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05" r:id="rId1"/>
  </p:sldMasterIdLst>
  <p:sldIdLst>
    <p:sldId id="257" r:id="rId2"/>
    <p:sldId id="271" r:id="rId3"/>
    <p:sldId id="258" r:id="rId4"/>
    <p:sldId id="269" r:id="rId5"/>
    <p:sldId id="265" r:id="rId6"/>
    <p:sldId id="259" r:id="rId7"/>
    <p:sldId id="260" r:id="rId8"/>
    <p:sldId id="261" r:id="rId9"/>
    <p:sldId id="272" r:id="rId10"/>
    <p:sldId id="276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73" r:id="rId20"/>
    <p:sldId id="274" r:id="rId21"/>
    <p:sldId id="275" r:id="rId22"/>
    <p:sldId id="278" r:id="rId23"/>
    <p:sldId id="262" r:id="rId24"/>
    <p:sldId id="266" r:id="rId25"/>
    <p:sldId id="267" r:id="rId26"/>
    <p:sldId id="263" r:id="rId27"/>
    <p:sldId id="268" r:id="rId28"/>
    <p:sldId id="264" r:id="rId29"/>
    <p:sldId id="27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vrund diagonale hjørner i rektangel 6"/>
          <p:cNvSpPr/>
          <p:nvPr/>
        </p:nvSpPr>
        <p:spPr>
          <a:xfrm>
            <a:off x="219456" y="146304"/>
            <a:ext cx="1175308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tel 7"/>
          <p:cNvSpPr>
            <a:spLocks noGrp="1"/>
          </p:cNvSpPr>
          <p:nvPr>
            <p:ph type="ctrTitle"/>
          </p:nvPr>
        </p:nvSpPr>
        <p:spPr>
          <a:xfrm>
            <a:off x="618979" y="381001"/>
            <a:ext cx="109728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9" name="Undertittel 8"/>
          <p:cNvSpPr>
            <a:spLocks noGrp="1"/>
          </p:cNvSpPr>
          <p:nvPr>
            <p:ph type="subTitle" idx="1"/>
          </p:nvPr>
        </p:nvSpPr>
        <p:spPr>
          <a:xfrm>
            <a:off x="2844800" y="2819400"/>
            <a:ext cx="8746979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nb-NO" smtClean="0"/>
              <a:t>Klikk for å redigere undertittelstil i malen</a:t>
            </a:r>
            <a:endParaRPr kumimoji="0" lang="en-US"/>
          </a:p>
        </p:txBody>
      </p:sp>
      <p:sp>
        <p:nvSpPr>
          <p:cNvPr id="10" name="Plassholder for dato 9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B61BEF0D-F0BB-DE4B-95CE-6DB70DBA9567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11" name="Plassholder for lysbildenummer 10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lassholder for bunntekst 11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1333504" y="3267456"/>
            <a:ext cx="98755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63168" y="498230"/>
            <a:ext cx="103632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63084" y="3287713"/>
            <a:ext cx="103632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  <p:sp>
        <p:nvSpPr>
          <p:cNvPr id="8" name="Plassholder for dato 7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B61BEF0D-F0BB-DE4B-95CE-6DB70DBA9567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lassholder for bunntekst 9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09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97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822325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ktangel 10"/>
          <p:cNvSpPr/>
          <p:nvPr/>
        </p:nvSpPr>
        <p:spPr>
          <a:xfrm>
            <a:off x="6400800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0" y="251948"/>
            <a:ext cx="109728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  <p:sp>
        <p:nvSpPr>
          <p:cNvPr id="5" name="Plassholder for innhold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0" y="253218"/>
            <a:ext cx="10972800" cy="1143000"/>
          </a:xfrm>
        </p:spPr>
        <p:txBody>
          <a:bodyPr/>
          <a:lstStyle>
            <a:extLst/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ktangel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1BEF0D-F0BB-DE4B-95CE-6DB70DBA9567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6743403" y="105765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617515" y="304800"/>
            <a:ext cx="524256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2"/>
          </p:nvPr>
        </p:nvSpPr>
        <p:spPr>
          <a:xfrm>
            <a:off x="6617515" y="1107560"/>
            <a:ext cx="524256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1"/>
          </p:nvPr>
        </p:nvSpPr>
        <p:spPr>
          <a:xfrm>
            <a:off x="304800" y="2209800"/>
            <a:ext cx="11555275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9" name="Plassholder for dato 8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B61BEF0D-F0BB-DE4B-95CE-6DB70DBA9567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lassholder for bunntekst 10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053924" y="4724400"/>
            <a:ext cx="73152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053924" y="5388937"/>
            <a:ext cx="73152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  <p:sp>
        <p:nvSpPr>
          <p:cNvPr id="13" name="Plassholder for bilde 12"/>
          <p:cNvSpPr>
            <a:spLocks noGrp="1"/>
          </p:cNvSpPr>
          <p:nvPr>
            <p:ph type="pic" idx="1"/>
          </p:nvPr>
        </p:nvSpPr>
        <p:spPr>
          <a:xfrm>
            <a:off x="406400" y="249864"/>
            <a:ext cx="113792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nb-NO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Klikk ikonet for å legge til et bilde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lassholder for dato 7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B61BEF0D-F0BB-DE4B-95CE-6DB70DBA9567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lassholder for bunntekst 9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vrund diagonale hjørner i rektangel 6"/>
          <p:cNvSpPr/>
          <p:nvPr/>
        </p:nvSpPr>
        <p:spPr>
          <a:xfrm>
            <a:off x="219456" y="147085"/>
            <a:ext cx="1174779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3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4" name="Plassholder for dato 13"/>
          <p:cNvSpPr>
            <a:spLocks noGrp="1"/>
          </p:cNvSpPr>
          <p:nvPr>
            <p:ph type="dt" sz="half" idx="2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61BEF0D-F0BB-DE4B-95CE-6DB70DBA9567}" type="datetimeFigureOut">
              <a:rPr lang="en-US" smtClean="0"/>
              <a:pPr/>
              <a:t>6/11/2014</a:t>
            </a:fld>
            <a:endParaRPr lang="en-US" dirty="0"/>
          </a:p>
        </p:txBody>
      </p:sp>
      <p:sp>
        <p:nvSpPr>
          <p:cNvPr id="23" name="Plassholder for lysbildenummer 22"/>
          <p:cNvSpPr>
            <a:spLocks noGrp="1"/>
          </p:cNvSpPr>
          <p:nvPr>
            <p:ph type="sldNum" sz="quarter" idx="4"/>
          </p:nvPr>
        </p:nvSpPr>
        <p:spPr>
          <a:xfrm>
            <a:off x="11518603" y="6514568"/>
            <a:ext cx="619051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Plassholder for tittel 2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13" name="Plassholder for tekst 12"/>
          <p:cNvSpPr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  <a:p>
            <a:pPr lvl="1" eaLnBrk="1" latinLnBrk="0" hangingPunct="1"/>
            <a:r>
              <a:rPr kumimoji="0" lang="nb-NO" smtClean="0"/>
              <a:t>Andre nivå</a:t>
            </a:r>
          </a:p>
          <a:p>
            <a:pPr lvl="2" eaLnBrk="1" latinLnBrk="0" hangingPunct="1"/>
            <a:r>
              <a:rPr kumimoji="0" lang="nb-NO" smtClean="0"/>
              <a:t>Tredje nivå</a:t>
            </a:r>
          </a:p>
          <a:p>
            <a:pPr lvl="3" eaLnBrk="1" latinLnBrk="0" hangingPunct="1"/>
            <a:r>
              <a:rPr kumimoji="0" lang="nb-NO" smtClean="0"/>
              <a:t>Fjerde nivå</a:t>
            </a:r>
          </a:p>
          <a:p>
            <a:pPr lvl="4" eaLnBrk="1" latinLnBrk="0" hangingPunct="1"/>
            <a:r>
              <a:rPr kumimoji="0" lang="nb-NO" smtClean="0"/>
              <a:t>Femte nivå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nielmusic.no/admin/" TargetMode="External"/><Relationship Id="rId2" Type="http://schemas.openxmlformats.org/officeDocument/2006/relationships/hyperlink" Target="http://www.danielmusic.no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nn-NO" dirty="0" err="1" smtClean="0">
                <a:solidFill>
                  <a:schemeClr val="tx1"/>
                </a:solidFill>
              </a:rPr>
              <a:t>Tetriz</a:t>
            </a:r>
            <a:r>
              <a:rPr lang="nn-NO" dirty="0" smtClean="0">
                <a:solidFill>
                  <a:schemeClr val="tx1"/>
                </a:solidFill>
              </a:rPr>
              <a:t> </a:t>
            </a:r>
            <a:r>
              <a:rPr lang="nn-NO" dirty="0" err="1" smtClean="0">
                <a:solidFill>
                  <a:schemeClr val="tx1"/>
                </a:solidFill>
              </a:rPr>
              <a:t>Event</a:t>
            </a:r>
            <a:r>
              <a:rPr lang="nn-NO" dirty="0" smtClean="0">
                <a:solidFill>
                  <a:schemeClr val="tx1"/>
                </a:solidFill>
              </a:rPr>
              <a:t> &amp; Management</a:t>
            </a:r>
            <a:br>
              <a:rPr lang="nn-NO" dirty="0" smtClean="0">
                <a:solidFill>
                  <a:schemeClr val="tx1"/>
                </a:solidFill>
              </a:rPr>
            </a:br>
            <a:r>
              <a:rPr lang="nn-NO" dirty="0" smtClean="0">
                <a:solidFill>
                  <a:schemeClr val="tx1"/>
                </a:solidFill>
              </a:rPr>
              <a:t>Artist nettside</a:t>
            </a:r>
            <a:endParaRPr lang="nn-NO" dirty="0">
              <a:solidFill>
                <a:schemeClr val="tx1"/>
              </a:solidFill>
            </a:endParaRP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07" y="1616614"/>
            <a:ext cx="10058400" cy="481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Structure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lassholder for innhold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122" y="1646238"/>
            <a:ext cx="1967755" cy="4525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28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Simplicity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Bild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406" y="1481071"/>
            <a:ext cx="9092484" cy="515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635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Visibility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Bild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95" y="1506829"/>
            <a:ext cx="7785006" cy="46621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22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Visibility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Bild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952" y="1648495"/>
            <a:ext cx="8718997" cy="48469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091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Feedback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Bild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500" y="1738648"/>
            <a:ext cx="7096259" cy="4146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255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Tolerance and constraints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Bild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12" y="1635618"/>
            <a:ext cx="8704848" cy="4863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779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Tolerance and constraints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Bild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797" y="1429555"/>
            <a:ext cx="9414456" cy="5087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314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Consistency and affordance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Bild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25" y="1709773"/>
            <a:ext cx="6752608" cy="364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ild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803" y="2855992"/>
            <a:ext cx="6752608" cy="3725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825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</p:spPr>
        <p:txBody>
          <a:bodyPr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Rødblindhet</a:t>
            </a:r>
            <a:r>
              <a:rPr lang="nn-NO" dirty="0" smtClean="0">
                <a:solidFill>
                  <a:schemeClr val="tx1"/>
                </a:solidFill>
              </a:rPr>
              <a:t> (protanopi)</a:t>
            </a:r>
            <a:endParaRPr lang="nn-NO" dirty="0">
              <a:solidFill>
                <a:schemeClr val="tx1"/>
              </a:solidFill>
            </a:endParaRPr>
          </a:p>
        </p:txBody>
      </p:sp>
      <p:pic>
        <p:nvPicPr>
          <p:cNvPr id="3" name="Plassholder for innhold 4" descr="C:\Users\Gry Anita\Desktop\Anvendt Datateknologi\3 ÅRET\6 SEMESTER\Hovedoppgave\Rapport\Prosessdokumentasjon\Fargeblindhet\Pro-fargeblindhet\vedleggnr1-pro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1" y="1300766"/>
            <a:ext cx="6762342" cy="3193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Bild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808" y="3709115"/>
            <a:ext cx="7868144" cy="2828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2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09600" y="1596980"/>
            <a:ext cx="10972800" cy="4803820"/>
          </a:xfrm>
        </p:spPr>
        <p:txBody>
          <a:bodyPr>
            <a:normAutofit fontScale="92500" lnSpcReduction="10000"/>
          </a:bodyPr>
          <a:lstStyle/>
          <a:p>
            <a:r>
              <a:rPr lang="nb-NO" dirty="0" smtClean="0"/>
              <a:t>Bakgrunn for oppgaven</a:t>
            </a:r>
          </a:p>
          <a:p>
            <a:r>
              <a:rPr lang="nb-NO" dirty="0" smtClean="0"/>
              <a:t>Gruppens medlemmer</a:t>
            </a:r>
          </a:p>
          <a:p>
            <a:r>
              <a:rPr lang="nb-NO" dirty="0" smtClean="0"/>
              <a:t>Valg av oppgave</a:t>
            </a:r>
          </a:p>
          <a:p>
            <a:r>
              <a:rPr lang="nb-NO" dirty="0" smtClean="0"/>
              <a:t>Detaljer om oppgaven</a:t>
            </a:r>
          </a:p>
          <a:p>
            <a:r>
              <a:rPr lang="nn-NO" dirty="0" smtClean="0"/>
              <a:t>Planlegging</a:t>
            </a:r>
            <a:endParaRPr lang="nn-NO" dirty="0"/>
          </a:p>
          <a:p>
            <a:r>
              <a:rPr lang="nn-NO" dirty="0" smtClean="0"/>
              <a:t>Utviklingsprosessen</a:t>
            </a:r>
          </a:p>
          <a:p>
            <a:r>
              <a:rPr lang="nn-NO" dirty="0" smtClean="0"/>
              <a:t>Resultatet – det endelige produktet</a:t>
            </a:r>
          </a:p>
          <a:p>
            <a:r>
              <a:rPr lang="nn-NO" dirty="0" smtClean="0"/>
              <a:t>Demonstrasjon av produktet</a:t>
            </a:r>
          </a:p>
          <a:p>
            <a:r>
              <a:rPr lang="nb-NO" dirty="0" smtClean="0"/>
              <a:t>Brukerdokumentasjon</a:t>
            </a:r>
          </a:p>
          <a:p>
            <a:r>
              <a:rPr lang="nn-NO" dirty="0" smtClean="0"/>
              <a:t>Oppsummering</a:t>
            </a:r>
          </a:p>
          <a:p>
            <a:r>
              <a:rPr lang="nn-NO" dirty="0" smtClean="0"/>
              <a:t>Spørsmål</a:t>
            </a:r>
          </a:p>
          <a:p>
            <a:endParaRPr lang="nn-NO" dirty="0" smtClean="0"/>
          </a:p>
          <a:p>
            <a:endParaRPr lang="nn-NO" dirty="0" smtClean="0"/>
          </a:p>
          <a:p>
            <a:endParaRPr lang="nn-NO" dirty="0" smtClean="0"/>
          </a:p>
        </p:txBody>
      </p:sp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</p:spPr>
        <p:txBody>
          <a:bodyPr/>
          <a:lstStyle/>
          <a:p>
            <a:pPr algn="ctr"/>
            <a:r>
              <a:rPr lang="nn-NO" dirty="0" smtClean="0">
                <a:solidFill>
                  <a:schemeClr val="tx1"/>
                </a:solidFill>
              </a:rPr>
              <a:t>Agenda</a:t>
            </a:r>
            <a:endParaRPr lang="nn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0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</p:spPr>
        <p:txBody>
          <a:bodyPr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Grønnblindhet </a:t>
            </a:r>
            <a:r>
              <a:rPr lang="nn-NO" dirty="0" smtClean="0">
                <a:solidFill>
                  <a:schemeClr val="tx1"/>
                </a:solidFill>
              </a:rPr>
              <a:t>(</a:t>
            </a:r>
            <a:r>
              <a:rPr lang="nn-NO" dirty="0" err="1" smtClean="0">
                <a:solidFill>
                  <a:schemeClr val="tx1"/>
                </a:solidFill>
              </a:rPr>
              <a:t>deuteranopi</a:t>
            </a:r>
            <a:r>
              <a:rPr lang="nn-NO" dirty="0" smtClean="0">
                <a:solidFill>
                  <a:schemeClr val="tx1"/>
                </a:solidFill>
              </a:rPr>
              <a:t>)</a:t>
            </a:r>
            <a:endParaRPr lang="nn-NO" dirty="0">
              <a:solidFill>
                <a:schemeClr val="tx1"/>
              </a:solidFill>
            </a:endParaRPr>
          </a:p>
        </p:txBody>
      </p:sp>
      <p:pic>
        <p:nvPicPr>
          <p:cNvPr id="3" name="Bilde 2" descr="C:\Users\Gry Anita\Desktop\Anvendt Datateknologi\3 ÅRET\6 SEMESTER\Hovedoppgave\Rapport\Prosessdokumentasjon\Fargeblindhet\Deu-fargeblindhet\vedleggnr3-deu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79" y="1558344"/>
            <a:ext cx="6220281" cy="3269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Bild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550" y="4005329"/>
            <a:ext cx="6364368" cy="2441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2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</p:spPr>
        <p:txBody>
          <a:bodyPr/>
          <a:lstStyle/>
          <a:p>
            <a:pPr algn="ctr"/>
            <a:r>
              <a:rPr lang="nn-NO" dirty="0" smtClean="0">
                <a:solidFill>
                  <a:schemeClr val="tx1"/>
                </a:solidFill>
              </a:rPr>
              <a:t>Blå/</a:t>
            </a:r>
            <a:r>
              <a:rPr lang="nn-NO" dirty="0" err="1" smtClean="0">
                <a:solidFill>
                  <a:schemeClr val="tx1"/>
                </a:solidFill>
              </a:rPr>
              <a:t>gulblindhet</a:t>
            </a:r>
            <a:r>
              <a:rPr lang="nn-NO" dirty="0" smtClean="0">
                <a:solidFill>
                  <a:schemeClr val="tx1"/>
                </a:solidFill>
              </a:rPr>
              <a:t> (</a:t>
            </a:r>
            <a:r>
              <a:rPr lang="nn-NO" dirty="0" err="1" smtClean="0">
                <a:solidFill>
                  <a:schemeClr val="tx1"/>
                </a:solidFill>
              </a:rPr>
              <a:t>tritanopi</a:t>
            </a:r>
            <a:r>
              <a:rPr lang="nn-NO" dirty="0" smtClean="0">
                <a:solidFill>
                  <a:schemeClr val="tx1"/>
                </a:solidFill>
              </a:rPr>
              <a:t>)</a:t>
            </a:r>
            <a:endParaRPr lang="nn-NO" dirty="0">
              <a:solidFill>
                <a:schemeClr val="tx1"/>
              </a:solidFill>
            </a:endParaRPr>
          </a:p>
        </p:txBody>
      </p:sp>
      <p:pic>
        <p:nvPicPr>
          <p:cNvPr id="3" name="Bilde 2" descr="C:\Users\Gry Anita\Desktop\Anvendt Datateknologi\3 ÅRET\6 SEMESTER\Hovedoppgave\Rapport\Prosessdokumentasjon\Fargeblindhet\Tri-fargeblindhet\vedleggnr5-tri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86" y="1378039"/>
            <a:ext cx="6761408" cy="3400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Bild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978" y="3627702"/>
            <a:ext cx="7073945" cy="2760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2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</p:spPr>
        <p:txBody>
          <a:bodyPr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Begrensninger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6" name="Plassholder for innhold 2"/>
          <p:cNvSpPr>
            <a:spLocks noGrp="1"/>
          </p:cNvSpPr>
          <p:nvPr>
            <p:ph idx="1"/>
          </p:nvPr>
        </p:nvSpPr>
        <p:spPr>
          <a:xfrm>
            <a:off x="609600" y="1996225"/>
            <a:ext cx="10972800" cy="4176291"/>
          </a:xfrm>
        </p:spPr>
        <p:txBody>
          <a:bodyPr>
            <a:normAutofit fontScale="92500" lnSpcReduction="20000"/>
          </a:bodyPr>
          <a:lstStyle/>
          <a:p>
            <a:r>
              <a:rPr lang="nb-NO" dirty="0" smtClean="0"/>
              <a:t> </a:t>
            </a:r>
            <a:r>
              <a:rPr lang="nb-NO" sz="5400" dirty="0"/>
              <a:t>A</a:t>
            </a:r>
            <a:r>
              <a:rPr lang="nb-NO" dirty="0"/>
              <a:t>    </a:t>
            </a:r>
            <a:r>
              <a:rPr lang="nb-NO" sz="8000" dirty="0"/>
              <a:t>A</a:t>
            </a:r>
            <a:r>
              <a:rPr lang="nb-NO" sz="8000" dirty="0"/>
              <a:t> </a:t>
            </a:r>
            <a:r>
              <a:rPr lang="nb-NO" sz="6600" dirty="0"/>
              <a:t> </a:t>
            </a:r>
            <a:r>
              <a:rPr lang="nb-NO" sz="9600" dirty="0"/>
              <a:t>A</a:t>
            </a:r>
            <a:r>
              <a:rPr lang="nb-NO" dirty="0" smtClean="0"/>
              <a:t/>
            </a:r>
            <a:br>
              <a:rPr lang="nb-NO" dirty="0" smtClean="0"/>
            </a:br>
            <a:endParaRPr lang="nb-NO" dirty="0" smtClean="0"/>
          </a:p>
          <a:p>
            <a:r>
              <a:rPr lang="nb-NO" dirty="0" smtClean="0"/>
              <a:t>Forskjellige stiler, kun svart/hvitt?</a:t>
            </a:r>
            <a:r>
              <a:rPr lang="nb-NO" dirty="0" smtClean="0"/>
              <a:t/>
            </a:r>
            <a:br>
              <a:rPr lang="nb-NO" dirty="0" smtClean="0"/>
            </a:br>
            <a:endParaRPr lang="nb-NO" dirty="0" smtClean="0"/>
          </a:p>
          <a:p>
            <a:r>
              <a:rPr lang="nb-NO" dirty="0" smtClean="0"/>
              <a:t>XML informasjon på bilder</a:t>
            </a:r>
          </a:p>
          <a:p>
            <a:endParaRPr lang="nb-NO" dirty="0"/>
          </a:p>
          <a:p>
            <a:r>
              <a:rPr lang="nb-NO" dirty="0" smtClean="0"/>
              <a:t>Brukt Web Accessibility Checker</a:t>
            </a:r>
            <a:endParaRPr lang="nb-NO" dirty="0"/>
          </a:p>
          <a:p>
            <a:endParaRPr lang="nb-NO" dirty="0" smtClean="0"/>
          </a:p>
          <a:p>
            <a:r>
              <a:rPr lang="nb-NO" dirty="0" smtClean="0"/>
              <a:t>ALT-tagger </a:t>
            </a:r>
          </a:p>
        </p:txBody>
      </p:sp>
    </p:spTree>
    <p:extLst>
      <p:ext uri="{BB962C8B-B14F-4D97-AF65-F5344CB8AC3E}">
        <p14:creationId xmlns:p14="http://schemas.microsoft.com/office/powerpoint/2010/main" val="28896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09600" y="1996225"/>
            <a:ext cx="10972800" cy="4176291"/>
          </a:xfrm>
        </p:spPr>
        <p:txBody>
          <a:bodyPr>
            <a:normAutofit/>
          </a:bodyPr>
          <a:lstStyle/>
          <a:p>
            <a:r>
              <a:rPr lang="nb-NO" dirty="0" smtClean="0"/>
              <a:t>Produktet</a:t>
            </a:r>
            <a:br>
              <a:rPr lang="nb-NO" dirty="0" smtClean="0"/>
            </a:br>
            <a:endParaRPr lang="nb-NO" dirty="0" smtClean="0"/>
          </a:p>
          <a:p>
            <a:r>
              <a:rPr lang="nb-NO" dirty="0" smtClean="0"/>
              <a:t>Løsning til oppdragsgivers krav</a:t>
            </a:r>
            <a:br>
              <a:rPr lang="nb-NO" dirty="0" smtClean="0"/>
            </a:br>
            <a:endParaRPr lang="nb-NO" dirty="0" smtClean="0"/>
          </a:p>
          <a:p>
            <a:r>
              <a:rPr lang="nb-NO" dirty="0" smtClean="0"/>
              <a:t>Nytt i programmet</a:t>
            </a:r>
          </a:p>
        </p:txBody>
      </p:sp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</p:spPr>
        <p:txBody>
          <a:bodyPr/>
          <a:lstStyle/>
          <a:p>
            <a:pPr algn="ctr"/>
            <a:r>
              <a:rPr lang="nn-NO" dirty="0" smtClean="0">
                <a:solidFill>
                  <a:schemeClr val="tx1"/>
                </a:solidFill>
              </a:rPr>
              <a:t>Resultatet - det endelige produktet</a:t>
            </a:r>
            <a:endParaRPr lang="nn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82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09600" y="2189407"/>
            <a:ext cx="10972800" cy="3983109"/>
          </a:xfrm>
        </p:spPr>
        <p:txBody>
          <a:bodyPr/>
          <a:lstStyle/>
          <a:p>
            <a:r>
              <a:rPr lang="nb-NO" dirty="0"/>
              <a:t>Hvordan fungerer programmet</a:t>
            </a:r>
            <a:r>
              <a:rPr lang="nb-NO" dirty="0" smtClean="0"/>
              <a:t>?</a:t>
            </a:r>
            <a:br>
              <a:rPr lang="nb-NO" dirty="0" smtClean="0"/>
            </a:br>
            <a:endParaRPr lang="nb-NO" dirty="0"/>
          </a:p>
          <a:p>
            <a:r>
              <a:rPr lang="nb-NO" dirty="0"/>
              <a:t>Videre utvidelse og endring</a:t>
            </a:r>
            <a:r>
              <a:rPr lang="nb-NO" dirty="0" smtClean="0"/>
              <a:t>?</a:t>
            </a:r>
            <a:br>
              <a:rPr lang="nb-NO" dirty="0" smtClean="0"/>
            </a:br>
            <a:endParaRPr lang="nb-NO" dirty="0"/>
          </a:p>
          <a:p>
            <a:r>
              <a:rPr lang="nb-NO" dirty="0"/>
              <a:t>Oppdragsgiver om </a:t>
            </a:r>
            <a:r>
              <a:rPr lang="nb-NO" dirty="0" smtClean="0"/>
              <a:t>produktet</a:t>
            </a:r>
            <a:br>
              <a:rPr lang="nb-NO" dirty="0" smtClean="0"/>
            </a:br>
            <a:endParaRPr lang="nb-NO" dirty="0"/>
          </a:p>
          <a:p>
            <a:r>
              <a:rPr lang="nb-NO" dirty="0" smtClean="0"/>
              <a:t>Kort demonstrasjon av nettsiden og CMS</a:t>
            </a:r>
            <a:endParaRPr lang="nb-NO" dirty="0"/>
          </a:p>
        </p:txBody>
      </p:sp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</p:spPr>
        <p:txBody>
          <a:bodyPr/>
          <a:lstStyle/>
          <a:p>
            <a:pPr algn="ctr"/>
            <a:r>
              <a:rPr lang="nn-NO" dirty="0" smtClean="0">
                <a:solidFill>
                  <a:schemeClr val="tx1"/>
                </a:solidFill>
              </a:rPr>
              <a:t>Resultatet - det endelige produktet</a:t>
            </a:r>
            <a:endParaRPr lang="nn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86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09600" y="2189407"/>
            <a:ext cx="10972800" cy="3983109"/>
          </a:xfrm>
        </p:spPr>
        <p:txBody>
          <a:bodyPr/>
          <a:lstStyle/>
          <a:p>
            <a:r>
              <a:rPr lang="nb-NO" dirty="0" smtClean="0">
                <a:hlinkClick r:id="rId2"/>
              </a:rPr>
              <a:t>www.danielmusic.no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>
                <a:hlinkClick r:id="rId3"/>
              </a:rPr>
              <a:t>www.danielmusic.no/admin/</a:t>
            </a:r>
            <a:endParaRPr lang="nb-NO" dirty="0" smtClean="0"/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</p:spPr>
        <p:txBody>
          <a:bodyPr/>
          <a:lstStyle/>
          <a:p>
            <a:pPr algn="ctr"/>
            <a:r>
              <a:rPr lang="nn-NO" dirty="0" smtClean="0">
                <a:solidFill>
                  <a:schemeClr val="tx1"/>
                </a:solidFill>
              </a:rPr>
              <a:t>Demonstrasjon av produktet</a:t>
            </a:r>
            <a:endParaRPr lang="nn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26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09600" y="2060619"/>
            <a:ext cx="10972800" cy="4111897"/>
          </a:xfrm>
        </p:spPr>
        <p:txBody>
          <a:bodyPr/>
          <a:lstStyle/>
          <a:p>
            <a:r>
              <a:rPr lang="nb-NO" dirty="0" smtClean="0"/>
              <a:t>Punkt 1</a:t>
            </a:r>
            <a:br>
              <a:rPr lang="nb-NO" dirty="0" smtClean="0"/>
            </a:br>
            <a:endParaRPr lang="nb-NO" dirty="0" smtClean="0"/>
          </a:p>
          <a:p>
            <a:r>
              <a:rPr lang="nb-NO" dirty="0" smtClean="0"/>
              <a:t>Punkt 2</a:t>
            </a:r>
            <a:br>
              <a:rPr lang="nb-NO" dirty="0" smtClean="0"/>
            </a:br>
            <a:endParaRPr lang="nb-NO" dirty="0" smtClean="0"/>
          </a:p>
          <a:p>
            <a:r>
              <a:rPr lang="nb-NO" dirty="0" smtClean="0"/>
              <a:t>Hva lærte vi?</a:t>
            </a:r>
            <a:endParaRPr lang="nb-NO" dirty="0"/>
          </a:p>
        </p:txBody>
      </p:sp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</p:spPr>
        <p:txBody>
          <a:bodyPr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Brukerdokumentasjon</a:t>
            </a:r>
            <a:endParaRPr lang="nb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86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Arbeid</a:t>
            </a:r>
          </a:p>
          <a:p>
            <a:endParaRPr lang="nb-NO" dirty="0" smtClean="0"/>
          </a:p>
          <a:p>
            <a:r>
              <a:rPr lang="nb-NO" dirty="0" smtClean="0"/>
              <a:t>Gruppens utbytte</a:t>
            </a:r>
          </a:p>
          <a:p>
            <a:pPr marL="0" indent="0">
              <a:buNone/>
            </a:pPr>
            <a:endParaRPr lang="nb-NO" dirty="0" smtClean="0"/>
          </a:p>
          <a:p>
            <a:r>
              <a:rPr lang="nb-NO" dirty="0" smtClean="0"/>
              <a:t>Hva betyr produktet for oppdragsgiver?</a:t>
            </a:r>
          </a:p>
          <a:p>
            <a:pPr marL="0" indent="0">
              <a:buNone/>
            </a:pPr>
            <a:endParaRPr lang="nb-NO" dirty="0" smtClean="0"/>
          </a:p>
          <a:p>
            <a:r>
              <a:rPr lang="nb-NO" dirty="0" smtClean="0"/>
              <a:t>Hva betyr produktet for «verden»?</a:t>
            </a:r>
          </a:p>
          <a:p>
            <a:pPr marL="0" indent="0">
              <a:buNone/>
            </a:pPr>
            <a:endParaRPr lang="nb-NO" dirty="0" smtClean="0"/>
          </a:p>
          <a:p>
            <a:r>
              <a:rPr lang="nb-NO" dirty="0" smtClean="0"/>
              <a:t>Hva ville vi gjort annerledes?</a:t>
            </a:r>
            <a:endParaRPr lang="nb-NO" dirty="0"/>
          </a:p>
        </p:txBody>
      </p:sp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</p:spPr>
        <p:txBody>
          <a:bodyPr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Oppsummering</a:t>
            </a:r>
            <a:endParaRPr lang="nb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00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</p:spPr>
        <p:txBody>
          <a:bodyPr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Spørsmål?</a:t>
            </a:r>
            <a:endParaRPr lang="nb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46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</p:spPr>
        <p:txBody>
          <a:bodyPr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Takk for oss</a:t>
            </a:r>
            <a:endParaRPr lang="nb-NO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Gry Anita\Dropbox\Anvendt Datateknologi\3 Året\6. Semester\Hovedprosjekt 2014\Sluttdokumenter mal\Prossesdokumentasjon\Bilder\gruppe7h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31" y="2369424"/>
            <a:ext cx="9951077" cy="248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5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48607" y="301698"/>
            <a:ext cx="8534400" cy="1507067"/>
          </a:xfrm>
        </p:spPr>
        <p:txBody>
          <a:bodyPr/>
          <a:lstStyle/>
          <a:p>
            <a:r>
              <a:rPr lang="nn-NO" dirty="0" smtClean="0">
                <a:solidFill>
                  <a:schemeClr val="tx1"/>
                </a:solidFill>
              </a:rPr>
              <a:t>Bakgrunn for </a:t>
            </a:r>
            <a:r>
              <a:rPr lang="nn-NO" dirty="0" err="1" smtClean="0">
                <a:solidFill>
                  <a:schemeClr val="tx1"/>
                </a:solidFill>
              </a:rPr>
              <a:t>oppgaven</a:t>
            </a:r>
            <a:endParaRPr lang="nn-NO" dirty="0">
              <a:solidFill>
                <a:schemeClr val="tx1"/>
              </a:solidFill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09600" y="2369713"/>
            <a:ext cx="10972800" cy="3802803"/>
          </a:xfrm>
          <a:noFill/>
          <a:ln>
            <a:noFill/>
          </a:ln>
        </p:spPr>
        <p:txBody>
          <a:bodyPr/>
          <a:lstStyle/>
          <a:p>
            <a:r>
              <a:rPr lang="nb-NO" dirty="0" smtClean="0"/>
              <a:t>Bakgrunn</a:t>
            </a:r>
            <a:br>
              <a:rPr lang="nb-NO" dirty="0" smtClean="0"/>
            </a:br>
            <a:endParaRPr lang="nb-NO" dirty="0" smtClean="0"/>
          </a:p>
          <a:p>
            <a:r>
              <a:rPr lang="nb-NO" dirty="0" smtClean="0"/>
              <a:t>Oppdragsgiver</a:t>
            </a:r>
          </a:p>
          <a:p>
            <a:pPr lvl="1"/>
            <a:r>
              <a:rPr lang="nb-NO" dirty="0" err="1" smtClean="0"/>
              <a:t>Tetriz</a:t>
            </a:r>
            <a:r>
              <a:rPr lang="nb-NO" dirty="0" smtClean="0"/>
              <a:t> </a:t>
            </a:r>
            <a:r>
              <a:rPr lang="nb-NO" dirty="0" err="1" smtClean="0"/>
              <a:t>Event</a:t>
            </a:r>
            <a:r>
              <a:rPr lang="nb-NO" dirty="0" smtClean="0"/>
              <a:t> &amp; Management</a:t>
            </a:r>
          </a:p>
          <a:p>
            <a:pPr lvl="1"/>
            <a:r>
              <a:rPr lang="nb-NO" dirty="0" smtClean="0"/>
              <a:t>Situasjon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9008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09600" y="2021983"/>
            <a:ext cx="10972800" cy="4150534"/>
          </a:xfrm>
        </p:spPr>
        <p:txBody>
          <a:bodyPr/>
          <a:lstStyle/>
          <a:p>
            <a:r>
              <a:rPr lang="nn-NO" dirty="0" smtClean="0"/>
              <a:t>Joakim Kartveit</a:t>
            </a:r>
            <a:br>
              <a:rPr lang="nn-NO" dirty="0" smtClean="0"/>
            </a:br>
            <a:r>
              <a:rPr lang="nn-NO" dirty="0" smtClean="0"/>
              <a:t>	</a:t>
            </a:r>
          </a:p>
          <a:p>
            <a:r>
              <a:rPr lang="nb-NO" dirty="0" smtClean="0"/>
              <a:t>Frode Mathiesen</a:t>
            </a:r>
            <a:br>
              <a:rPr lang="nb-NO" dirty="0" smtClean="0"/>
            </a:br>
            <a:endParaRPr lang="nb-NO" dirty="0" smtClean="0"/>
          </a:p>
          <a:p>
            <a:r>
              <a:rPr lang="nb-NO" dirty="0" smtClean="0"/>
              <a:t>Gry Anita Nilsen</a:t>
            </a:r>
            <a:br>
              <a:rPr lang="nb-NO" dirty="0" smtClean="0"/>
            </a:br>
            <a:endParaRPr lang="nb-NO" dirty="0" smtClean="0"/>
          </a:p>
          <a:p>
            <a:r>
              <a:rPr lang="nb-NO" dirty="0" smtClean="0"/>
              <a:t>Jasmin </a:t>
            </a:r>
            <a:r>
              <a:rPr lang="nb-NO" dirty="0" err="1"/>
              <a:t>M</a:t>
            </a:r>
            <a:r>
              <a:rPr lang="nb-NO" dirty="0" err="1" smtClean="0"/>
              <a:t>ehrnia</a:t>
            </a:r>
            <a:endParaRPr lang="nn-NO" dirty="0"/>
          </a:p>
        </p:txBody>
      </p:sp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</p:spPr>
        <p:txBody>
          <a:bodyPr/>
          <a:lstStyle/>
          <a:p>
            <a:pPr algn="ctr"/>
            <a:r>
              <a:rPr lang="nn-NO" dirty="0" smtClean="0">
                <a:solidFill>
                  <a:schemeClr val="tx1"/>
                </a:solidFill>
              </a:rPr>
              <a:t>Gruppe 7 sine medlemmer</a:t>
            </a:r>
            <a:endParaRPr lang="nn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6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894827" y="314576"/>
            <a:ext cx="8534400" cy="1179373"/>
          </a:xfrm>
        </p:spPr>
        <p:txBody>
          <a:bodyPr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Valg av oppgave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09600" y="2369713"/>
            <a:ext cx="10972800" cy="1906073"/>
          </a:xfrm>
          <a:noFill/>
          <a:ln>
            <a:noFill/>
          </a:ln>
        </p:spPr>
        <p:txBody>
          <a:bodyPr/>
          <a:lstStyle/>
          <a:p>
            <a:r>
              <a:rPr lang="nb-NO" dirty="0" smtClean="0"/>
              <a:t>Hvordan fant vi oppgaven?</a:t>
            </a:r>
            <a:br>
              <a:rPr lang="nb-NO" dirty="0" smtClean="0"/>
            </a:br>
            <a:endParaRPr lang="nb-NO" dirty="0" smtClean="0"/>
          </a:p>
          <a:p>
            <a:r>
              <a:rPr lang="nb-NO" dirty="0" smtClean="0"/>
              <a:t>Hvorfor valgte vi denne oppgaven?</a:t>
            </a:r>
          </a:p>
        </p:txBody>
      </p:sp>
    </p:spTree>
    <p:extLst>
      <p:ext uri="{BB962C8B-B14F-4D97-AF65-F5344CB8AC3E}">
        <p14:creationId xmlns:p14="http://schemas.microsoft.com/office/powerpoint/2010/main" val="7545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09600" y="2137893"/>
            <a:ext cx="10972800" cy="3902299"/>
          </a:xfrm>
        </p:spPr>
        <p:txBody>
          <a:bodyPr>
            <a:normAutofit/>
          </a:bodyPr>
          <a:lstStyle/>
          <a:p>
            <a:r>
              <a:rPr lang="nb-NO" dirty="0" smtClean="0"/>
              <a:t>Problemformulering</a:t>
            </a:r>
            <a:br>
              <a:rPr lang="nb-NO" dirty="0" smtClean="0"/>
            </a:br>
            <a:endParaRPr lang="nb-NO" dirty="0" smtClean="0"/>
          </a:p>
          <a:p>
            <a:r>
              <a:rPr lang="nb-NO" dirty="0" smtClean="0"/>
              <a:t>Mål</a:t>
            </a:r>
            <a:br>
              <a:rPr lang="nb-NO" dirty="0" smtClean="0"/>
            </a:br>
            <a:endParaRPr lang="nb-NO" dirty="0" smtClean="0"/>
          </a:p>
          <a:p>
            <a:r>
              <a:rPr lang="nb-NO" dirty="0" smtClean="0"/>
              <a:t>Forutsetninger</a:t>
            </a:r>
            <a:br>
              <a:rPr lang="nb-NO" dirty="0" smtClean="0"/>
            </a:br>
            <a:endParaRPr lang="nb-NO" dirty="0" smtClean="0"/>
          </a:p>
          <a:p>
            <a:r>
              <a:rPr lang="nb-NO" dirty="0" smtClean="0"/>
              <a:t>Alternativer og valg</a:t>
            </a:r>
          </a:p>
          <a:p>
            <a:endParaRPr lang="nn-NO" dirty="0"/>
          </a:p>
        </p:txBody>
      </p:sp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1894827" y="314576"/>
            <a:ext cx="8534400" cy="1179373"/>
          </a:xfrm>
        </p:spPr>
        <p:txBody>
          <a:bodyPr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Detaljer om oppgaven</a:t>
            </a:r>
            <a:endParaRPr lang="nb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9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n-NO" dirty="0" smtClean="0">
                <a:solidFill>
                  <a:schemeClr val="tx1"/>
                </a:solidFill>
              </a:rPr>
              <a:t>Planlegging</a:t>
            </a:r>
            <a:endParaRPr lang="nn-NO" dirty="0">
              <a:solidFill>
                <a:schemeClr val="tx1"/>
              </a:solidFill>
            </a:endParaRP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09600" y="1996225"/>
            <a:ext cx="10972800" cy="4314423"/>
          </a:xfrm>
        </p:spPr>
        <p:txBody>
          <a:bodyPr>
            <a:normAutofit/>
          </a:bodyPr>
          <a:lstStyle/>
          <a:p>
            <a:r>
              <a:rPr lang="nb-NO" dirty="0" smtClean="0"/>
              <a:t>Kort om planleggingen</a:t>
            </a:r>
            <a:br>
              <a:rPr lang="nb-NO" dirty="0" smtClean="0"/>
            </a:br>
            <a:endParaRPr lang="nb-NO" dirty="0" smtClean="0"/>
          </a:p>
          <a:p>
            <a:r>
              <a:rPr lang="nb-NO" dirty="0" smtClean="0"/>
              <a:t>Rolle i forhold til vårt arbeid</a:t>
            </a:r>
            <a:br>
              <a:rPr lang="nb-NO" dirty="0" smtClean="0"/>
            </a:br>
            <a:endParaRPr lang="nb-NO" dirty="0" smtClean="0"/>
          </a:p>
          <a:p>
            <a:r>
              <a:rPr lang="nb-NO" dirty="0" smtClean="0"/>
              <a:t>Planleggingsverktøy</a:t>
            </a:r>
            <a:br>
              <a:rPr lang="nb-NO" dirty="0" smtClean="0"/>
            </a:br>
            <a:endParaRPr lang="nb-NO" dirty="0" smtClean="0"/>
          </a:p>
          <a:p>
            <a:r>
              <a:rPr lang="nb-NO" dirty="0" smtClean="0"/>
              <a:t>Fremdriftsplanen</a:t>
            </a:r>
          </a:p>
          <a:p>
            <a:pPr lvl="1"/>
            <a:r>
              <a:rPr lang="nb-NO" dirty="0" smtClean="0"/>
              <a:t>Hvorfor klarte vi ikke følge fremdriftsplanen?</a:t>
            </a:r>
          </a:p>
          <a:p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80239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09600" y="2009103"/>
            <a:ext cx="10972800" cy="4163413"/>
          </a:xfrm>
        </p:spPr>
        <p:txBody>
          <a:bodyPr/>
          <a:lstStyle/>
          <a:p>
            <a:r>
              <a:rPr lang="nb-NO" dirty="0" smtClean="0"/>
              <a:t>Om selve utviklingsprosessen</a:t>
            </a:r>
          </a:p>
          <a:p>
            <a:pPr lvl="1"/>
            <a:r>
              <a:rPr lang="nb-NO" dirty="0" smtClean="0"/>
              <a:t>Hvilke egenskaper mangler?</a:t>
            </a:r>
          </a:p>
          <a:p>
            <a:pPr lvl="1"/>
            <a:r>
              <a:rPr lang="nb-NO" dirty="0" smtClean="0"/>
              <a:t>Hvorfor valgte vi å gjøre det slik?</a:t>
            </a:r>
            <a:br>
              <a:rPr lang="nb-NO" dirty="0" smtClean="0"/>
            </a:br>
            <a:endParaRPr lang="nb-NO" dirty="0" smtClean="0"/>
          </a:p>
          <a:p>
            <a:r>
              <a:rPr lang="nb-NO" dirty="0" smtClean="0"/>
              <a:t>Hvilke problemer har oppstått?</a:t>
            </a:r>
          </a:p>
          <a:p>
            <a:pPr lvl="1"/>
            <a:r>
              <a:rPr lang="nb-NO" dirty="0" smtClean="0"/>
              <a:t>Hvordan løste vi disse?</a:t>
            </a:r>
          </a:p>
          <a:p>
            <a:pPr lvl="1"/>
            <a:r>
              <a:rPr lang="nb-NO" dirty="0" smtClean="0"/>
              <a:t>Hvilke problemer klarte vi ikke å løse og hvorfor?</a:t>
            </a:r>
          </a:p>
        </p:txBody>
      </p:sp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</p:spPr>
        <p:txBody>
          <a:bodyPr/>
          <a:lstStyle/>
          <a:p>
            <a:pPr algn="ctr"/>
            <a:r>
              <a:rPr lang="nn-NO" dirty="0" smtClean="0">
                <a:solidFill>
                  <a:schemeClr val="tx1"/>
                </a:solidFill>
              </a:rPr>
              <a:t>Utviklingsprosessen</a:t>
            </a:r>
            <a:endParaRPr lang="nn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1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09600" y="1996225"/>
            <a:ext cx="10972800" cy="4176291"/>
          </a:xfrm>
        </p:spPr>
        <p:txBody>
          <a:bodyPr>
            <a:normAutofit/>
          </a:bodyPr>
          <a:lstStyle/>
          <a:p>
            <a:r>
              <a:rPr lang="nb-NO" dirty="0" smtClean="0"/>
              <a:t>Kort om design og universell utforming</a:t>
            </a:r>
          </a:p>
          <a:p>
            <a:pPr marL="0" indent="0">
              <a:buNone/>
            </a:pPr>
            <a:endParaRPr lang="nb-NO" dirty="0" smtClean="0"/>
          </a:p>
          <a:p>
            <a:r>
              <a:rPr lang="nb-NO" dirty="0" smtClean="0"/>
              <a:t>Fargevalg, struktur,  fonter, meny osv.</a:t>
            </a:r>
            <a:br>
              <a:rPr lang="nb-NO" dirty="0" smtClean="0"/>
            </a:br>
            <a:endParaRPr lang="nb-NO" dirty="0" smtClean="0"/>
          </a:p>
          <a:p>
            <a:r>
              <a:rPr lang="nb-NO" dirty="0" smtClean="0"/>
              <a:t>Ni designprinsipper: </a:t>
            </a:r>
            <a:r>
              <a:rPr lang="nb-NO" dirty="0" err="1" smtClean="0"/>
              <a:t>Structure</a:t>
            </a:r>
            <a:r>
              <a:rPr lang="nb-NO" dirty="0" smtClean="0"/>
              <a:t>, </a:t>
            </a:r>
            <a:r>
              <a:rPr lang="nb-NO" dirty="0" err="1" smtClean="0"/>
              <a:t>simplicity</a:t>
            </a:r>
            <a:r>
              <a:rPr lang="nb-NO" dirty="0" smtClean="0"/>
              <a:t>, </a:t>
            </a:r>
            <a:r>
              <a:rPr lang="nb-NO" dirty="0" err="1" smtClean="0"/>
              <a:t>visibility</a:t>
            </a:r>
            <a:r>
              <a:rPr lang="nb-NO" dirty="0" smtClean="0"/>
              <a:t>, feedback, </a:t>
            </a:r>
            <a:r>
              <a:rPr lang="nb-NO" dirty="0" err="1" smtClean="0"/>
              <a:t>tolerance</a:t>
            </a:r>
            <a:r>
              <a:rPr lang="nb-NO" dirty="0" smtClean="0"/>
              <a:t> and </a:t>
            </a:r>
            <a:r>
              <a:rPr lang="nb-NO" dirty="0" err="1" smtClean="0"/>
              <a:t>constraints</a:t>
            </a:r>
            <a:r>
              <a:rPr lang="nb-NO" dirty="0" smtClean="0"/>
              <a:t>, </a:t>
            </a:r>
            <a:r>
              <a:rPr lang="nb-NO" dirty="0" err="1" smtClean="0"/>
              <a:t>consistency</a:t>
            </a:r>
            <a:r>
              <a:rPr lang="nb-NO" dirty="0" smtClean="0"/>
              <a:t> and </a:t>
            </a:r>
            <a:r>
              <a:rPr lang="nb-NO" dirty="0" err="1" smtClean="0"/>
              <a:t>affordance</a:t>
            </a:r>
            <a:r>
              <a:rPr lang="nb-NO" dirty="0" smtClean="0"/>
              <a:t>, </a:t>
            </a:r>
            <a:r>
              <a:rPr lang="nb-NO" dirty="0" err="1" smtClean="0"/>
              <a:t>control</a:t>
            </a:r>
            <a:r>
              <a:rPr lang="nb-NO" dirty="0" smtClean="0"/>
              <a:t>.</a:t>
            </a:r>
          </a:p>
        </p:txBody>
      </p:sp>
      <p:sp>
        <p:nvSpPr>
          <p:cNvPr id="4" name="Tittel 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</p:spPr>
        <p:txBody>
          <a:bodyPr/>
          <a:lstStyle/>
          <a:p>
            <a:pPr algn="ctr"/>
            <a:r>
              <a:rPr lang="nn-NO" dirty="0" smtClean="0">
                <a:solidFill>
                  <a:schemeClr val="tx1"/>
                </a:solidFill>
              </a:rPr>
              <a:t>Design og universell utforming</a:t>
            </a:r>
            <a:endParaRPr lang="nn-N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59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øping">
  <a:themeElements>
    <a:clrScheme name="Menneskelig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Støping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tøp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235</TotalTime>
  <Words>174</Words>
  <Application>Microsoft Office PowerPoint</Application>
  <PresentationFormat>Egendefinert</PresentationFormat>
  <Paragraphs>99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29</vt:i4>
      </vt:variant>
    </vt:vector>
  </HeadingPairs>
  <TitlesOfParts>
    <vt:vector size="30" baseType="lpstr">
      <vt:lpstr>Støping</vt:lpstr>
      <vt:lpstr>Tetriz Event &amp; Management Artist nettside</vt:lpstr>
      <vt:lpstr>Agenda</vt:lpstr>
      <vt:lpstr>Bakgrunn for oppgaven</vt:lpstr>
      <vt:lpstr>Gruppe 7 sine medlemmer</vt:lpstr>
      <vt:lpstr>Valg av oppgave</vt:lpstr>
      <vt:lpstr>Detaljer om oppgaven</vt:lpstr>
      <vt:lpstr>Planlegging</vt:lpstr>
      <vt:lpstr>Utviklingsprosessen</vt:lpstr>
      <vt:lpstr>Design og universell utforming</vt:lpstr>
      <vt:lpstr>Structure</vt:lpstr>
      <vt:lpstr>Simplicity</vt:lpstr>
      <vt:lpstr>Visibility</vt:lpstr>
      <vt:lpstr>Visibility</vt:lpstr>
      <vt:lpstr>Feedback</vt:lpstr>
      <vt:lpstr>Tolerance and constraints</vt:lpstr>
      <vt:lpstr>Tolerance and constraints</vt:lpstr>
      <vt:lpstr>Consistency and affordance</vt:lpstr>
      <vt:lpstr>Control</vt:lpstr>
      <vt:lpstr>Rødblindhet (protanopi)</vt:lpstr>
      <vt:lpstr>Grønnblindhet (deuteranopi)</vt:lpstr>
      <vt:lpstr>Blå/gulblindhet (tritanopi)</vt:lpstr>
      <vt:lpstr>Begrensninger</vt:lpstr>
      <vt:lpstr>Resultatet - det endelige produktet</vt:lpstr>
      <vt:lpstr>Resultatet - det endelige produktet</vt:lpstr>
      <vt:lpstr>Demonstrasjon av produktet</vt:lpstr>
      <vt:lpstr>Brukerdokumentasjon</vt:lpstr>
      <vt:lpstr>Oppsummering</vt:lpstr>
      <vt:lpstr>Spørsmål?</vt:lpstr>
      <vt:lpstr>Takk for oss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Joakim Kartveit</dc:creator>
  <cp:lastModifiedBy>Gry Anita</cp:lastModifiedBy>
  <cp:revision>101</cp:revision>
  <dcterms:created xsi:type="dcterms:W3CDTF">2014-05-19T11:57:31Z</dcterms:created>
  <dcterms:modified xsi:type="dcterms:W3CDTF">2014-06-11T22:40:10Z</dcterms:modified>
</cp:coreProperties>
</file>