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894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39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46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33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5028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29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409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216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7250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60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54872C-40DB-B44B-9C33-710F63B4C678}" type="datetimeFigureOut">
              <a:rPr lang="en-RU" smtClean="0"/>
              <a:t>13.06.2021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2429BB-5522-3F49-A658-D8973D5957B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83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5597-A3F2-D348-A88B-C8405D7F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33247"/>
            <a:ext cx="8991600" cy="1645920"/>
          </a:xfrm>
        </p:spPr>
        <p:txBody>
          <a:bodyPr>
            <a:normAutofit/>
          </a:bodyPr>
          <a:lstStyle/>
          <a:p>
            <a:r>
              <a:rPr lang="en-RU" sz="4000" dirty="0"/>
              <a:t>Cloud Development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5CB56-0416-A440-A6B9-E06FA7E87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7127" y="5998464"/>
            <a:ext cx="3014525" cy="482006"/>
          </a:xfrm>
        </p:spPr>
        <p:txBody>
          <a:bodyPr/>
          <a:lstStyle/>
          <a:p>
            <a:r>
              <a:rPr lang="ru-RU" dirty="0"/>
              <a:t>Михаил </a:t>
            </a:r>
            <a:r>
              <a:rPr lang="ru-RU" dirty="0" err="1"/>
              <a:t>Дошевский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9806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1301-F790-AB46-B595-BA0C852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1A80-DA01-E04F-9E08-3382CBCF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ru-RU" sz="2400" dirty="0"/>
              <a:t>Уменьшение </a:t>
            </a:r>
            <a:r>
              <a:rPr lang="en-US" sz="2400" dirty="0"/>
              <a:t>Time to Market</a:t>
            </a:r>
            <a:endParaRPr lang="en-GB" sz="2400" dirty="0"/>
          </a:p>
          <a:p>
            <a:r>
              <a:rPr lang="ru-RU" sz="2400" dirty="0"/>
              <a:t>Снятие инфраструктурных задач с команд разработки</a:t>
            </a:r>
          </a:p>
          <a:p>
            <a:r>
              <a:rPr lang="ru-RU" sz="2400" dirty="0"/>
              <a:t>Оптимизация расходов на инфраструктуру</a:t>
            </a:r>
          </a:p>
          <a:p>
            <a:r>
              <a:rPr lang="ru-RU" sz="2400" dirty="0"/>
              <a:t>Безопасность, масштабируемость, отказоустойчивость</a:t>
            </a:r>
          </a:p>
          <a:p>
            <a:r>
              <a:rPr lang="ru-RU" sz="2400" dirty="0"/>
              <a:t>Обеспечение качества поставляемых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77259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1301-F790-AB46-B595-BA0C852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инфраструктура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1A80-DA01-E04F-9E08-3382CBCF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ru-RU" dirty="0"/>
              <a:t>Управляемые ресурсы</a:t>
            </a:r>
            <a:r>
              <a:rPr lang="en-US" dirty="0"/>
              <a:t>: </a:t>
            </a:r>
            <a:r>
              <a:rPr lang="ru-RU" dirty="0"/>
              <a:t>виртуальные машины, базы данных, очереди, машинное обучение</a:t>
            </a:r>
            <a:endParaRPr lang="en-GB" dirty="0"/>
          </a:p>
          <a:p>
            <a:r>
              <a:rPr lang="en-US" dirty="0"/>
              <a:t>Infrastructure as code</a:t>
            </a:r>
          </a:p>
          <a:p>
            <a:r>
              <a:rPr lang="ru-RU" dirty="0"/>
              <a:t>Автоматическое масштабирование, мониторинг</a:t>
            </a:r>
          </a:p>
          <a:p>
            <a:r>
              <a:rPr lang="ru-RU" dirty="0"/>
              <a:t>Тестовые и продуктивные среды</a:t>
            </a:r>
          </a:p>
        </p:txBody>
      </p:sp>
    </p:spTree>
    <p:extLst>
      <p:ext uri="{BB962C8B-B14F-4D97-AF65-F5344CB8AC3E}">
        <p14:creationId xmlns:p14="http://schemas.microsoft.com/office/powerpoint/2010/main" val="150647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1301-F790-AB46-B595-BA0C852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ru-RU" dirty="0"/>
              <a:t>Процессы разработки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1A80-DA01-E04F-9E08-3382CBCF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ru-RU" dirty="0"/>
              <a:t>Самодостаточные, независимые команды</a:t>
            </a:r>
          </a:p>
          <a:p>
            <a:r>
              <a:rPr lang="ru-RU" dirty="0"/>
              <a:t>Доступ к бизнес-экспертам</a:t>
            </a:r>
            <a:r>
              <a:rPr lang="en-US" dirty="0"/>
              <a:t> (DDD)</a:t>
            </a:r>
            <a:endParaRPr lang="ru-RU" dirty="0"/>
          </a:p>
          <a:p>
            <a:r>
              <a:rPr lang="ru-RU" dirty="0"/>
              <a:t>Работа двухнедельными итерациям - спринты</a:t>
            </a:r>
          </a:p>
          <a:p>
            <a:r>
              <a:rPr lang="ru-RU" dirty="0"/>
              <a:t>Планирование</a:t>
            </a:r>
            <a:r>
              <a:rPr lang="en-US" dirty="0"/>
              <a:t> – </a:t>
            </a:r>
            <a:r>
              <a:rPr lang="ru-RU" dirty="0"/>
              <a:t>Разработка</a:t>
            </a:r>
            <a:r>
              <a:rPr lang="en-US" dirty="0"/>
              <a:t> – </a:t>
            </a: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14353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1301-F790-AB46-B595-BA0C852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ru-RU" dirty="0"/>
              <a:t>Работа с кодом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1A80-DA01-E04F-9E08-3382CBCF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ru-RU" dirty="0"/>
              <a:t>Система контроля версий</a:t>
            </a:r>
          </a:p>
          <a:p>
            <a:r>
              <a:rPr lang="ru-RU" dirty="0"/>
              <a:t>Модель ветвления для совместной работы</a:t>
            </a:r>
          </a:p>
          <a:p>
            <a:r>
              <a:rPr lang="en-US" dirty="0"/>
              <a:t>Code</a:t>
            </a:r>
            <a:r>
              <a:rPr lang="ru-RU" dirty="0"/>
              <a:t> </a:t>
            </a:r>
            <a:r>
              <a:rPr lang="en-US" dirty="0"/>
              <a:t>review</a:t>
            </a:r>
          </a:p>
          <a:p>
            <a:r>
              <a:rPr lang="ru-RU" dirty="0" err="1"/>
              <a:t>Логгирование</a:t>
            </a:r>
            <a:r>
              <a:rPr lang="ru-RU" dirty="0"/>
              <a:t>, 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30513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1301-F790-AB46-B595-BA0C852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CI\CD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1A80-DA01-E04F-9E08-3382CBCF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сборки</a:t>
            </a:r>
            <a:endParaRPr lang="en-US" dirty="0"/>
          </a:p>
          <a:p>
            <a:r>
              <a:rPr lang="ru-RU" dirty="0"/>
              <a:t>Автоматизация тестирования</a:t>
            </a:r>
          </a:p>
          <a:p>
            <a:r>
              <a:rPr lang="ru-RU" dirty="0"/>
              <a:t>Автоматизация развертывания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32163614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{C81B61CD-8BAD-C444-8379-DA0B1DEE8CB0}tf10001120</Template>
  <TotalTime>49</TotalTime>
  <Words>101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Parcel</vt:lpstr>
      <vt:lpstr>Cloud Development pipeline</vt:lpstr>
      <vt:lpstr>Цели</vt:lpstr>
      <vt:lpstr>инфраструктура</vt:lpstr>
      <vt:lpstr>Процессы разработки</vt:lpstr>
      <vt:lpstr>Работа с кодом</vt:lpstr>
      <vt:lpstr>CI\CD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Development pipeline</dc:title>
  <dc:creator>Microsoft Office User</dc:creator>
  <cp:lastModifiedBy>Microsoft Office User</cp:lastModifiedBy>
  <cp:revision>4</cp:revision>
  <dcterms:created xsi:type="dcterms:W3CDTF">2021-06-13T15:59:25Z</dcterms:created>
  <dcterms:modified xsi:type="dcterms:W3CDTF">2021-06-13T16:49:06Z</dcterms:modified>
</cp:coreProperties>
</file>