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65" r:id="rId4"/>
    <p:sldId id="279" r:id="rId5"/>
    <p:sldId id="266" r:id="rId6"/>
    <p:sldId id="280" r:id="rId7"/>
    <p:sldId id="269" r:id="rId8"/>
    <p:sldId id="273" r:id="rId9"/>
    <p:sldId id="272" r:id="rId10"/>
    <p:sldId id="276" r:id="rId11"/>
    <p:sldId id="278" r:id="rId12"/>
    <p:sldId id="277" r:id="rId13"/>
    <p:sldId id="284" r:id="rId14"/>
    <p:sldId id="258" r:id="rId15"/>
    <p:sldId id="285" r:id="rId16"/>
    <p:sldId id="287" r:id="rId17"/>
    <p:sldId id="289" r:id="rId18"/>
    <p:sldId id="288" r:id="rId19"/>
    <p:sldId id="290" r:id="rId20"/>
    <p:sldId id="291" r:id="rId21"/>
    <p:sldId id="292" r:id="rId22"/>
    <p:sldId id="286" r:id="rId23"/>
    <p:sldId id="293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 Gil" initials="MG" lastIdx="1" clrIdx="0">
    <p:extLst>
      <p:ext uri="{19B8F6BF-5375-455C-9EA6-DF929625EA0E}">
        <p15:presenceInfo xmlns:p15="http://schemas.microsoft.com/office/powerpoint/2012/main" userId="S::Michal.Gil@elliemae.com::f6ea18d2-4e4b-4c29-a40d-9aecd1aa68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D69"/>
    <a:srgbClr val="A2AFBD"/>
    <a:srgbClr val="CC7832"/>
    <a:srgbClr val="C69DD3"/>
    <a:srgbClr val="A07653"/>
    <a:srgbClr val="3DDF0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2A776-A4A7-41B6-830F-A1E532D2BAFF}" v="1130" dt="2021-04-05T19:06:45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" y="3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40" d="100"/>
          <a:sy n="140" d="100"/>
        </p:scale>
        <p:origin x="1317" y="-6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Gil" userId="f6ea18d2-4e4b-4c29-a40d-9aecd1aa688a" providerId="ADAL" clId="{A162A776-A4A7-41B6-830F-A1E532D2BAFF}"/>
    <pc:docChg chg="undo custSel addSld delSld modSld sldOrd">
      <pc:chgData name="Michal Gil" userId="f6ea18d2-4e4b-4c29-a40d-9aecd1aa688a" providerId="ADAL" clId="{A162A776-A4A7-41B6-830F-A1E532D2BAFF}" dt="2021-04-05T20:09:39.117" v="3107" actId="2696"/>
      <pc:docMkLst>
        <pc:docMk/>
      </pc:docMkLst>
      <pc:sldChg chg="modSp ord modAnim">
        <pc:chgData name="Michal Gil" userId="f6ea18d2-4e4b-4c29-a40d-9aecd1aa688a" providerId="ADAL" clId="{A162A776-A4A7-41B6-830F-A1E532D2BAFF}" dt="2021-04-05T18:19:02.097" v="2726"/>
        <pc:sldMkLst>
          <pc:docMk/>
          <pc:sldMk cId="2229580197" sldId="258"/>
        </pc:sldMkLst>
        <pc:spChg chg="mod">
          <ac:chgData name="Michal Gil" userId="f6ea18d2-4e4b-4c29-a40d-9aecd1aa688a" providerId="ADAL" clId="{A162A776-A4A7-41B6-830F-A1E532D2BAFF}" dt="2021-03-21T18:20:16.605" v="1204" actId="20577"/>
          <ac:spMkLst>
            <pc:docMk/>
            <pc:sldMk cId="2229580197" sldId="258"/>
            <ac:spMk id="2" creationId="{4BFA89BF-3BD9-420C-BF9D-340C4EF34F53}"/>
          </ac:spMkLst>
        </pc:spChg>
        <pc:spChg chg="mod">
          <ac:chgData name="Michal Gil" userId="f6ea18d2-4e4b-4c29-a40d-9aecd1aa688a" providerId="ADAL" clId="{A162A776-A4A7-41B6-830F-A1E532D2BAFF}" dt="2021-03-21T18:14:07.656" v="1144" actId="20577"/>
          <ac:spMkLst>
            <pc:docMk/>
            <pc:sldMk cId="2229580197" sldId="258"/>
            <ac:spMk id="3" creationId="{32133091-2F99-48B5-8BD2-501F4E544ED2}"/>
          </ac:spMkLst>
        </pc:spChg>
      </pc:sldChg>
      <pc:sldChg chg="modSp">
        <pc:chgData name="Michal Gil" userId="f6ea18d2-4e4b-4c29-a40d-9aecd1aa688a" providerId="ADAL" clId="{A162A776-A4A7-41B6-830F-A1E532D2BAFF}" dt="2021-03-21T18:19:45.939" v="1200" actId="20577"/>
        <pc:sldMkLst>
          <pc:docMk/>
          <pc:sldMk cId="1272974534" sldId="261"/>
        </pc:sldMkLst>
        <pc:spChg chg="mod">
          <ac:chgData name="Michal Gil" userId="f6ea18d2-4e4b-4c29-a40d-9aecd1aa688a" providerId="ADAL" clId="{A162A776-A4A7-41B6-830F-A1E532D2BAFF}" dt="2021-03-21T18:19:45.939" v="1200" actId="20577"/>
          <ac:spMkLst>
            <pc:docMk/>
            <pc:sldMk cId="1272974534" sldId="261"/>
            <ac:spMk id="2" creationId="{56B035F4-8C4E-48E2-B10B-D126350B4E10}"/>
          </ac:spMkLst>
        </pc:spChg>
      </pc:sldChg>
      <pc:sldChg chg="modAnim">
        <pc:chgData name="Michal Gil" userId="f6ea18d2-4e4b-4c29-a40d-9aecd1aa688a" providerId="ADAL" clId="{A162A776-A4A7-41B6-830F-A1E532D2BAFF}" dt="2021-03-21T16:29:58.333" v="644"/>
        <pc:sldMkLst>
          <pc:docMk/>
          <pc:sldMk cId="2702083901" sldId="265"/>
        </pc:sldMkLst>
      </pc:sldChg>
      <pc:sldChg chg="modAnim">
        <pc:chgData name="Michal Gil" userId="f6ea18d2-4e4b-4c29-a40d-9aecd1aa688a" providerId="ADAL" clId="{A162A776-A4A7-41B6-830F-A1E532D2BAFF}" dt="2021-03-21T16:28:58.044" v="635"/>
        <pc:sldMkLst>
          <pc:docMk/>
          <pc:sldMk cId="2982445577" sldId="266"/>
        </pc:sldMkLst>
      </pc:sldChg>
      <pc:sldChg chg="modAnim">
        <pc:chgData name="Michal Gil" userId="f6ea18d2-4e4b-4c29-a40d-9aecd1aa688a" providerId="ADAL" clId="{A162A776-A4A7-41B6-830F-A1E532D2BAFF}" dt="2021-03-21T16:28:17.872" v="630"/>
        <pc:sldMkLst>
          <pc:docMk/>
          <pc:sldMk cId="784170661" sldId="269"/>
        </pc:sldMkLst>
      </pc:sldChg>
      <pc:sldChg chg="modAnim">
        <pc:chgData name="Michal Gil" userId="f6ea18d2-4e4b-4c29-a40d-9aecd1aa688a" providerId="ADAL" clId="{A162A776-A4A7-41B6-830F-A1E532D2BAFF}" dt="2021-03-21T16:17:29.509" v="596"/>
        <pc:sldMkLst>
          <pc:docMk/>
          <pc:sldMk cId="3025196174" sldId="273"/>
        </pc:sldMkLst>
      </pc:sldChg>
      <pc:sldChg chg="modSp modAnim">
        <pc:chgData name="Michal Gil" userId="f6ea18d2-4e4b-4c29-a40d-9aecd1aa688a" providerId="ADAL" clId="{A162A776-A4A7-41B6-830F-A1E532D2BAFF}" dt="2021-04-05T17:26:26.223" v="2725" actId="20577"/>
        <pc:sldMkLst>
          <pc:docMk/>
          <pc:sldMk cId="1840118110" sldId="279"/>
        </pc:sldMkLst>
        <pc:spChg chg="mod">
          <ac:chgData name="Michal Gil" userId="f6ea18d2-4e4b-4c29-a40d-9aecd1aa688a" providerId="ADAL" clId="{A162A776-A4A7-41B6-830F-A1E532D2BAFF}" dt="2021-04-05T17:26:26.223" v="2725" actId="20577"/>
          <ac:spMkLst>
            <pc:docMk/>
            <pc:sldMk cId="1840118110" sldId="279"/>
            <ac:spMk id="3" creationId="{F72FFEB9-6390-41E8-9E21-313CD07569C6}"/>
          </ac:spMkLst>
        </pc:spChg>
      </pc:sldChg>
      <pc:sldChg chg="modAnim">
        <pc:chgData name="Michal Gil" userId="f6ea18d2-4e4b-4c29-a40d-9aecd1aa688a" providerId="ADAL" clId="{A162A776-A4A7-41B6-830F-A1E532D2BAFF}" dt="2021-03-21T16:30:35.322" v="645"/>
        <pc:sldMkLst>
          <pc:docMk/>
          <pc:sldMk cId="2277612217" sldId="280"/>
        </pc:sldMkLst>
      </pc:sldChg>
      <pc:sldChg chg="del">
        <pc:chgData name="Michal Gil" userId="f6ea18d2-4e4b-4c29-a40d-9aecd1aa688a" providerId="ADAL" clId="{A162A776-A4A7-41B6-830F-A1E532D2BAFF}" dt="2021-04-05T20:09:39.117" v="3107" actId="2696"/>
        <pc:sldMkLst>
          <pc:docMk/>
          <pc:sldMk cId="2759774451" sldId="283"/>
        </pc:sldMkLst>
      </pc:sldChg>
      <pc:sldChg chg="addSp delSp modSp mod modAnim">
        <pc:chgData name="Michal Gil" userId="f6ea18d2-4e4b-4c29-a40d-9aecd1aa688a" providerId="ADAL" clId="{A162A776-A4A7-41B6-830F-A1E532D2BAFF}" dt="2021-03-21T18:09:55.068" v="1087" actId="20577"/>
        <pc:sldMkLst>
          <pc:docMk/>
          <pc:sldMk cId="8683429" sldId="284"/>
        </pc:sldMkLst>
        <pc:spChg chg="mod">
          <ac:chgData name="Michal Gil" userId="f6ea18d2-4e4b-4c29-a40d-9aecd1aa688a" providerId="ADAL" clId="{A162A776-A4A7-41B6-830F-A1E532D2BAFF}" dt="2021-03-21T18:09:55.068" v="1087" actId="20577"/>
          <ac:spMkLst>
            <pc:docMk/>
            <pc:sldMk cId="8683429" sldId="284"/>
            <ac:spMk id="2" creationId="{C9348547-42A9-4B3F-AC04-C4E614588257}"/>
          </ac:spMkLst>
        </pc:spChg>
        <pc:spChg chg="mod">
          <ac:chgData name="Michal Gil" userId="f6ea18d2-4e4b-4c29-a40d-9aecd1aa688a" providerId="ADAL" clId="{A162A776-A4A7-41B6-830F-A1E532D2BAFF}" dt="2021-03-21T18:08:28.938" v="1079"/>
          <ac:spMkLst>
            <pc:docMk/>
            <pc:sldMk cId="8683429" sldId="284"/>
            <ac:spMk id="4" creationId="{881CF889-C49C-4096-BD83-E789EDC8BE6D}"/>
          </ac:spMkLst>
        </pc:spChg>
        <pc:spChg chg="mod">
          <ac:chgData name="Michal Gil" userId="f6ea18d2-4e4b-4c29-a40d-9aecd1aa688a" providerId="ADAL" clId="{A162A776-A4A7-41B6-830F-A1E532D2BAFF}" dt="2021-03-21T18:08:44.816" v="1084"/>
          <ac:spMkLst>
            <pc:docMk/>
            <pc:sldMk cId="8683429" sldId="284"/>
            <ac:spMk id="5" creationId="{9E10E18D-43C2-4FBC-9900-C57D5DAE2588}"/>
          </ac:spMkLst>
        </pc:spChg>
        <pc:cxnChg chg="mod">
          <ac:chgData name="Michal Gil" userId="f6ea18d2-4e4b-4c29-a40d-9aecd1aa688a" providerId="ADAL" clId="{A162A776-A4A7-41B6-830F-A1E532D2BAFF}" dt="2021-03-21T18:09:28.089" v="1085" actId="1076"/>
          <ac:cxnSpMkLst>
            <pc:docMk/>
            <pc:sldMk cId="8683429" sldId="284"/>
            <ac:cxnSpMk id="7" creationId="{E1B3320D-4223-4E80-B20C-F3196A8A8750}"/>
          </ac:cxnSpMkLst>
        </pc:cxnChg>
        <pc:cxnChg chg="mod">
          <ac:chgData name="Michal Gil" userId="f6ea18d2-4e4b-4c29-a40d-9aecd1aa688a" providerId="ADAL" clId="{A162A776-A4A7-41B6-830F-A1E532D2BAFF}" dt="2021-03-21T18:09:28.089" v="1085" actId="1076"/>
          <ac:cxnSpMkLst>
            <pc:docMk/>
            <pc:sldMk cId="8683429" sldId="284"/>
            <ac:cxnSpMk id="8" creationId="{D4E63C21-21C7-4184-9028-A4994170E255}"/>
          </ac:cxnSpMkLst>
        </pc:cxnChg>
        <pc:cxnChg chg="add mod">
          <ac:chgData name="Michal Gil" userId="f6ea18d2-4e4b-4c29-a40d-9aecd1aa688a" providerId="ADAL" clId="{A162A776-A4A7-41B6-830F-A1E532D2BAFF}" dt="2021-03-21T18:09:28.089" v="1085" actId="1076"/>
          <ac:cxnSpMkLst>
            <pc:docMk/>
            <pc:sldMk cId="8683429" sldId="284"/>
            <ac:cxnSpMk id="9" creationId="{39711C6E-1D70-4FF9-93B8-09F5E5F69D86}"/>
          </ac:cxnSpMkLst>
        </pc:cxnChg>
        <pc:cxnChg chg="mod">
          <ac:chgData name="Michal Gil" userId="f6ea18d2-4e4b-4c29-a40d-9aecd1aa688a" providerId="ADAL" clId="{A162A776-A4A7-41B6-830F-A1E532D2BAFF}" dt="2021-03-21T18:09:28.089" v="1085" actId="1076"/>
          <ac:cxnSpMkLst>
            <pc:docMk/>
            <pc:sldMk cId="8683429" sldId="284"/>
            <ac:cxnSpMk id="12" creationId="{ADD1E300-15A0-4F92-B9A5-6BD8364F315C}"/>
          </ac:cxnSpMkLst>
        </pc:cxnChg>
        <pc:cxnChg chg="add del mod">
          <ac:chgData name="Michal Gil" userId="f6ea18d2-4e4b-4c29-a40d-9aecd1aa688a" providerId="ADAL" clId="{A162A776-A4A7-41B6-830F-A1E532D2BAFF}" dt="2021-03-21T18:09:28.089" v="1085" actId="1076"/>
          <ac:cxnSpMkLst>
            <pc:docMk/>
            <pc:sldMk cId="8683429" sldId="284"/>
            <ac:cxnSpMk id="15" creationId="{AF6917E1-BB26-4FF3-927D-5809A508190A}"/>
          </ac:cxnSpMkLst>
        </pc:cxnChg>
        <pc:cxnChg chg="del">
          <ac:chgData name="Michal Gil" userId="f6ea18d2-4e4b-4c29-a40d-9aecd1aa688a" providerId="ADAL" clId="{A162A776-A4A7-41B6-830F-A1E532D2BAFF}" dt="2021-03-20T19:50:11.068" v="9" actId="478"/>
          <ac:cxnSpMkLst>
            <pc:docMk/>
            <pc:sldMk cId="8683429" sldId="284"/>
            <ac:cxnSpMk id="18" creationId="{78FEBAB9-3650-484E-AA1F-EF1F5C4B1775}"/>
          </ac:cxnSpMkLst>
        </pc:cxnChg>
        <pc:cxnChg chg="del">
          <ac:chgData name="Michal Gil" userId="f6ea18d2-4e4b-4c29-a40d-9aecd1aa688a" providerId="ADAL" clId="{A162A776-A4A7-41B6-830F-A1E532D2BAFF}" dt="2021-03-20T19:50:23.331" v="10" actId="478"/>
          <ac:cxnSpMkLst>
            <pc:docMk/>
            <pc:sldMk cId="8683429" sldId="284"/>
            <ac:cxnSpMk id="21" creationId="{6C00F253-B548-41E8-8DEF-C25FDA550BDF}"/>
          </ac:cxnSpMkLst>
        </pc:cxnChg>
      </pc:sldChg>
      <pc:sldChg chg="modSp new mod modAnim">
        <pc:chgData name="Michal Gil" userId="f6ea18d2-4e4b-4c29-a40d-9aecd1aa688a" providerId="ADAL" clId="{A162A776-A4A7-41B6-830F-A1E532D2BAFF}" dt="2021-03-21T18:02:40.554" v="1063" actId="20577"/>
        <pc:sldMkLst>
          <pc:docMk/>
          <pc:sldMk cId="1256163175" sldId="285"/>
        </pc:sldMkLst>
        <pc:spChg chg="mod">
          <ac:chgData name="Michal Gil" userId="f6ea18d2-4e4b-4c29-a40d-9aecd1aa688a" providerId="ADAL" clId="{A162A776-A4A7-41B6-830F-A1E532D2BAFF}" dt="2021-03-20T19:53:00.748" v="37" actId="20577"/>
          <ac:spMkLst>
            <pc:docMk/>
            <pc:sldMk cId="1256163175" sldId="285"/>
            <ac:spMk id="2" creationId="{ED1C765A-682D-4D45-94EE-EF35DE692CE2}"/>
          </ac:spMkLst>
        </pc:spChg>
        <pc:spChg chg="mod">
          <ac:chgData name="Michal Gil" userId="f6ea18d2-4e4b-4c29-a40d-9aecd1aa688a" providerId="ADAL" clId="{A162A776-A4A7-41B6-830F-A1E532D2BAFF}" dt="2021-03-21T18:02:40.554" v="1063" actId="20577"/>
          <ac:spMkLst>
            <pc:docMk/>
            <pc:sldMk cId="1256163175" sldId="285"/>
            <ac:spMk id="3" creationId="{36E9349F-2EC5-46FA-AD69-91DF92BF3975}"/>
          </ac:spMkLst>
        </pc:spChg>
      </pc:sldChg>
      <pc:sldChg chg="addSp delSp modSp new mod modAnim">
        <pc:chgData name="Michal Gil" userId="f6ea18d2-4e4b-4c29-a40d-9aecd1aa688a" providerId="ADAL" clId="{A162A776-A4A7-41B6-830F-A1E532D2BAFF}" dt="2021-04-05T19:07:25.426" v="3106" actId="1076"/>
        <pc:sldMkLst>
          <pc:docMk/>
          <pc:sldMk cId="1371329116" sldId="286"/>
        </pc:sldMkLst>
        <pc:spChg chg="mod">
          <ac:chgData name="Michal Gil" userId="f6ea18d2-4e4b-4c29-a40d-9aecd1aa688a" providerId="ADAL" clId="{A162A776-A4A7-41B6-830F-A1E532D2BAFF}" dt="2021-04-05T18:44:54.992" v="2753" actId="20577"/>
          <ac:spMkLst>
            <pc:docMk/>
            <pc:sldMk cId="1371329116" sldId="286"/>
            <ac:spMk id="2" creationId="{6C172617-8761-4BD4-B4B9-2B300C29F9B3}"/>
          </ac:spMkLst>
        </pc:spChg>
        <pc:spChg chg="mod">
          <ac:chgData name="Michal Gil" userId="f6ea18d2-4e4b-4c29-a40d-9aecd1aa688a" providerId="ADAL" clId="{A162A776-A4A7-41B6-830F-A1E532D2BAFF}" dt="2021-04-05T18:50:28.035" v="3022" actId="20577"/>
          <ac:spMkLst>
            <pc:docMk/>
            <pc:sldMk cId="1371329116" sldId="286"/>
            <ac:spMk id="3" creationId="{6491B1AC-D2E9-49FA-AE89-451005BD1FC1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4" creationId="{7B09B98F-71AB-46DF-B880-51B59F280EEE}"/>
          </ac:spMkLst>
        </pc:spChg>
        <pc:spChg chg="add del mod">
          <ac:chgData name="Michal Gil" userId="f6ea18d2-4e4b-4c29-a40d-9aecd1aa688a" providerId="ADAL" clId="{A162A776-A4A7-41B6-830F-A1E532D2BAFF}" dt="2021-04-05T18:56:28.395" v="3026" actId="478"/>
          <ac:spMkLst>
            <pc:docMk/>
            <pc:sldMk cId="1371329116" sldId="286"/>
            <ac:spMk id="5" creationId="{584DEC56-198F-4C1B-9DEE-6616A7FA8899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6" creationId="{AFE88701-8CEB-4CB3-8668-EE99275D76BB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7" creationId="{522DEE4A-AD43-45F6-805C-93E114B8E4A4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8" creationId="{85D6792B-DB3E-4625-A8E5-3898A68361C7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9" creationId="{D6486AA6-3E08-4D37-B3EF-55E3B2839A91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10" creationId="{B2696C95-71FE-40CF-BDDC-0DE9BE829820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11" creationId="{7F333DCC-F07C-4B8E-B42E-64ADE10608E8}"/>
          </ac:spMkLst>
        </pc:spChg>
        <pc:spChg chg="add del mod">
          <ac:chgData name="Michal Gil" userId="f6ea18d2-4e4b-4c29-a40d-9aecd1aa688a" providerId="ADAL" clId="{A162A776-A4A7-41B6-830F-A1E532D2BAFF}" dt="2021-04-05T18:58:35.153" v="3052" actId="478"/>
          <ac:spMkLst>
            <pc:docMk/>
            <pc:sldMk cId="1371329116" sldId="286"/>
            <ac:spMk id="12" creationId="{B26EC8FD-B694-4C00-A263-7B3C3BEB42CC}"/>
          </ac:spMkLst>
        </pc:spChg>
        <pc:spChg chg="add del mod">
          <ac:chgData name="Michal Gil" userId="f6ea18d2-4e4b-4c29-a40d-9aecd1aa688a" providerId="ADAL" clId="{A162A776-A4A7-41B6-830F-A1E532D2BAFF}" dt="2021-04-05T18:58:50.723" v="3055" actId="478"/>
          <ac:spMkLst>
            <pc:docMk/>
            <pc:sldMk cId="1371329116" sldId="286"/>
            <ac:spMk id="13" creationId="{BED1B802-77AF-4819-AB10-ECB78D8C1861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14" creationId="{F514A440-7676-4B81-8D41-E0FCDFDC6D56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15" creationId="{CF380F39-91FE-4001-8EEA-D106296ED0E8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16" creationId="{F4A2FE47-A446-4E6E-9A41-7D648DDB7C71}"/>
          </ac:spMkLst>
        </pc:spChg>
        <pc:spChg chg="add mod">
          <ac:chgData name="Michal Gil" userId="f6ea18d2-4e4b-4c29-a40d-9aecd1aa688a" providerId="ADAL" clId="{A162A776-A4A7-41B6-830F-A1E532D2BAFF}" dt="2021-04-05T19:07:25.426" v="3106" actId="1076"/>
          <ac:spMkLst>
            <pc:docMk/>
            <pc:sldMk cId="1371329116" sldId="286"/>
            <ac:spMk id="17" creationId="{9359F938-8A8F-4804-9459-FC995551AAE0}"/>
          </ac:spMkLst>
        </pc:spChg>
      </pc:sldChg>
      <pc:sldChg chg="addSp delSp modSp add mod modAnim">
        <pc:chgData name="Michal Gil" userId="f6ea18d2-4e4b-4c29-a40d-9aecd1aa688a" providerId="ADAL" clId="{A162A776-A4A7-41B6-830F-A1E532D2BAFF}" dt="2021-03-21T19:30:10.439" v="1774"/>
        <pc:sldMkLst>
          <pc:docMk/>
          <pc:sldMk cId="1272116532" sldId="287"/>
        </pc:sldMkLst>
        <pc:spChg chg="mod">
          <ac:chgData name="Michal Gil" userId="f6ea18d2-4e4b-4c29-a40d-9aecd1aa688a" providerId="ADAL" clId="{A162A776-A4A7-41B6-830F-A1E532D2BAFF}" dt="2021-03-21T19:29:18.088" v="1743" actId="20577"/>
          <ac:spMkLst>
            <pc:docMk/>
            <pc:sldMk cId="1272116532" sldId="287"/>
            <ac:spMk id="2" creationId="{ED1C765A-682D-4D45-94EE-EF35DE692CE2}"/>
          </ac:spMkLst>
        </pc:spChg>
        <pc:spChg chg="add del mod">
          <ac:chgData name="Michal Gil" userId="f6ea18d2-4e4b-4c29-a40d-9aecd1aa688a" providerId="ADAL" clId="{A162A776-A4A7-41B6-830F-A1E532D2BAFF}" dt="2021-03-21T18:40:34.187" v="1343"/>
          <ac:spMkLst>
            <pc:docMk/>
            <pc:sldMk cId="1272116532" sldId="287"/>
            <ac:spMk id="3" creationId="{36E9349F-2EC5-46FA-AD69-91DF92BF3975}"/>
          </ac:spMkLst>
        </pc:spChg>
        <pc:spChg chg="add del mod">
          <ac:chgData name="Michal Gil" userId="f6ea18d2-4e4b-4c29-a40d-9aecd1aa688a" providerId="ADAL" clId="{A162A776-A4A7-41B6-830F-A1E532D2BAFF}" dt="2021-03-21T18:27:25.408" v="1259"/>
          <ac:spMkLst>
            <pc:docMk/>
            <pc:sldMk cId="1272116532" sldId="287"/>
            <ac:spMk id="4" creationId="{A503A951-3754-48DA-A83E-8CE550471696}"/>
          </ac:spMkLst>
        </pc:spChg>
        <pc:spChg chg="add del mod">
          <ac:chgData name="Michal Gil" userId="f6ea18d2-4e4b-4c29-a40d-9aecd1aa688a" providerId="ADAL" clId="{A162A776-A4A7-41B6-830F-A1E532D2BAFF}" dt="2021-03-21T18:40:19.215" v="1334"/>
          <ac:spMkLst>
            <pc:docMk/>
            <pc:sldMk cId="1272116532" sldId="287"/>
            <ac:spMk id="5" creationId="{A7E638FC-CAC7-46B4-AE8D-4FA4C37E5757}"/>
          </ac:spMkLst>
        </pc:spChg>
        <pc:spChg chg="add del mod">
          <ac:chgData name="Michal Gil" userId="f6ea18d2-4e4b-4c29-a40d-9aecd1aa688a" providerId="ADAL" clId="{A162A776-A4A7-41B6-830F-A1E532D2BAFF}" dt="2021-03-21T18:40:04.035" v="1324"/>
          <ac:spMkLst>
            <pc:docMk/>
            <pc:sldMk cId="1272116532" sldId="287"/>
            <ac:spMk id="6" creationId="{67E9F8DF-FEB6-4BC4-82DE-33968A6BF0E9}"/>
          </ac:spMkLst>
        </pc:spChg>
        <pc:spChg chg="add del mod">
          <ac:chgData name="Michal Gil" userId="f6ea18d2-4e4b-4c29-a40d-9aecd1aa688a" providerId="ADAL" clId="{A162A776-A4A7-41B6-830F-A1E532D2BAFF}" dt="2021-03-21T18:40:15.972" v="1328"/>
          <ac:spMkLst>
            <pc:docMk/>
            <pc:sldMk cId="1272116532" sldId="287"/>
            <ac:spMk id="7" creationId="{DCF3D2EF-290C-466D-B655-6C7FE40B5B0A}"/>
          </ac:spMkLst>
        </pc:spChg>
        <pc:spChg chg="add del mod">
          <ac:chgData name="Michal Gil" userId="f6ea18d2-4e4b-4c29-a40d-9aecd1aa688a" providerId="ADAL" clId="{A162A776-A4A7-41B6-830F-A1E532D2BAFF}" dt="2021-03-21T18:55:16.998" v="1478" actId="1076"/>
          <ac:spMkLst>
            <pc:docMk/>
            <pc:sldMk cId="1272116532" sldId="287"/>
            <ac:spMk id="8" creationId="{3E63E610-4088-45B3-B0E3-576F2B6EC50B}"/>
          </ac:spMkLst>
        </pc:spChg>
      </pc:sldChg>
      <pc:sldChg chg="addSp delSp modSp add mod modAnim">
        <pc:chgData name="Michal Gil" userId="f6ea18d2-4e4b-4c29-a40d-9aecd1aa688a" providerId="ADAL" clId="{A162A776-A4A7-41B6-830F-A1E532D2BAFF}" dt="2021-04-03T16:08:33.960" v="2653" actId="20577"/>
        <pc:sldMkLst>
          <pc:docMk/>
          <pc:sldMk cId="3500395052" sldId="288"/>
        </pc:sldMkLst>
        <pc:spChg chg="mod">
          <ac:chgData name="Michal Gil" userId="f6ea18d2-4e4b-4c29-a40d-9aecd1aa688a" providerId="ADAL" clId="{A162A776-A4A7-41B6-830F-A1E532D2BAFF}" dt="2021-03-21T19:29:32.999" v="1773" actId="20577"/>
          <ac:spMkLst>
            <pc:docMk/>
            <pc:sldMk cId="3500395052" sldId="288"/>
            <ac:spMk id="2" creationId="{ED1C765A-682D-4D45-94EE-EF35DE692CE2}"/>
          </ac:spMkLst>
        </pc:spChg>
        <pc:spChg chg="add del">
          <ac:chgData name="Michal Gil" userId="f6ea18d2-4e4b-4c29-a40d-9aecd1aa688a" providerId="ADAL" clId="{A162A776-A4A7-41B6-830F-A1E532D2BAFF}" dt="2021-03-21T18:48:29.735" v="1422"/>
          <ac:spMkLst>
            <pc:docMk/>
            <pc:sldMk cId="3500395052" sldId="288"/>
            <ac:spMk id="3" creationId="{B2297551-D5B4-4688-AB8A-A2D1863D4294}"/>
          </ac:spMkLst>
        </pc:spChg>
        <pc:spChg chg="add del mod">
          <ac:chgData name="Michal Gil" userId="f6ea18d2-4e4b-4c29-a40d-9aecd1aa688a" providerId="ADAL" clId="{A162A776-A4A7-41B6-830F-A1E532D2BAFF}" dt="2021-03-21T19:58:29.406" v="1852" actId="14100"/>
          <ac:spMkLst>
            <pc:docMk/>
            <pc:sldMk cId="3500395052" sldId="288"/>
            <ac:spMk id="4" creationId="{19F999F6-AA74-4214-8061-BFE08BFB4BEA}"/>
          </ac:spMkLst>
        </pc:spChg>
        <pc:spChg chg="add mod">
          <ac:chgData name="Michal Gil" userId="f6ea18d2-4e4b-4c29-a40d-9aecd1aa688a" providerId="ADAL" clId="{A162A776-A4A7-41B6-830F-A1E532D2BAFF}" dt="2021-04-03T16:08:33.960" v="2653" actId="20577"/>
          <ac:spMkLst>
            <pc:docMk/>
            <pc:sldMk cId="3500395052" sldId="288"/>
            <ac:spMk id="5" creationId="{FB7E47DC-93C7-4C5B-95D9-5C7AAED9D53A}"/>
          </ac:spMkLst>
        </pc:spChg>
        <pc:spChg chg="add del">
          <ac:chgData name="Michal Gil" userId="f6ea18d2-4e4b-4c29-a40d-9aecd1aa688a" providerId="ADAL" clId="{A162A776-A4A7-41B6-830F-A1E532D2BAFF}" dt="2021-03-21T18:59:06.910" v="1580"/>
          <ac:spMkLst>
            <pc:docMk/>
            <pc:sldMk cId="3500395052" sldId="288"/>
            <ac:spMk id="6" creationId="{256EB087-8503-481B-8F6A-C32E9552FC41}"/>
          </ac:spMkLst>
        </pc:spChg>
        <pc:spChg chg="add del mod">
          <ac:chgData name="Michal Gil" userId="f6ea18d2-4e4b-4c29-a40d-9aecd1aa688a" providerId="ADAL" clId="{A162A776-A4A7-41B6-830F-A1E532D2BAFF}" dt="2021-03-21T18:48:39.647" v="1430"/>
          <ac:spMkLst>
            <pc:docMk/>
            <pc:sldMk cId="3500395052" sldId="288"/>
            <ac:spMk id="8" creationId="{3E63E610-4088-45B3-B0E3-576F2B6EC50B}"/>
          </ac:spMkLst>
        </pc:spChg>
      </pc:sldChg>
      <pc:sldChg chg="addSp modSp add mod ord modAnim">
        <pc:chgData name="Michal Gil" userId="f6ea18d2-4e4b-4c29-a40d-9aecd1aa688a" providerId="ADAL" clId="{A162A776-A4A7-41B6-830F-A1E532D2BAFF}" dt="2021-03-27T14:08:11.663" v="2472" actId="20577"/>
        <pc:sldMkLst>
          <pc:docMk/>
          <pc:sldMk cId="1116502608" sldId="289"/>
        </pc:sldMkLst>
        <pc:spChg chg="mod">
          <ac:chgData name="Michal Gil" userId="f6ea18d2-4e4b-4c29-a40d-9aecd1aa688a" providerId="ADAL" clId="{A162A776-A4A7-41B6-830F-A1E532D2BAFF}" dt="2021-03-21T19:29:24.841" v="1758" actId="20577"/>
          <ac:spMkLst>
            <pc:docMk/>
            <pc:sldMk cId="1116502608" sldId="289"/>
            <ac:spMk id="2" creationId="{ED1C765A-682D-4D45-94EE-EF35DE692CE2}"/>
          </ac:spMkLst>
        </pc:spChg>
        <pc:spChg chg="add mod">
          <ac:chgData name="Michal Gil" userId="f6ea18d2-4e4b-4c29-a40d-9aecd1aa688a" providerId="ADAL" clId="{A162A776-A4A7-41B6-830F-A1E532D2BAFF}" dt="2021-03-27T14:08:11.663" v="2472" actId="20577"/>
          <ac:spMkLst>
            <pc:docMk/>
            <pc:sldMk cId="1116502608" sldId="289"/>
            <ac:spMk id="4" creationId="{617FDE18-6FDF-4DB0-AF9E-2CE640773B96}"/>
          </ac:spMkLst>
        </pc:spChg>
        <pc:spChg chg="mod">
          <ac:chgData name="Michal Gil" userId="f6ea18d2-4e4b-4c29-a40d-9aecd1aa688a" providerId="ADAL" clId="{A162A776-A4A7-41B6-830F-A1E532D2BAFF}" dt="2021-03-21T19:07:01.919" v="1667" actId="1076"/>
          <ac:spMkLst>
            <pc:docMk/>
            <pc:sldMk cId="1116502608" sldId="289"/>
            <ac:spMk id="8" creationId="{3E63E610-4088-45B3-B0E3-576F2B6EC50B}"/>
          </ac:spMkLst>
        </pc:spChg>
      </pc:sldChg>
      <pc:sldChg chg="addSp delSp modSp add mod ord">
        <pc:chgData name="Michal Gil" userId="f6ea18d2-4e4b-4c29-a40d-9aecd1aa688a" providerId="ADAL" clId="{A162A776-A4A7-41B6-830F-A1E532D2BAFF}" dt="2021-03-27T14:34:09.659" v="2518" actId="20577"/>
        <pc:sldMkLst>
          <pc:docMk/>
          <pc:sldMk cId="1493753160" sldId="290"/>
        </pc:sldMkLst>
        <pc:spChg chg="add del mod">
          <ac:chgData name="Michal Gil" userId="f6ea18d2-4e4b-4c29-a40d-9aecd1aa688a" providerId="ADAL" clId="{A162A776-A4A7-41B6-830F-A1E532D2BAFF}" dt="2021-03-21T19:32:26.791" v="1784" actId="478"/>
          <ac:spMkLst>
            <pc:docMk/>
            <pc:sldMk cId="1493753160" sldId="290"/>
            <ac:spMk id="3" creationId="{05D54F09-1792-4D0F-BB8C-950A3FC3F637}"/>
          </ac:spMkLst>
        </pc:spChg>
        <pc:spChg chg="mod">
          <ac:chgData name="Michal Gil" userId="f6ea18d2-4e4b-4c29-a40d-9aecd1aa688a" providerId="ADAL" clId="{A162A776-A4A7-41B6-830F-A1E532D2BAFF}" dt="2021-03-27T14:34:09.659" v="2518" actId="20577"/>
          <ac:spMkLst>
            <pc:docMk/>
            <pc:sldMk cId="1493753160" sldId="290"/>
            <ac:spMk id="4" creationId="{617FDE18-6FDF-4DB0-AF9E-2CE640773B96}"/>
          </ac:spMkLst>
        </pc:spChg>
        <pc:spChg chg="add del">
          <ac:chgData name="Michal Gil" userId="f6ea18d2-4e4b-4c29-a40d-9aecd1aa688a" providerId="ADAL" clId="{A162A776-A4A7-41B6-830F-A1E532D2BAFF}" dt="2021-03-21T19:50:40.552" v="1805"/>
          <ac:spMkLst>
            <pc:docMk/>
            <pc:sldMk cId="1493753160" sldId="290"/>
            <ac:spMk id="5" creationId="{C1F6D0AC-2F0F-409E-BA25-7ADA0E3662E0}"/>
          </ac:spMkLst>
        </pc:spChg>
        <pc:spChg chg="add del">
          <ac:chgData name="Michal Gil" userId="f6ea18d2-4e4b-4c29-a40d-9aecd1aa688a" providerId="ADAL" clId="{A162A776-A4A7-41B6-830F-A1E532D2BAFF}" dt="2021-03-21T19:53:38.022" v="1832"/>
          <ac:spMkLst>
            <pc:docMk/>
            <pc:sldMk cId="1493753160" sldId="290"/>
            <ac:spMk id="6" creationId="{379EE973-7903-4432-AA8E-6E90DE8AB2A8}"/>
          </ac:spMkLst>
        </pc:spChg>
        <pc:spChg chg="del">
          <ac:chgData name="Michal Gil" userId="f6ea18d2-4e4b-4c29-a40d-9aecd1aa688a" providerId="ADAL" clId="{A162A776-A4A7-41B6-830F-A1E532D2BAFF}" dt="2021-03-21T19:32:17.986" v="1783" actId="478"/>
          <ac:spMkLst>
            <pc:docMk/>
            <pc:sldMk cId="1493753160" sldId="290"/>
            <ac:spMk id="8" creationId="{3E63E610-4088-45B3-B0E3-576F2B6EC50B}"/>
          </ac:spMkLst>
        </pc:spChg>
      </pc:sldChg>
      <pc:sldChg chg="modSp add mod">
        <pc:chgData name="Michal Gil" userId="f6ea18d2-4e4b-4c29-a40d-9aecd1aa688a" providerId="ADAL" clId="{A162A776-A4A7-41B6-830F-A1E532D2BAFF}" dt="2021-03-21T20:25:11.082" v="2349" actId="20577"/>
        <pc:sldMkLst>
          <pc:docMk/>
          <pc:sldMk cId="2557151950" sldId="291"/>
        </pc:sldMkLst>
        <pc:spChg chg="mod">
          <ac:chgData name="Michal Gil" userId="f6ea18d2-4e4b-4c29-a40d-9aecd1aa688a" providerId="ADAL" clId="{A162A776-A4A7-41B6-830F-A1E532D2BAFF}" dt="2021-03-21T20:25:11.082" v="2349" actId="20577"/>
          <ac:spMkLst>
            <pc:docMk/>
            <pc:sldMk cId="2557151950" sldId="291"/>
            <ac:spMk id="4" creationId="{617FDE18-6FDF-4DB0-AF9E-2CE640773B96}"/>
          </ac:spMkLst>
        </pc:spChg>
      </pc:sldChg>
      <pc:sldChg chg="modSp add mod">
        <pc:chgData name="Michal Gil" userId="f6ea18d2-4e4b-4c29-a40d-9aecd1aa688a" providerId="ADAL" clId="{A162A776-A4A7-41B6-830F-A1E532D2BAFF}" dt="2021-04-05T18:40:26.575" v="2727" actId="20577"/>
        <pc:sldMkLst>
          <pc:docMk/>
          <pc:sldMk cId="2696748536" sldId="292"/>
        </pc:sldMkLst>
        <pc:spChg chg="mod">
          <ac:chgData name="Michal Gil" userId="f6ea18d2-4e4b-4c29-a40d-9aecd1aa688a" providerId="ADAL" clId="{A162A776-A4A7-41B6-830F-A1E532D2BAFF}" dt="2021-04-05T18:40:26.575" v="2727" actId="20577"/>
          <ac:spMkLst>
            <pc:docMk/>
            <pc:sldMk cId="2696748536" sldId="292"/>
            <ac:spMk id="4" creationId="{617FDE18-6FDF-4DB0-AF9E-2CE640773B96}"/>
          </ac:spMkLst>
        </pc:spChg>
      </pc:sldChg>
      <pc:sldChg chg="add">
        <pc:chgData name="Michal Gil" userId="f6ea18d2-4e4b-4c29-a40d-9aecd1aa688a" providerId="ADAL" clId="{A162A776-A4A7-41B6-830F-A1E532D2BAFF}" dt="2021-04-05T18:44:34.352" v="2728" actId="2890"/>
        <pc:sldMkLst>
          <pc:docMk/>
          <pc:sldMk cId="1164149008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D3235-DCDC-4419-9873-889D6426ECB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23A77-3266-4CD6-A1DB-71DB30172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150" dirty="0" err="1"/>
              <a:t>Ogólnie</a:t>
            </a:r>
            <a:r>
              <a:rPr lang="en-150" dirty="0"/>
              <a:t>, bez </a:t>
            </a:r>
            <a:r>
              <a:rPr lang="en-150" dirty="0" err="1"/>
              <a:t>wdawania</a:t>
            </a:r>
            <a:r>
              <a:rPr lang="en-150" dirty="0"/>
              <a:t> </a:t>
            </a:r>
            <a:r>
              <a:rPr lang="en-150" dirty="0" err="1"/>
              <a:t>się</a:t>
            </a:r>
            <a:r>
              <a:rPr lang="en-150" dirty="0"/>
              <a:t> w </a:t>
            </a:r>
            <a:r>
              <a:rPr lang="en-150" dirty="0" err="1"/>
              <a:t>zbyt</a:t>
            </a:r>
            <a:r>
              <a:rPr lang="en-150" dirty="0"/>
              <a:t> </a:t>
            </a:r>
            <a:r>
              <a:rPr lang="en-150" dirty="0" err="1"/>
              <a:t>wiele</a:t>
            </a:r>
            <a:r>
              <a:rPr lang="en-150" dirty="0"/>
              <a:t> </a:t>
            </a:r>
            <a:r>
              <a:rPr lang="en-150" dirty="0" err="1"/>
              <a:t>szczegółów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150" dirty="0" err="1"/>
              <a:t>Nie</a:t>
            </a:r>
            <a:r>
              <a:rPr lang="en-150" dirty="0"/>
              <a:t> </a:t>
            </a:r>
            <a:r>
              <a:rPr lang="en-150" dirty="0" err="1"/>
              <a:t>tylko</a:t>
            </a:r>
            <a:r>
              <a:rPr lang="en-150" dirty="0"/>
              <a:t> w </a:t>
            </a:r>
            <a:r>
              <a:rPr lang="en-150" dirty="0" err="1"/>
              <a:t>Kotlinie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150" dirty="0" err="1"/>
              <a:t>Swego</a:t>
            </a:r>
            <a:r>
              <a:rPr lang="en-150" dirty="0"/>
              <a:t> </a:t>
            </a:r>
            <a:r>
              <a:rPr lang="en-150" dirty="0" err="1"/>
              <a:t>rodzaju</a:t>
            </a:r>
            <a:r>
              <a:rPr lang="en-150" dirty="0"/>
              <a:t> </a:t>
            </a:r>
            <a:r>
              <a:rPr lang="en-150" dirty="0" err="1"/>
              <a:t>wzorzec</a:t>
            </a:r>
            <a:r>
              <a:rPr lang="en-150" dirty="0"/>
              <a:t> </a:t>
            </a:r>
            <a:r>
              <a:rPr lang="en-150" dirty="0" err="1"/>
              <a:t>projektowy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23A77-3266-4CD6-A1DB-71DB301723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150" dirty="0" err="1"/>
              <a:t>Sporo</a:t>
            </a:r>
            <a:r>
              <a:rPr lang="en-150" dirty="0"/>
              <a:t> </a:t>
            </a:r>
            <a:r>
              <a:rPr lang="en-150" dirty="0" err="1"/>
              <a:t>języków</a:t>
            </a:r>
            <a:r>
              <a:rPr lang="en-150" dirty="0"/>
              <a:t> ma </a:t>
            </a:r>
            <a:r>
              <a:rPr lang="en-150" dirty="0" err="1"/>
              <a:t>natywnie</a:t>
            </a:r>
            <a:r>
              <a:rPr lang="en-150" dirty="0"/>
              <a:t> </a:t>
            </a:r>
            <a:r>
              <a:rPr lang="en-150" dirty="0" err="1"/>
              <a:t>coroutyny</a:t>
            </a:r>
            <a:r>
              <a:rPr lang="en-150" dirty="0"/>
              <a:t> od </a:t>
            </a:r>
            <a:r>
              <a:rPr lang="en-150" dirty="0" err="1"/>
              <a:t>dawna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150" dirty="0" err="1"/>
              <a:t>Możliwe</a:t>
            </a:r>
            <a:r>
              <a:rPr lang="en-150" dirty="0"/>
              <a:t>, </a:t>
            </a:r>
            <a:r>
              <a:rPr lang="en-150" dirty="0" err="1"/>
              <a:t>że</a:t>
            </a:r>
            <a:r>
              <a:rPr lang="en-150" dirty="0"/>
              <a:t> to </a:t>
            </a:r>
            <a:r>
              <a:rPr lang="en-150" dirty="0" err="1"/>
              <a:t>Javowcy</a:t>
            </a:r>
            <a:r>
              <a:rPr lang="en-150" dirty="0"/>
              <a:t> </a:t>
            </a:r>
            <a:r>
              <a:rPr lang="en-150" dirty="0" err="1"/>
              <a:t>napędzają</a:t>
            </a:r>
            <a:r>
              <a:rPr lang="en-150" dirty="0"/>
              <a:t> hype, po </a:t>
            </a:r>
            <a:r>
              <a:rPr lang="en-150" dirty="0" err="1"/>
              <a:t>poznaniu</a:t>
            </a:r>
            <a:r>
              <a:rPr lang="en-150" dirty="0"/>
              <a:t> </a:t>
            </a:r>
            <a:r>
              <a:rPr lang="en-150" dirty="0" err="1"/>
              <a:t>Kotlina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150" dirty="0"/>
              <a:t>Java </a:t>
            </a:r>
            <a:r>
              <a:rPr lang="en-150" dirty="0" err="1"/>
              <a:t>tego</a:t>
            </a:r>
            <a:r>
              <a:rPr lang="en-150" dirty="0"/>
              <a:t> </a:t>
            </a:r>
            <a:r>
              <a:rPr lang="en-150" dirty="0" err="1"/>
              <a:t>nie</a:t>
            </a:r>
            <a:r>
              <a:rPr lang="en-150" dirty="0"/>
              <a:t> ma, ale </a:t>
            </a:r>
            <a:r>
              <a:rPr lang="en-150" dirty="0" err="1"/>
              <a:t>są</a:t>
            </a:r>
            <a:r>
              <a:rPr lang="en-150" dirty="0"/>
              <a:t> </a:t>
            </a:r>
            <a:r>
              <a:rPr lang="en-150" dirty="0" err="1"/>
              <a:t>na</a:t>
            </a:r>
            <a:r>
              <a:rPr lang="en-150" dirty="0"/>
              <a:t> to </a:t>
            </a:r>
            <a:r>
              <a:rPr lang="en-150" dirty="0" err="1"/>
              <a:t>haczory</a:t>
            </a:r>
            <a:endParaRPr lang="en-15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23A77-3266-4CD6-A1DB-71DB301723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150" dirty="0"/>
              <a:t>Na </a:t>
            </a:r>
            <a:r>
              <a:rPr lang="en-150" dirty="0" err="1"/>
              <a:t>polskiej</a:t>
            </a:r>
            <a:r>
              <a:rPr lang="en-150" dirty="0"/>
              <a:t> </a:t>
            </a:r>
            <a:r>
              <a:rPr lang="en-150" dirty="0" err="1"/>
              <a:t>wersji</a:t>
            </a:r>
            <a:r>
              <a:rPr lang="en-150" dirty="0"/>
              <a:t> jest </a:t>
            </a:r>
            <a:r>
              <a:rPr lang="en-150" dirty="0" err="1"/>
              <a:t>jeszcze</a:t>
            </a:r>
            <a:r>
              <a:rPr lang="en-150" dirty="0"/>
              <a:t> </a:t>
            </a:r>
            <a:r>
              <a:rPr lang="en-150" dirty="0" err="1"/>
              <a:t>gorzej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150" dirty="0"/>
              <a:t> </a:t>
            </a:r>
            <a:r>
              <a:rPr lang="en-150" dirty="0" err="1"/>
              <a:t>subrutynach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150" dirty="0"/>
              <a:t> </a:t>
            </a:r>
            <a:r>
              <a:rPr lang="en-150" dirty="0" err="1"/>
              <a:t>rodzajach</a:t>
            </a:r>
            <a:r>
              <a:rPr lang="en-150" dirty="0"/>
              <a:t> </a:t>
            </a:r>
            <a:r>
              <a:rPr lang="en-150" dirty="0" err="1"/>
              <a:t>multitaskingu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150" dirty="0" err="1"/>
              <a:t>rzykład</a:t>
            </a:r>
            <a:r>
              <a:rPr lang="en-150" dirty="0"/>
              <a:t> z </a:t>
            </a:r>
            <a:r>
              <a:rPr lang="en-150" dirty="0" err="1"/>
              <a:t>requestem</a:t>
            </a:r>
            <a:r>
              <a:rPr lang="en-150" dirty="0"/>
              <a:t> http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23A77-3266-4CD6-A1DB-71DB301723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8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150" dirty="0"/>
              <a:t>Na </a:t>
            </a:r>
            <a:r>
              <a:rPr lang="en-150" dirty="0" err="1"/>
              <a:t>polskiej</a:t>
            </a:r>
            <a:r>
              <a:rPr lang="en-150" dirty="0"/>
              <a:t> </a:t>
            </a:r>
            <a:r>
              <a:rPr lang="en-150" dirty="0" err="1"/>
              <a:t>wersji</a:t>
            </a:r>
            <a:r>
              <a:rPr lang="en-150" dirty="0"/>
              <a:t> jest </a:t>
            </a:r>
            <a:r>
              <a:rPr lang="en-150" dirty="0" err="1"/>
              <a:t>jeszcze</a:t>
            </a:r>
            <a:r>
              <a:rPr lang="en-150" dirty="0"/>
              <a:t> </a:t>
            </a:r>
            <a:r>
              <a:rPr lang="en-150" dirty="0" err="1"/>
              <a:t>gorzej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150" dirty="0"/>
              <a:t> </a:t>
            </a:r>
            <a:r>
              <a:rPr lang="en-150" dirty="0" err="1"/>
              <a:t>subrutynach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150" dirty="0"/>
              <a:t> </a:t>
            </a:r>
            <a:r>
              <a:rPr lang="en-150" dirty="0" err="1"/>
              <a:t>rodzajach</a:t>
            </a:r>
            <a:r>
              <a:rPr lang="en-150" dirty="0"/>
              <a:t> </a:t>
            </a:r>
            <a:r>
              <a:rPr lang="en-150" dirty="0" err="1"/>
              <a:t>multitaskingu</a:t>
            </a:r>
            <a:endParaRPr lang="en-1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150" dirty="0" err="1"/>
              <a:t>rzykład</a:t>
            </a:r>
            <a:r>
              <a:rPr lang="en-150" dirty="0"/>
              <a:t> z </a:t>
            </a:r>
            <a:r>
              <a:rPr lang="en-150" dirty="0" err="1"/>
              <a:t>requestem</a:t>
            </a:r>
            <a:r>
              <a:rPr lang="en-150" dirty="0"/>
              <a:t> http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23A77-3266-4CD6-A1DB-71DB301723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150" dirty="0"/>
              <a:t>Na </a:t>
            </a:r>
            <a:r>
              <a:rPr lang="en-150" dirty="0" err="1"/>
              <a:t>poziomie</a:t>
            </a:r>
            <a:r>
              <a:rPr lang="en-150" dirty="0"/>
              <a:t> </a:t>
            </a:r>
            <a:r>
              <a:rPr lang="en-150" dirty="0" err="1"/>
              <a:t>systemu</a:t>
            </a:r>
            <a:r>
              <a:rPr lang="en-150" dirty="0"/>
              <a:t> </a:t>
            </a:r>
            <a:r>
              <a:rPr lang="en-150" dirty="0" err="1"/>
              <a:t>operacyjnego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23A77-3266-4CD6-A1DB-71DB301723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2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en-150" dirty="0" err="1"/>
              <a:t>ak</a:t>
            </a:r>
            <a:r>
              <a:rPr lang="en-150" dirty="0"/>
              <a:t> </a:t>
            </a:r>
            <a:r>
              <a:rPr lang="en-150" dirty="0" err="1"/>
              <a:t>się</a:t>
            </a:r>
            <a:r>
              <a:rPr lang="en-150" dirty="0"/>
              <a:t> </a:t>
            </a:r>
            <a:r>
              <a:rPr lang="en-150" dirty="0" err="1"/>
              <a:t>jedna</a:t>
            </a:r>
            <a:r>
              <a:rPr lang="en-150" dirty="0"/>
              <a:t> </a:t>
            </a:r>
            <a:r>
              <a:rPr lang="en-150" dirty="0" err="1"/>
              <a:t>aplikacja</a:t>
            </a:r>
            <a:r>
              <a:rPr lang="en-150" dirty="0"/>
              <a:t> </a:t>
            </a:r>
            <a:r>
              <a:rPr lang="en-150" dirty="0" err="1"/>
              <a:t>zwiesiła</a:t>
            </a:r>
            <a:r>
              <a:rPr lang="en-150" dirty="0"/>
              <a:t> to </a:t>
            </a:r>
            <a:r>
              <a:rPr lang="en-150" dirty="0" err="1"/>
              <a:t>wszystko</a:t>
            </a:r>
            <a:r>
              <a:rPr lang="en-150" dirty="0"/>
              <a:t> </a:t>
            </a:r>
            <a:r>
              <a:rPr lang="en-150" dirty="0" err="1"/>
              <a:t>się</a:t>
            </a:r>
            <a:r>
              <a:rPr lang="en-150" dirty="0"/>
              <a:t> </a:t>
            </a:r>
            <a:r>
              <a:rPr lang="en-150" dirty="0" err="1"/>
              <a:t>zwiesiło</a:t>
            </a:r>
            <a:r>
              <a:rPr lang="en-150" dirty="0"/>
              <a:t> </a:t>
            </a:r>
            <a:r>
              <a:rPr lang="en-150" dirty="0" err="1"/>
              <a:t>i</a:t>
            </a:r>
            <a:r>
              <a:rPr lang="en-150" dirty="0"/>
              <a:t> </a:t>
            </a:r>
            <a:r>
              <a:rPr lang="en-150" dirty="0" err="1"/>
              <a:t>potrzebny</a:t>
            </a:r>
            <a:r>
              <a:rPr lang="en-150" dirty="0"/>
              <a:t> </a:t>
            </a:r>
            <a:r>
              <a:rPr lang="en-150" dirty="0" err="1"/>
              <a:t>był</a:t>
            </a:r>
            <a:r>
              <a:rPr lang="en-150" dirty="0"/>
              <a:t> restart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23A77-3266-4CD6-A1DB-71DB301723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80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23A77-3266-4CD6-A1DB-71DB301723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19CB85-0A2B-4AB2-BA53-11801D0A5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What are those coroutines?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97BFE23-3325-4356-91C3-238434A12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150" dirty="0"/>
              <a:t>Explaining the concept with examples in 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7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1C6CF1-9A6D-4A74-84F0-1479EDC5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In reality it’s a bit more complicated</a:t>
            </a:r>
            <a:endParaRPr lang="en-US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EC191BC-65C7-41C4-B193-F709B73FD01E}"/>
              </a:ext>
            </a:extLst>
          </p:cNvPr>
          <p:cNvSpPr/>
          <p:nvPr/>
        </p:nvSpPr>
        <p:spPr>
          <a:xfrm>
            <a:off x="3884161" y="2325747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35EE090-8079-428D-979F-537859F4F25B}"/>
              </a:ext>
            </a:extLst>
          </p:cNvPr>
          <p:cNvSpPr/>
          <p:nvPr/>
        </p:nvSpPr>
        <p:spPr>
          <a:xfrm>
            <a:off x="3884161" y="3175378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115DD8B8-4B90-4466-8609-C86FE14C6CDB}"/>
              </a:ext>
            </a:extLst>
          </p:cNvPr>
          <p:cNvSpPr/>
          <p:nvPr/>
        </p:nvSpPr>
        <p:spPr>
          <a:xfrm>
            <a:off x="3884161" y="4025009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F6364BB-A40E-433E-8E6F-09E6EB0743E2}"/>
              </a:ext>
            </a:extLst>
          </p:cNvPr>
          <p:cNvSpPr/>
          <p:nvPr/>
        </p:nvSpPr>
        <p:spPr>
          <a:xfrm>
            <a:off x="3884161" y="4874640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2FE5678-09A3-4603-9694-51508309C5A5}"/>
              </a:ext>
            </a:extLst>
          </p:cNvPr>
          <p:cNvSpPr/>
          <p:nvPr/>
        </p:nvSpPr>
        <p:spPr>
          <a:xfrm>
            <a:off x="4124805" y="2325747"/>
            <a:ext cx="779239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167B207C-1E31-4089-96D9-249D1E628B6E}"/>
              </a:ext>
            </a:extLst>
          </p:cNvPr>
          <p:cNvSpPr/>
          <p:nvPr/>
        </p:nvSpPr>
        <p:spPr>
          <a:xfrm>
            <a:off x="3994081" y="3171665"/>
            <a:ext cx="1849957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D1035347-AEAB-480B-AD33-F6BB4B8AA4B5}"/>
              </a:ext>
            </a:extLst>
          </p:cNvPr>
          <p:cNvSpPr/>
          <p:nvPr/>
        </p:nvSpPr>
        <p:spPr>
          <a:xfrm>
            <a:off x="4038924" y="4017583"/>
            <a:ext cx="951000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C3852374-CC57-4383-9833-C5283E010D5B}"/>
              </a:ext>
            </a:extLst>
          </p:cNvPr>
          <p:cNvSpPr/>
          <p:nvPr/>
        </p:nvSpPr>
        <p:spPr>
          <a:xfrm>
            <a:off x="5126725" y="4017583"/>
            <a:ext cx="652616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F1C1BA82-E952-4B18-AA7E-122C074D872D}"/>
              </a:ext>
            </a:extLst>
          </p:cNvPr>
          <p:cNvSpPr/>
          <p:nvPr/>
        </p:nvSpPr>
        <p:spPr>
          <a:xfrm>
            <a:off x="5277984" y="2325747"/>
            <a:ext cx="661092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DC1C80B5-B748-47D8-8884-12E5E11C90AD}"/>
              </a:ext>
            </a:extLst>
          </p:cNvPr>
          <p:cNvSpPr/>
          <p:nvPr/>
        </p:nvSpPr>
        <p:spPr>
          <a:xfrm>
            <a:off x="4104291" y="4874640"/>
            <a:ext cx="1629536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1C6CF1-9A6D-4A74-84F0-1479EDC5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And it can get even worse</a:t>
            </a:r>
            <a:endParaRPr lang="en-US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D63E6F7A-4EE4-49BC-8F8F-1A0FEBE40BA3}"/>
              </a:ext>
            </a:extLst>
          </p:cNvPr>
          <p:cNvSpPr/>
          <p:nvPr/>
        </p:nvSpPr>
        <p:spPr>
          <a:xfrm>
            <a:off x="6696639" y="2296237"/>
            <a:ext cx="110365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E3BBE65E-A068-47A1-83D5-22A161145C93}"/>
              </a:ext>
            </a:extLst>
          </p:cNvPr>
          <p:cNvSpPr/>
          <p:nvPr/>
        </p:nvSpPr>
        <p:spPr>
          <a:xfrm>
            <a:off x="4061024" y="2296237"/>
            <a:ext cx="158668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FCDD2806-0D5A-434D-8F08-BA3433E6250E}"/>
              </a:ext>
            </a:extLst>
          </p:cNvPr>
          <p:cNvSpPr/>
          <p:nvPr/>
        </p:nvSpPr>
        <p:spPr>
          <a:xfrm>
            <a:off x="3776587" y="3118514"/>
            <a:ext cx="288913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90A76688-F4D8-45AD-AF08-4E03F2400D78}"/>
              </a:ext>
            </a:extLst>
          </p:cNvPr>
          <p:cNvSpPr/>
          <p:nvPr/>
        </p:nvSpPr>
        <p:spPr>
          <a:xfrm>
            <a:off x="4215966" y="3938635"/>
            <a:ext cx="168489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9178BED5-0096-4A7D-8B29-FE66355A0584}"/>
              </a:ext>
            </a:extLst>
          </p:cNvPr>
          <p:cNvSpPr/>
          <p:nvPr/>
        </p:nvSpPr>
        <p:spPr>
          <a:xfrm>
            <a:off x="4213545" y="2296237"/>
            <a:ext cx="690914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1B08CC5E-9F94-4752-8408-B4D10A97EE1F}"/>
              </a:ext>
            </a:extLst>
          </p:cNvPr>
          <p:cNvSpPr/>
          <p:nvPr/>
        </p:nvSpPr>
        <p:spPr>
          <a:xfrm>
            <a:off x="4065500" y="3118514"/>
            <a:ext cx="1389572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9E0F3BB-3C3D-472D-8AEB-2E4805CB7D7C}"/>
              </a:ext>
            </a:extLst>
          </p:cNvPr>
          <p:cNvSpPr/>
          <p:nvPr/>
        </p:nvSpPr>
        <p:spPr>
          <a:xfrm>
            <a:off x="4384455" y="3938635"/>
            <a:ext cx="1046941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4564A417-E69D-48A3-916E-F3591C501BEF}"/>
              </a:ext>
            </a:extLst>
          </p:cNvPr>
          <p:cNvSpPr/>
          <p:nvPr/>
        </p:nvSpPr>
        <p:spPr>
          <a:xfrm>
            <a:off x="6337722" y="3938635"/>
            <a:ext cx="652616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9A187F90-E0AD-4D9B-968D-03CA61CB1E8C}"/>
              </a:ext>
            </a:extLst>
          </p:cNvPr>
          <p:cNvSpPr/>
          <p:nvPr/>
        </p:nvSpPr>
        <p:spPr>
          <a:xfrm>
            <a:off x="6035547" y="2296237"/>
            <a:ext cx="661092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575EC14B-259D-46E0-9079-926A1590544B}"/>
              </a:ext>
            </a:extLst>
          </p:cNvPr>
          <p:cNvSpPr/>
          <p:nvPr/>
        </p:nvSpPr>
        <p:spPr>
          <a:xfrm>
            <a:off x="3596798" y="4760912"/>
            <a:ext cx="179789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BC4D85C8-0DA8-459C-8C4B-1C0D73970CAB}"/>
              </a:ext>
            </a:extLst>
          </p:cNvPr>
          <p:cNvSpPr/>
          <p:nvPr/>
        </p:nvSpPr>
        <p:spPr>
          <a:xfrm>
            <a:off x="3776587" y="4760912"/>
            <a:ext cx="1626190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DFC5B691-9FC2-4487-A071-51413884AD3E}"/>
              </a:ext>
            </a:extLst>
          </p:cNvPr>
          <p:cNvSpPr/>
          <p:nvPr/>
        </p:nvSpPr>
        <p:spPr>
          <a:xfrm>
            <a:off x="5712126" y="3117436"/>
            <a:ext cx="168490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C8CBA678-AE09-46A4-8A9D-EFAA53B1278B}"/>
              </a:ext>
            </a:extLst>
          </p:cNvPr>
          <p:cNvSpPr/>
          <p:nvPr/>
        </p:nvSpPr>
        <p:spPr>
          <a:xfrm>
            <a:off x="5402777" y="4760912"/>
            <a:ext cx="309349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D5F86D3-530C-4644-8D26-CC7261C4F754}"/>
              </a:ext>
            </a:extLst>
          </p:cNvPr>
          <p:cNvSpPr/>
          <p:nvPr/>
        </p:nvSpPr>
        <p:spPr>
          <a:xfrm>
            <a:off x="4908665" y="2296237"/>
            <a:ext cx="264402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348CE427-B2D0-4F1C-B8D8-2CA874330B8A}"/>
              </a:ext>
            </a:extLst>
          </p:cNvPr>
          <p:cNvSpPr/>
          <p:nvPr/>
        </p:nvSpPr>
        <p:spPr>
          <a:xfrm>
            <a:off x="6990338" y="3938635"/>
            <a:ext cx="205403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99FACCE1-224F-48C7-95D4-FF985C8AE1D7}"/>
              </a:ext>
            </a:extLst>
          </p:cNvPr>
          <p:cNvSpPr/>
          <p:nvPr/>
        </p:nvSpPr>
        <p:spPr>
          <a:xfrm>
            <a:off x="6204037" y="3938635"/>
            <a:ext cx="133685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3BC9B633-9B40-4F68-A3A8-36647A182103}"/>
              </a:ext>
            </a:extLst>
          </p:cNvPr>
          <p:cNvSpPr/>
          <p:nvPr/>
        </p:nvSpPr>
        <p:spPr>
          <a:xfrm>
            <a:off x="6035547" y="3117436"/>
            <a:ext cx="168490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0E176812-E2B3-481D-8AC8-ED202D16DDB1}"/>
              </a:ext>
            </a:extLst>
          </p:cNvPr>
          <p:cNvSpPr/>
          <p:nvPr/>
        </p:nvSpPr>
        <p:spPr>
          <a:xfrm>
            <a:off x="3322085" y="2296237"/>
            <a:ext cx="274712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D7063166-17BC-4BED-B9FA-0EF374FDBA02}"/>
              </a:ext>
            </a:extLst>
          </p:cNvPr>
          <p:cNvSpPr/>
          <p:nvPr/>
        </p:nvSpPr>
        <p:spPr>
          <a:xfrm>
            <a:off x="3142295" y="4760912"/>
            <a:ext cx="179790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17140465-06F2-4FE3-AAE3-A5DDFBF8A63A}"/>
              </a:ext>
            </a:extLst>
          </p:cNvPr>
          <p:cNvSpPr/>
          <p:nvPr/>
        </p:nvSpPr>
        <p:spPr>
          <a:xfrm>
            <a:off x="5880616" y="2296237"/>
            <a:ext cx="15493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1C6CF1-9A6D-4A74-84F0-1479EDC5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150" dirty="0"/>
              <a:t>ow cooperative multitasking can help?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C4E7174-28A4-4412-B054-FA7EAE4CD1AA}"/>
              </a:ext>
            </a:extLst>
          </p:cNvPr>
          <p:cNvSpPr/>
          <p:nvPr/>
        </p:nvSpPr>
        <p:spPr>
          <a:xfrm>
            <a:off x="3385633" y="2458691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E1B96D-4F56-4F60-9465-C8A898F36C8F}"/>
              </a:ext>
            </a:extLst>
          </p:cNvPr>
          <p:cNvSpPr/>
          <p:nvPr/>
        </p:nvSpPr>
        <p:spPr>
          <a:xfrm>
            <a:off x="4210334" y="3250229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74E8FC7-7BC2-4206-8CEA-156A13F6E9CA}"/>
              </a:ext>
            </a:extLst>
          </p:cNvPr>
          <p:cNvSpPr/>
          <p:nvPr/>
        </p:nvSpPr>
        <p:spPr>
          <a:xfrm>
            <a:off x="3945960" y="4041767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63014248-85A1-4CF3-AD62-8C55C43CD400}"/>
              </a:ext>
            </a:extLst>
          </p:cNvPr>
          <p:cNvSpPr/>
          <p:nvPr/>
        </p:nvSpPr>
        <p:spPr>
          <a:xfrm>
            <a:off x="3671248" y="2458691"/>
            <a:ext cx="779239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F09058A-9B3B-4A2A-AE49-8E4DD44ADAE6}"/>
              </a:ext>
            </a:extLst>
          </p:cNvPr>
          <p:cNvSpPr/>
          <p:nvPr/>
        </p:nvSpPr>
        <p:spPr>
          <a:xfrm>
            <a:off x="4415786" y="3250229"/>
            <a:ext cx="1849957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D240EAB-261F-484F-9F85-3B8E87B66CD0}"/>
              </a:ext>
            </a:extLst>
          </p:cNvPr>
          <p:cNvSpPr/>
          <p:nvPr/>
        </p:nvSpPr>
        <p:spPr>
          <a:xfrm>
            <a:off x="4210391" y="4041767"/>
            <a:ext cx="951000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DFE18A9-B7FB-4650-A2F3-99BCC9C1AF72}"/>
              </a:ext>
            </a:extLst>
          </p:cNvPr>
          <p:cNvSpPr/>
          <p:nvPr/>
        </p:nvSpPr>
        <p:spPr>
          <a:xfrm>
            <a:off x="5298192" y="4041767"/>
            <a:ext cx="652616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B5D973AE-970A-4B4B-915E-A7DCBB6A98AB}"/>
              </a:ext>
            </a:extLst>
          </p:cNvPr>
          <p:cNvSpPr/>
          <p:nvPr/>
        </p:nvSpPr>
        <p:spPr>
          <a:xfrm>
            <a:off x="4824427" y="2458691"/>
            <a:ext cx="661092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999984E2-EC8A-48DD-B23A-4F92A93C887E}"/>
              </a:ext>
            </a:extLst>
          </p:cNvPr>
          <p:cNvSpPr/>
          <p:nvPr/>
        </p:nvSpPr>
        <p:spPr>
          <a:xfrm>
            <a:off x="3671248" y="4833305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4911F04-B9DA-4E4E-AAF5-8D462AF0A3CD}"/>
              </a:ext>
            </a:extLst>
          </p:cNvPr>
          <p:cNvSpPr/>
          <p:nvPr/>
        </p:nvSpPr>
        <p:spPr>
          <a:xfrm>
            <a:off x="3945960" y="4833305"/>
            <a:ext cx="1629536" cy="62097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348547-42A9-4B3F-AC04-C4E61458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returning control 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81CF889-C49C-4096-BD83-E789EDC8BE6D}"/>
              </a:ext>
            </a:extLst>
          </p:cNvPr>
          <p:cNvSpPr txBox="1"/>
          <p:nvPr/>
        </p:nvSpPr>
        <p:spPr>
          <a:xfrm>
            <a:off x="1141412" y="2249487"/>
            <a:ext cx="4954588" cy="286232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91440" bIns="182880" rtlCol="0">
            <a:spAutoFit/>
          </a:bodyPr>
          <a:lstStyle/>
          <a:p>
            <a:r>
              <a:rPr lang="en-1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refreshData</a:t>
            </a:r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(id: String): </a:t>
            </a:r>
            <a:r>
              <a:rPr lang="en-1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SomeData</a:t>
            </a:r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endParaRPr lang="en-1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  var data = </a:t>
            </a:r>
            <a:r>
              <a:rPr lang="en-1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loadData</a:t>
            </a:r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(id)</a:t>
            </a:r>
          </a:p>
          <a:p>
            <a:endParaRPr lang="en-1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  var response = post(data)</a:t>
            </a:r>
          </a:p>
          <a:p>
            <a:endParaRPr lang="en-1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  return map(response)</a:t>
            </a:r>
          </a:p>
          <a:p>
            <a:endParaRPr lang="en-1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E10E18D-43C2-4FBC-9900-C57D5DAE2588}"/>
              </a:ext>
            </a:extLst>
          </p:cNvPr>
          <p:cNvSpPr txBox="1"/>
          <p:nvPr/>
        </p:nvSpPr>
        <p:spPr>
          <a:xfrm>
            <a:off x="6423998" y="2249487"/>
            <a:ext cx="4626592" cy="2862322"/>
          </a:xfrm>
          <a:prstGeom prst="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182880" tIns="182880" bIns="182880" rtlCol="0">
            <a:spAutoFit/>
          </a:bodyPr>
          <a:lstStyle/>
          <a:p>
            <a:r>
              <a:rPr lang="en-1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processDocument</a:t>
            </a:r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(doc: Document) {</a:t>
            </a:r>
          </a:p>
          <a:p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</a:p>
          <a:p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  var ref = </a:t>
            </a:r>
            <a:r>
              <a:rPr lang="en-1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fetchRef</a:t>
            </a:r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1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doc.refId</a:t>
            </a:r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1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  var canonical = parse(doc)</a:t>
            </a:r>
          </a:p>
          <a:p>
            <a:endParaRPr lang="en-1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  store(</a:t>
            </a:r>
            <a:r>
              <a:rPr lang="en-1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canonical.withRef</a:t>
            </a:r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(ref))</a:t>
            </a:r>
          </a:p>
          <a:p>
            <a:endParaRPr lang="en-1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15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E1B3320D-4223-4E80-B20C-F3196A8A8750}"/>
              </a:ext>
            </a:extLst>
          </p:cNvPr>
          <p:cNvCxnSpPr>
            <a:cxnSpLocks/>
          </p:cNvCxnSpPr>
          <p:nvPr/>
        </p:nvCxnSpPr>
        <p:spPr>
          <a:xfrm>
            <a:off x="4715301" y="3104865"/>
            <a:ext cx="20949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4E63C21-21C7-4184-9028-A4994170E255}"/>
              </a:ext>
            </a:extLst>
          </p:cNvPr>
          <p:cNvCxnSpPr>
            <a:cxnSpLocks/>
          </p:cNvCxnSpPr>
          <p:nvPr/>
        </p:nvCxnSpPr>
        <p:spPr>
          <a:xfrm flipH="1">
            <a:off x="4981433" y="3254991"/>
            <a:ext cx="1828800" cy="317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ADD1E300-15A0-4F92-B9A5-6BD8364F315C}"/>
              </a:ext>
            </a:extLst>
          </p:cNvPr>
          <p:cNvCxnSpPr>
            <a:cxnSpLocks/>
          </p:cNvCxnSpPr>
          <p:nvPr/>
        </p:nvCxnSpPr>
        <p:spPr>
          <a:xfrm flipV="1">
            <a:off x="4981433" y="3725839"/>
            <a:ext cx="1828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F6917E1-BB26-4FF3-927D-5809A508190A}"/>
              </a:ext>
            </a:extLst>
          </p:cNvPr>
          <p:cNvCxnSpPr>
            <a:cxnSpLocks/>
          </p:cNvCxnSpPr>
          <p:nvPr/>
        </p:nvCxnSpPr>
        <p:spPr>
          <a:xfrm flipH="1">
            <a:off x="4319516" y="4223982"/>
            <a:ext cx="24907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39711C6E-1D70-4FF9-93B8-09F5E5F69D86}"/>
              </a:ext>
            </a:extLst>
          </p:cNvPr>
          <p:cNvCxnSpPr>
            <a:cxnSpLocks/>
          </p:cNvCxnSpPr>
          <p:nvPr/>
        </p:nvCxnSpPr>
        <p:spPr>
          <a:xfrm flipH="1">
            <a:off x="8557146" y="3807725"/>
            <a:ext cx="1" cy="313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FA89BF-3BD9-420C-BF9D-340C4EF3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thread vs. coroutine?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133091-2F99-48B5-8BD2-501F4E54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That’s not a good question, coroutines run on threads</a:t>
            </a:r>
          </a:p>
          <a:p>
            <a:r>
              <a:rPr lang="en-150" dirty="0"/>
              <a:t>Coroutines are a language level construct</a:t>
            </a:r>
          </a:p>
          <a:p>
            <a:r>
              <a:rPr lang="en-150" dirty="0"/>
              <a:t>It’s like Runnable on steroids</a:t>
            </a:r>
            <a:endParaRPr lang="en-US" dirty="0"/>
          </a:p>
          <a:p>
            <a:r>
              <a:rPr lang="en-150" dirty="0"/>
              <a:t>It’s a way of optimizing thread utilization (non-blocking IO)</a:t>
            </a:r>
          </a:p>
          <a:p>
            <a:r>
              <a:rPr lang="en-150" dirty="0"/>
              <a:t>Coroutines are cheaper to run than threads</a:t>
            </a:r>
          </a:p>
        </p:txBody>
      </p:sp>
    </p:spTree>
    <p:extLst>
      <p:ext uri="{BB962C8B-B14F-4D97-AF65-F5344CB8AC3E}">
        <p14:creationId xmlns:p14="http://schemas.microsoft.com/office/powerpoint/2010/main" val="22295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C765A-682D-4D45-94EE-EF35DE69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Kotlin implementation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E9349F-2EC5-46FA-AD69-91DF92BF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Introduction of </a:t>
            </a:r>
            <a:r>
              <a:rPr lang="en-1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suspend</a:t>
            </a:r>
            <a:r>
              <a:rPr lang="en-150" dirty="0"/>
              <a:t> modifier for functions that can suspend and resume execution</a:t>
            </a:r>
          </a:p>
          <a:p>
            <a:r>
              <a:rPr lang="en-150" dirty="0"/>
              <a:t>For every </a:t>
            </a:r>
            <a:r>
              <a:rPr lang="en-1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suspend</a:t>
            </a:r>
            <a:r>
              <a:rPr lang="en-150" dirty="0"/>
              <a:t> function Kotlin compiler will create a finite state machine that will manage our coroutine’s execution</a:t>
            </a:r>
          </a:p>
          <a:p>
            <a:r>
              <a:rPr lang="en-150" dirty="0"/>
              <a:t>The compiler is basically writing for us an optimised version of call-backs, so we don’t have to deal with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C765A-682D-4D45-94EE-EF35DE69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Kotlin implementation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63E610-4088-45B3-B0E3-576F2B6EC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97088"/>
            <a:ext cx="990599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9144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suspend fun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refresh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(id: String): </a:t>
            </a:r>
            <a:r>
              <a:rPr kumimoji="0" lang="en-150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SomeData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fetch(id)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store(id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150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suspend fun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fetch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(id: String): String {</a:t>
            </a:r>
            <a:r>
              <a:rPr kumimoji="0" lang="en-150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suspend fun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(id: 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data: String): String {</a:t>
            </a:r>
            <a:r>
              <a:rPr kumimoji="0" lang="en-150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(data: String): </a:t>
            </a:r>
            <a:r>
              <a:rPr kumimoji="0" lang="en-150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SomeData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r>
              <a:rPr kumimoji="0" lang="en-150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1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C765A-682D-4D45-94EE-EF35DE69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Kotlin implementation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63E610-4088-45B3-B0E3-576F2B6EC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97088"/>
            <a:ext cx="9905998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9144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suspend fun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refresh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(id: String): </a:t>
            </a:r>
            <a:r>
              <a:rPr kumimoji="0" lang="en-150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SomeData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fetch(id)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store(id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150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7FDE18-6FDF-4DB0-AF9E-2CE64077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3960694"/>
            <a:ext cx="9905998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91440" bIns="1828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fun </a:t>
            </a:r>
            <a:r>
              <a:rPr lang="en-US" altLang="en-US" sz="1600" dirty="0">
                <a:solidFill>
                  <a:srgbClr val="FFC66D"/>
                </a:solidFill>
                <a:latin typeface="JetBrains Mono"/>
              </a:rPr>
              <a:t>refresh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(id: String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?, completion: Continuation&lt;Any?&gt;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 err="1">
                <a:solidFill>
                  <a:srgbClr val="CC7832"/>
                </a:solidFill>
                <a:latin typeface="JetBrains Mono"/>
              </a:rPr>
              <a:t>val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data = fetch(id)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 err="1">
                <a:solidFill>
                  <a:srgbClr val="CC7832"/>
                </a:solidFill>
                <a:latin typeface="JetBrains Mono"/>
              </a:rPr>
              <a:t>val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dataDb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= store(id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data)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completion.resumeWith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map(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dataDb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}</a:t>
            </a: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1650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C765A-682D-4D45-94EE-EF35DE69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Kotlin implementation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F999F6-AA74-4214-8061-BFE08BFB4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097088"/>
            <a:ext cx="9905997" cy="12892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82880" rIns="91440" bIns="18288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Continuation&lt;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{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CoroutineContext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fun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resumeWith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(result: Result&lt;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B7E47DC-93C7-4C5B-95D9-5C7AAED9D53A}"/>
              </a:ext>
            </a:extLst>
          </p:cNvPr>
          <p:cNvSpPr txBox="1"/>
          <p:nvPr/>
        </p:nvSpPr>
        <p:spPr>
          <a:xfrm>
            <a:off x="1141413" y="3834965"/>
            <a:ext cx="9715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150" sz="2400" dirty="0"/>
              <a:t>Suspend functions communicate with each other with </a:t>
            </a:r>
            <a:r>
              <a:rPr lang="en-150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Continuation</a:t>
            </a:r>
            <a:r>
              <a:rPr lang="en-150" sz="2400" dirty="0"/>
              <a:t> objects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150" sz="2400" dirty="0"/>
              <a:t>A </a:t>
            </a:r>
            <a:r>
              <a:rPr lang="en-150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Continuation</a:t>
            </a:r>
            <a:r>
              <a:rPr lang="en-150" sz="2400" dirty="0"/>
              <a:t> is just a generic call-back interface with some additional information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150" sz="2400" dirty="0"/>
              <a:t>Continuation-Passing Style (</a:t>
            </a:r>
            <a:r>
              <a:rPr lang="en-150" sz="2400" dirty="0">
                <a:solidFill>
                  <a:srgbClr val="F2BD69"/>
                </a:solidFill>
              </a:rPr>
              <a:t>CPS</a:t>
            </a:r>
            <a:r>
              <a:rPr lang="en-150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0395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C765A-682D-4D45-94EE-EF35DE69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Kotlin implementation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7FDE18-6FDF-4DB0-AF9E-2CE64077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2097088"/>
            <a:ext cx="9905998" cy="40626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91440" bIns="1828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fun </a:t>
            </a:r>
            <a:r>
              <a:rPr lang="en-US" altLang="en-US" sz="1600" dirty="0">
                <a:solidFill>
                  <a:srgbClr val="FFC66D"/>
                </a:solidFill>
                <a:latin typeface="JetBrains Mono"/>
              </a:rPr>
              <a:t>refresh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(id: String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?, completion: Continuation&lt;Any?&gt;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</a:t>
            </a: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RefreshStateMachine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(completion: Continuation&lt;Any?&gt;):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CoroutineImpl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(completion)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var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C69DD3"/>
                </a:solidFill>
                <a:latin typeface="JetBrains Mono"/>
              </a:rPr>
              <a:t>data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: String? =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null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var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C69DD3"/>
                </a:solidFill>
                <a:latin typeface="JetBrains Mono"/>
              </a:rPr>
              <a:t>dataDb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: String? =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null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var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C69DD3"/>
                </a:solidFill>
                <a:latin typeface="JetBrains Mono"/>
              </a:rPr>
              <a:t>result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: Any? =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null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var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C69DD3"/>
                </a:solidFill>
                <a:latin typeface="JetBrains Mono"/>
              </a:rPr>
              <a:t>label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: Int = </a:t>
            </a:r>
            <a:r>
              <a:rPr lang="en-US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override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suspend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fun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F2BD69"/>
                </a:solidFill>
                <a:latin typeface="JetBrains Mono"/>
              </a:rPr>
              <a:t>invokeSuspend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(result: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Any?)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en-US" altLang="en-US" sz="1600" dirty="0" err="1">
                <a:solidFill>
                  <a:srgbClr val="CC7832"/>
                </a:solidFill>
                <a:latin typeface="JetBrains Mono"/>
              </a:rPr>
              <a:t>this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.</a:t>
            </a:r>
            <a:r>
              <a:rPr lang="en-US" altLang="en-US" sz="1600" dirty="0" err="1">
                <a:solidFill>
                  <a:srgbClr val="C69DD3"/>
                </a:solidFill>
                <a:latin typeface="JetBrains Mono"/>
              </a:rPr>
              <a:t>result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= result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    refresh(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null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JetBrains Mono"/>
              </a:rPr>
              <a:t>this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}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}</a:t>
            </a: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937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AD1FF0-0EC2-4DA9-A92A-355A49A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Where we can find coroutines?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B7331B7C-6A51-4372-B236-6B1319B7410E}"/>
              </a:ext>
            </a:extLst>
          </p:cNvPr>
          <p:cNvSpPr/>
          <p:nvPr/>
        </p:nvSpPr>
        <p:spPr>
          <a:xfrm rot="20169190">
            <a:off x="48123" y="3382247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AngelScript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79282A4-7FB3-4BEC-A4EF-34A2CA7A1CAD}"/>
              </a:ext>
            </a:extLst>
          </p:cNvPr>
          <p:cNvSpPr/>
          <p:nvPr/>
        </p:nvSpPr>
        <p:spPr>
          <a:xfrm rot="2156584">
            <a:off x="885556" y="4116919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Ballerina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190FF0E-CAAD-4294-98D0-D10DB8AFDECD}"/>
              </a:ext>
            </a:extLst>
          </p:cNvPr>
          <p:cNvSpPr/>
          <p:nvPr/>
        </p:nvSpPr>
        <p:spPr>
          <a:xfrm rot="19315931">
            <a:off x="831088" y="5574351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BCPL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6EA271C-8632-4121-AF5E-474C52A24661}"/>
              </a:ext>
            </a:extLst>
          </p:cNvPr>
          <p:cNvSpPr/>
          <p:nvPr/>
        </p:nvSpPr>
        <p:spPr>
          <a:xfrm rot="17562972">
            <a:off x="5182676" y="5072911"/>
            <a:ext cx="34747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Turbo</a:t>
            </a:r>
            <a:r>
              <a:rPr lang="en-150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Pascal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678E289-37A5-4B56-923D-DB23B661AFCF}"/>
              </a:ext>
            </a:extLst>
          </p:cNvPr>
          <p:cNvSpPr/>
          <p:nvPr/>
        </p:nvSpPr>
        <p:spPr>
          <a:xfrm rot="2392328">
            <a:off x="855820" y="4778212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BETA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FF5A7AB0-F6AC-4829-A3ED-D4B1E2B11465}"/>
              </a:ext>
            </a:extLst>
          </p:cNvPr>
          <p:cNvSpPr/>
          <p:nvPr/>
        </p:nvSpPr>
        <p:spPr>
          <a:xfrm rot="822519">
            <a:off x="6143474" y="4069166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BLISS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C807926-B400-415E-B10B-FD26BBF688DC}"/>
              </a:ext>
            </a:extLst>
          </p:cNvPr>
          <p:cNvSpPr/>
          <p:nvPr/>
        </p:nvSpPr>
        <p:spPr>
          <a:xfrm rot="16200000">
            <a:off x="546751" y="2371148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C++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C40AE36-369C-479A-9AC0-4162147FB188}"/>
              </a:ext>
            </a:extLst>
          </p:cNvPr>
          <p:cNvSpPr/>
          <p:nvPr/>
        </p:nvSpPr>
        <p:spPr>
          <a:xfrm rot="5400000">
            <a:off x="1111815" y="2730596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C#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2533B16-A51A-4D17-8838-B9C1A319FDFD}"/>
              </a:ext>
            </a:extLst>
          </p:cNvPr>
          <p:cNvSpPr/>
          <p:nvPr/>
        </p:nvSpPr>
        <p:spPr>
          <a:xfrm rot="18704022">
            <a:off x="-109794" y="5491275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ChucK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FF31839-8F37-49EC-9CD9-5DE23E80464D}"/>
              </a:ext>
            </a:extLst>
          </p:cNvPr>
          <p:cNvSpPr/>
          <p:nvPr/>
        </p:nvSpPr>
        <p:spPr>
          <a:xfrm rot="169642">
            <a:off x="-252603" y="4168526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FF1E3C5-08A8-448A-BD0C-797FB311C7CD}"/>
              </a:ext>
            </a:extLst>
          </p:cNvPr>
          <p:cNvSpPr/>
          <p:nvPr/>
        </p:nvSpPr>
        <p:spPr>
          <a:xfrm rot="21185977">
            <a:off x="1820441" y="4303396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1DD4840-24C5-4BF3-B408-2CEC0487CDAA}"/>
              </a:ext>
            </a:extLst>
          </p:cNvPr>
          <p:cNvSpPr/>
          <p:nvPr/>
        </p:nvSpPr>
        <p:spPr>
          <a:xfrm rot="1725676">
            <a:off x="3187705" y="2883531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Erlang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ACC91FE0-55F5-4DB6-95BF-A902E7B23F49}"/>
              </a:ext>
            </a:extLst>
          </p:cNvPr>
          <p:cNvSpPr/>
          <p:nvPr/>
        </p:nvSpPr>
        <p:spPr>
          <a:xfrm rot="21116303">
            <a:off x="2922723" y="3491574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F#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8F4A84E7-A5C1-4A74-84BE-2223AA4C6F0D}"/>
              </a:ext>
            </a:extLst>
          </p:cNvPr>
          <p:cNvSpPr/>
          <p:nvPr/>
        </p:nvSpPr>
        <p:spPr>
          <a:xfrm rot="20347723">
            <a:off x="4583268" y="4152150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Factor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5F9DAC80-15DC-4BC2-97DB-0541277ECC57}"/>
              </a:ext>
            </a:extLst>
          </p:cNvPr>
          <p:cNvSpPr/>
          <p:nvPr/>
        </p:nvSpPr>
        <p:spPr>
          <a:xfrm rot="16541118">
            <a:off x="8998912" y="3227718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GameMonkey</a:t>
            </a:r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Script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CA2DFA41-4045-4346-95D4-371D42BDB860}"/>
              </a:ext>
            </a:extLst>
          </p:cNvPr>
          <p:cNvSpPr/>
          <p:nvPr/>
        </p:nvSpPr>
        <p:spPr>
          <a:xfrm rot="860515">
            <a:off x="3624711" y="4854147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GDScript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6824C216-F32D-4E31-8ACA-4545B572E371}"/>
              </a:ext>
            </a:extLst>
          </p:cNvPr>
          <p:cNvSpPr/>
          <p:nvPr/>
        </p:nvSpPr>
        <p:spPr>
          <a:xfrm rot="21116303">
            <a:off x="2539621" y="2151322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14CFF4C9-1FE9-44ED-82CC-04AD938BFE19}"/>
              </a:ext>
            </a:extLst>
          </p:cNvPr>
          <p:cNvSpPr/>
          <p:nvPr/>
        </p:nvSpPr>
        <p:spPr>
          <a:xfrm rot="2691519">
            <a:off x="3652135" y="2319226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Haskell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2F2477A0-6B2D-45B2-B23E-CA093519BC7A}"/>
              </a:ext>
            </a:extLst>
          </p:cNvPr>
          <p:cNvSpPr/>
          <p:nvPr/>
        </p:nvSpPr>
        <p:spPr>
          <a:xfrm rot="17792107">
            <a:off x="4615101" y="4971297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HLA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3099F068-42F5-438A-B706-28C85E95739F}"/>
              </a:ext>
            </a:extLst>
          </p:cNvPr>
          <p:cNvSpPr/>
          <p:nvPr/>
        </p:nvSpPr>
        <p:spPr>
          <a:xfrm rot="1597011">
            <a:off x="1858155" y="5589324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Icon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9777908C-732C-4F5C-85A9-7414EEE69BBC}"/>
              </a:ext>
            </a:extLst>
          </p:cNvPr>
          <p:cNvSpPr/>
          <p:nvPr/>
        </p:nvSpPr>
        <p:spPr>
          <a:xfrm>
            <a:off x="6362270" y="2662148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Io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87153CA8-CA0F-41EC-BC71-047A7811D2C5}"/>
              </a:ext>
            </a:extLst>
          </p:cNvPr>
          <p:cNvSpPr/>
          <p:nvPr/>
        </p:nvSpPr>
        <p:spPr>
          <a:xfrm rot="2115739">
            <a:off x="1709783" y="2367396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JavaScript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2A34F8F6-7DB9-4D5D-B532-4DFEC2A029BD}"/>
              </a:ext>
            </a:extLst>
          </p:cNvPr>
          <p:cNvSpPr/>
          <p:nvPr/>
        </p:nvSpPr>
        <p:spPr>
          <a:xfrm rot="19538683">
            <a:off x="-174809" y="4857908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Julia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8F909036-2D6F-4197-8F6C-ACE5EF3A89E3}"/>
              </a:ext>
            </a:extLst>
          </p:cNvPr>
          <p:cNvSpPr/>
          <p:nvPr/>
        </p:nvSpPr>
        <p:spPr>
          <a:xfrm rot="21116303">
            <a:off x="-274009" y="2120213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Kotlin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AB5223B6-23EB-45A0-A356-25DC78079DC5}"/>
              </a:ext>
            </a:extLst>
          </p:cNvPr>
          <p:cNvSpPr/>
          <p:nvPr/>
        </p:nvSpPr>
        <p:spPr>
          <a:xfrm rot="2317979">
            <a:off x="2573320" y="4078940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Limbo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7373E6B4-D0D9-40F1-A2A6-0E5384A43D04}"/>
              </a:ext>
            </a:extLst>
          </p:cNvPr>
          <p:cNvSpPr/>
          <p:nvPr/>
        </p:nvSpPr>
        <p:spPr>
          <a:xfrm rot="20363247">
            <a:off x="-354837" y="2820785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Lua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3EC80A86-C0CD-40C5-AB7A-A555DF99684A}"/>
              </a:ext>
            </a:extLst>
          </p:cNvPr>
          <p:cNvSpPr/>
          <p:nvPr/>
        </p:nvSpPr>
        <p:spPr>
          <a:xfrm rot="20354231">
            <a:off x="3518970" y="4049886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Lucid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0453DC59-71E3-43A9-9779-DCE8753C6CE4}"/>
              </a:ext>
            </a:extLst>
          </p:cNvPr>
          <p:cNvSpPr/>
          <p:nvPr/>
        </p:nvSpPr>
        <p:spPr>
          <a:xfrm rot="20471582">
            <a:off x="8189715" y="3849855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µC++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FB463119-DF8F-40EA-90B1-F957E23447CD}"/>
              </a:ext>
            </a:extLst>
          </p:cNvPr>
          <p:cNvSpPr/>
          <p:nvPr/>
        </p:nvSpPr>
        <p:spPr>
          <a:xfrm rot="20316381">
            <a:off x="1750869" y="3386680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Modula-2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0152AF96-93BF-44DB-AEAA-F4E72C84B211}"/>
              </a:ext>
            </a:extLst>
          </p:cNvPr>
          <p:cNvSpPr/>
          <p:nvPr/>
        </p:nvSpPr>
        <p:spPr>
          <a:xfrm rot="20997958">
            <a:off x="1981018" y="4889893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Nemerle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1769A2FF-CC02-4365-95B1-67374B3D5961}"/>
              </a:ext>
            </a:extLst>
          </p:cNvPr>
          <p:cNvSpPr/>
          <p:nvPr/>
        </p:nvSpPr>
        <p:spPr>
          <a:xfrm rot="582296">
            <a:off x="4867511" y="2121887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Pearl 5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7E06C84-75A4-4E2E-A521-EB032ADCDBC0}"/>
              </a:ext>
            </a:extLst>
          </p:cNvPr>
          <p:cNvSpPr/>
          <p:nvPr/>
        </p:nvSpPr>
        <p:spPr>
          <a:xfrm rot="10373197">
            <a:off x="9350568" y="5970203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PHP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385EC3A0-C44B-4D40-923B-A249D62213F5}"/>
              </a:ext>
            </a:extLst>
          </p:cNvPr>
          <p:cNvSpPr/>
          <p:nvPr/>
        </p:nvSpPr>
        <p:spPr>
          <a:xfrm rot="1684368">
            <a:off x="8009030" y="2166053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Picolisp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2F639895-F20C-429C-B46F-09F049C08DA7}"/>
              </a:ext>
            </a:extLst>
          </p:cNvPr>
          <p:cNvSpPr/>
          <p:nvPr/>
        </p:nvSpPr>
        <p:spPr>
          <a:xfrm rot="1317554">
            <a:off x="6923851" y="2087494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Prolog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BF03FBA7-562F-4A51-9E0F-A0C049C74B45}"/>
              </a:ext>
            </a:extLst>
          </p:cNvPr>
          <p:cNvSpPr/>
          <p:nvPr/>
        </p:nvSpPr>
        <p:spPr>
          <a:xfrm rot="1106372">
            <a:off x="5932614" y="2064435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Python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C1C05978-DA58-4B14-93AB-3E4C17C3257B}"/>
              </a:ext>
            </a:extLst>
          </p:cNvPr>
          <p:cNvSpPr/>
          <p:nvPr/>
        </p:nvSpPr>
        <p:spPr>
          <a:xfrm rot="18875432">
            <a:off x="5638680" y="3504362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Raku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8534EE01-9C7E-4D24-93D8-43E13044E852}"/>
              </a:ext>
            </a:extLst>
          </p:cNvPr>
          <p:cNvSpPr/>
          <p:nvPr/>
        </p:nvSpPr>
        <p:spPr>
          <a:xfrm rot="21031116">
            <a:off x="4614903" y="2715200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Ruby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D3AE7B85-CE4C-46F2-B649-E8925EF48487}"/>
              </a:ext>
            </a:extLst>
          </p:cNvPr>
          <p:cNvSpPr/>
          <p:nvPr/>
        </p:nvSpPr>
        <p:spPr>
          <a:xfrm rot="20198879">
            <a:off x="5551080" y="2786692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Rust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1DDAC73C-AA07-49CE-B4E4-E711E7D8932D}"/>
              </a:ext>
            </a:extLst>
          </p:cNvPr>
          <p:cNvSpPr/>
          <p:nvPr/>
        </p:nvSpPr>
        <p:spPr>
          <a:xfrm rot="1282007">
            <a:off x="3947154" y="5529040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Sather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A6A43962-2A3C-421B-B388-E5E7E1CAFF06}"/>
              </a:ext>
            </a:extLst>
          </p:cNvPr>
          <p:cNvSpPr/>
          <p:nvPr/>
        </p:nvSpPr>
        <p:spPr>
          <a:xfrm rot="20940785">
            <a:off x="4588845" y="3393683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Scheme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957573C8-03E7-4818-9C00-BC95D26EB702}"/>
              </a:ext>
            </a:extLst>
          </p:cNvPr>
          <p:cNvSpPr/>
          <p:nvPr/>
        </p:nvSpPr>
        <p:spPr>
          <a:xfrm rot="1517737">
            <a:off x="8239202" y="3168882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Self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13457C-11B8-482C-8F9A-F0522B24722A}"/>
              </a:ext>
            </a:extLst>
          </p:cNvPr>
          <p:cNvSpPr/>
          <p:nvPr/>
        </p:nvSpPr>
        <p:spPr>
          <a:xfrm>
            <a:off x="7073969" y="3552186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Simula</a:t>
            </a:r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67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413EE250-0FFC-4B6C-9F20-B8BB6FCBB551}"/>
              </a:ext>
            </a:extLst>
          </p:cNvPr>
          <p:cNvSpPr/>
          <p:nvPr/>
        </p:nvSpPr>
        <p:spPr>
          <a:xfrm rot="20569579">
            <a:off x="7237064" y="2865953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Smalltalk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F8EF3F65-3FD5-4D86-8FEA-5EFBA824728C}"/>
              </a:ext>
            </a:extLst>
          </p:cNvPr>
          <p:cNvSpPr/>
          <p:nvPr/>
        </p:nvSpPr>
        <p:spPr>
          <a:xfrm rot="18892859">
            <a:off x="5988591" y="5012803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Squirrel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75C41E1B-516B-444A-B310-B786FE40FEBA}"/>
              </a:ext>
            </a:extLst>
          </p:cNvPr>
          <p:cNvSpPr/>
          <p:nvPr/>
        </p:nvSpPr>
        <p:spPr>
          <a:xfrm rot="1875265">
            <a:off x="7893852" y="4582850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Stackless</a:t>
            </a:r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Python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4D558A9D-AB18-4BAC-9206-61A38DC7CA4D}"/>
              </a:ext>
            </a:extLst>
          </p:cNvPr>
          <p:cNvSpPr/>
          <p:nvPr/>
        </p:nvSpPr>
        <p:spPr>
          <a:xfrm rot="1823097">
            <a:off x="7493269" y="4966175"/>
            <a:ext cx="3564867" cy="4715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SuperCollider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5306F439-DB6C-4BB4-BD29-83A64595DAB2}"/>
              </a:ext>
            </a:extLst>
          </p:cNvPr>
          <p:cNvSpPr/>
          <p:nvPr/>
        </p:nvSpPr>
        <p:spPr>
          <a:xfrm rot="21116303">
            <a:off x="2880408" y="5480661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Tcl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F90D1C10-7DF2-4780-8523-A70CDDE54859}"/>
              </a:ext>
            </a:extLst>
          </p:cNvPr>
          <p:cNvSpPr/>
          <p:nvPr/>
        </p:nvSpPr>
        <p:spPr>
          <a:xfrm rot="20654030">
            <a:off x="6559966" y="5483626"/>
            <a:ext cx="347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150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urbiscript</a:t>
            </a:r>
            <a:endParaRPr lang="pl-PL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00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2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2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75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2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75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25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75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1750"/>
                            </p:stCondLst>
                            <p:childTnLst>
                              <p:par>
                                <p:cTn id="198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43200000">
                                      <p:cBhvr>
                                        <p:cTn id="215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7" grpId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C765A-682D-4D45-94EE-EF35DE69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Kotlin implementation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7FDE18-6FDF-4DB0-AF9E-2CE64077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1684389"/>
            <a:ext cx="9905998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91440" bIns="1828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fun </a:t>
            </a:r>
            <a:r>
              <a:rPr lang="en-US" altLang="en-US" sz="1600" dirty="0">
                <a:solidFill>
                  <a:srgbClr val="FFC66D"/>
                </a:solidFill>
                <a:latin typeface="JetBrains Mono"/>
              </a:rPr>
              <a:t>refresh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(id: String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?, completion: Continuation&lt;Any?&gt;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</a:t>
            </a: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v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a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l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69DD3"/>
                </a:solidFill>
                <a:latin typeface="JetBrains Mono"/>
              </a:rPr>
              <a:t>continuation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completion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a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s?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RefreshStateMachine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?: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RefreshStateMachine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(completion)</a:t>
            </a: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when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continuation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label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150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-&gt;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fetch(id)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150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JetBrains Mono"/>
              </a:rPr>
              <a:t>1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-&gt;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store(id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data)</a:t>
            </a: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150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JetBrains Mono"/>
              </a:rPr>
              <a:t>2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-&gt;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continuation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.resume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map(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dataDb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else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-&gt;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throw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IllegalStateException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(...)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}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}</a:t>
            </a: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5715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C765A-682D-4D45-94EE-EF35DE69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Kotlin implementation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7FDE18-6FDF-4DB0-AF9E-2CE64077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1191946"/>
            <a:ext cx="9905998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91440" bIns="1828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when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label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150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-&gt;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throwOnFailure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result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label</a:t>
            </a:r>
            <a:r>
              <a:rPr lang="en-150" altLang="en-US" sz="1600" dirty="0">
                <a:solidFill>
                  <a:srgbClr val="C69DD3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= </a:t>
            </a:r>
            <a:r>
              <a:rPr lang="en-150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JetBrains Mono"/>
              </a:rPr>
              <a:t>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fetch(id, continuation)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150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JetBrains Mono"/>
              </a:rPr>
              <a:t>1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-&gt;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throwOnFailure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result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continuation.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69DD3"/>
                </a:solidFill>
                <a:effectLst/>
                <a:latin typeface="JetBrains Mono"/>
              </a:rPr>
              <a:t>data</a:t>
            </a:r>
            <a:r>
              <a:rPr kumimoji="0" lang="en-150" altLang="en-US" sz="1600" b="0" i="0" u="none" strike="noStrike" cap="none" normalizeH="0" baseline="0" dirty="0">
                <a:ln>
                  <a:noFill/>
                </a:ln>
                <a:solidFill>
                  <a:srgbClr val="C69DD3"/>
                </a:solidFill>
                <a:effectLst/>
                <a:latin typeface="JetBrains Mono"/>
              </a:rPr>
              <a:t> </a:t>
            </a:r>
            <a:r>
              <a:rPr kumimoji="0" lang="en-150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result</a:t>
            </a:r>
            <a:r>
              <a:rPr lang="en-150" altLang="en-US" sz="1600" dirty="0">
                <a:solidFill>
                  <a:srgbClr val="C69DD3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as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String?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label</a:t>
            </a:r>
            <a:r>
              <a:rPr lang="en-150" altLang="en-US" sz="1600" dirty="0">
                <a:solidFill>
                  <a:srgbClr val="C69DD3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= </a:t>
            </a:r>
            <a:r>
              <a:rPr lang="en-150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JetBrains Mono"/>
              </a:rPr>
              <a:t>2</a:t>
            </a: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store(id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69DD3"/>
                </a:solidFill>
                <a:effectLst/>
                <a:latin typeface="JetBrains Mono"/>
              </a:rPr>
              <a:t>data</a:t>
            </a:r>
            <a:r>
              <a:rPr kumimoji="0" lang="en-150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, 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continuation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lang="en-150" altLang="en-US" sz="1600" dirty="0">
              <a:solidFill>
                <a:srgbClr val="A9B7C6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150" alt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JetBrains Mono"/>
              </a:rPr>
              <a:t>2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-&gt;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throwOnFailure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result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continuation.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69DD3"/>
                </a:solidFill>
                <a:effectLst/>
                <a:latin typeface="JetBrains Mono"/>
              </a:rPr>
              <a:t>data</a:t>
            </a:r>
            <a:r>
              <a:rPr kumimoji="0" lang="en-150" altLang="en-US" sz="1600" b="0" i="0" u="none" strike="noStrike" cap="none" normalizeH="0" baseline="0" dirty="0">
                <a:ln>
                  <a:noFill/>
                </a:ln>
                <a:solidFill>
                  <a:srgbClr val="C69DD3"/>
                </a:solidFill>
                <a:effectLst/>
                <a:latin typeface="JetBrains Mono"/>
              </a:rPr>
              <a:t>Db </a:t>
            </a:r>
            <a:r>
              <a:rPr kumimoji="0" lang="en-150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result</a:t>
            </a:r>
            <a:r>
              <a:rPr lang="en-150" altLang="en-US" sz="1600" dirty="0">
                <a:solidFill>
                  <a:srgbClr val="C69DD3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as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String?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lang="en-150" altLang="en-US" sz="1600" dirty="0" err="1">
                <a:solidFill>
                  <a:srgbClr val="C69DD3"/>
                </a:solidFill>
                <a:latin typeface="JetBrains Mono"/>
              </a:rPr>
              <a:t>completion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.resumeWith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map(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continuation.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69DD3"/>
                </a:solidFill>
                <a:effectLst/>
                <a:latin typeface="JetBrains Mono"/>
              </a:rPr>
              <a:t>data</a:t>
            </a:r>
            <a:r>
              <a:rPr kumimoji="0" lang="en-150" altLang="en-US" sz="1600" b="0" i="0" u="none" strike="noStrike" cap="none" normalizeH="0" baseline="0" dirty="0">
                <a:ln>
                  <a:noFill/>
                </a:ln>
                <a:solidFill>
                  <a:srgbClr val="C69DD3"/>
                </a:solidFill>
                <a:effectLst/>
                <a:latin typeface="JetBrains Mono"/>
              </a:rPr>
              <a:t>Db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else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-&gt;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>
                <a:solidFill>
                  <a:srgbClr val="CC7832"/>
                </a:solidFill>
                <a:latin typeface="JetBrains Mono"/>
              </a:rPr>
              <a:t>throw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150" altLang="en-US" sz="1600" dirty="0" err="1">
                <a:solidFill>
                  <a:srgbClr val="A9B7C6"/>
                </a:solidFill>
                <a:latin typeface="JetBrains Mono"/>
              </a:rPr>
              <a:t>IllegalStateException</a:t>
            </a: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(...)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150" altLang="en-US" sz="1600" dirty="0">
                <a:solidFill>
                  <a:srgbClr val="A9B7C6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74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172617-8761-4BD4-B4B9-2B300C29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structured concurrency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91B1AC-D2E9-49FA-AE89-451005BD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Parent always waits for children to complete</a:t>
            </a:r>
          </a:p>
          <a:p>
            <a:r>
              <a:rPr lang="en-150" dirty="0"/>
              <a:t>Resource </a:t>
            </a:r>
            <a:r>
              <a:rPr lang="en-150" dirty="0" err="1"/>
              <a:t>cleanup</a:t>
            </a:r>
            <a:r>
              <a:rPr lang="en-150" dirty="0"/>
              <a:t>, never loose a working coroutine</a:t>
            </a:r>
          </a:p>
          <a:p>
            <a:r>
              <a:rPr lang="en-150" dirty="0"/>
              <a:t>Error propagation, never loose an exception</a:t>
            </a:r>
          </a:p>
          <a:p>
            <a:r>
              <a:rPr lang="en-150" dirty="0"/>
              <a:t>Easier to reason about</a:t>
            </a:r>
            <a:endParaRPr lang="en-US" dirty="0"/>
          </a:p>
        </p:txBody>
      </p:sp>
      <p:sp>
        <p:nvSpPr>
          <p:cNvPr id="4" name="Strzałka: w dół 3">
            <a:extLst>
              <a:ext uri="{FF2B5EF4-FFF2-40B4-BE49-F238E27FC236}">
                <a16:creationId xmlns:a16="http://schemas.microsoft.com/office/drawing/2014/main" id="{7B09B98F-71AB-46DF-B880-51B59F280EEE}"/>
              </a:ext>
            </a:extLst>
          </p:cNvPr>
          <p:cNvSpPr/>
          <p:nvPr/>
        </p:nvSpPr>
        <p:spPr>
          <a:xfrm>
            <a:off x="9462782" y="939407"/>
            <a:ext cx="662730" cy="115768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hemat blokowy: proces 5">
            <a:extLst>
              <a:ext uri="{FF2B5EF4-FFF2-40B4-BE49-F238E27FC236}">
                <a16:creationId xmlns:a16="http://schemas.microsoft.com/office/drawing/2014/main" id="{AFE88701-8CEB-4CB3-8668-EE99275D76BB}"/>
              </a:ext>
            </a:extLst>
          </p:cNvPr>
          <p:cNvSpPr/>
          <p:nvPr/>
        </p:nvSpPr>
        <p:spPr>
          <a:xfrm>
            <a:off x="8282668" y="3008692"/>
            <a:ext cx="914400" cy="4613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chemat blokowy: proces 6">
            <a:extLst>
              <a:ext uri="{FF2B5EF4-FFF2-40B4-BE49-F238E27FC236}">
                <a16:creationId xmlns:a16="http://schemas.microsoft.com/office/drawing/2014/main" id="{522DEE4A-AD43-45F6-805C-93E114B8E4A4}"/>
              </a:ext>
            </a:extLst>
          </p:cNvPr>
          <p:cNvSpPr/>
          <p:nvPr/>
        </p:nvSpPr>
        <p:spPr>
          <a:xfrm>
            <a:off x="9336947" y="3013596"/>
            <a:ext cx="914400" cy="4613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chemat blokowy: proces 7">
            <a:extLst>
              <a:ext uri="{FF2B5EF4-FFF2-40B4-BE49-F238E27FC236}">
                <a16:creationId xmlns:a16="http://schemas.microsoft.com/office/drawing/2014/main" id="{85D6792B-DB3E-4625-A8E5-3898A68361C7}"/>
              </a:ext>
            </a:extLst>
          </p:cNvPr>
          <p:cNvSpPr/>
          <p:nvPr/>
        </p:nvSpPr>
        <p:spPr>
          <a:xfrm>
            <a:off x="10391226" y="3008692"/>
            <a:ext cx="914400" cy="4613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D6486AA6-3E08-4D37-B3EF-55E3B2839A91}"/>
              </a:ext>
            </a:extLst>
          </p:cNvPr>
          <p:cNvSpPr/>
          <p:nvPr/>
        </p:nvSpPr>
        <p:spPr>
          <a:xfrm rot="1879110">
            <a:off x="8715706" y="1826003"/>
            <a:ext cx="662730" cy="11576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dół 9">
            <a:extLst>
              <a:ext uri="{FF2B5EF4-FFF2-40B4-BE49-F238E27FC236}">
                <a16:creationId xmlns:a16="http://schemas.microsoft.com/office/drawing/2014/main" id="{B2696C95-71FE-40CF-BDDC-0DE9BE829820}"/>
              </a:ext>
            </a:extLst>
          </p:cNvPr>
          <p:cNvSpPr/>
          <p:nvPr/>
        </p:nvSpPr>
        <p:spPr>
          <a:xfrm>
            <a:off x="9455761" y="2227648"/>
            <a:ext cx="662730" cy="73928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dół 10">
            <a:extLst>
              <a:ext uri="{FF2B5EF4-FFF2-40B4-BE49-F238E27FC236}">
                <a16:creationId xmlns:a16="http://schemas.microsoft.com/office/drawing/2014/main" id="{7F333DCC-F07C-4B8E-B42E-64ADE10608E8}"/>
              </a:ext>
            </a:extLst>
          </p:cNvPr>
          <p:cNvSpPr/>
          <p:nvPr/>
        </p:nvSpPr>
        <p:spPr>
          <a:xfrm rot="19708485">
            <a:off x="10181249" y="1802305"/>
            <a:ext cx="662730" cy="11576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: w dół 13">
            <a:extLst>
              <a:ext uri="{FF2B5EF4-FFF2-40B4-BE49-F238E27FC236}">
                <a16:creationId xmlns:a16="http://schemas.microsoft.com/office/drawing/2014/main" id="{F514A440-7676-4B81-8D41-E0FCDFDC6D56}"/>
              </a:ext>
            </a:extLst>
          </p:cNvPr>
          <p:cNvSpPr/>
          <p:nvPr/>
        </p:nvSpPr>
        <p:spPr>
          <a:xfrm rot="1879110">
            <a:off x="10290109" y="3536183"/>
            <a:ext cx="662730" cy="11576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: w dół 14">
            <a:extLst>
              <a:ext uri="{FF2B5EF4-FFF2-40B4-BE49-F238E27FC236}">
                <a16:creationId xmlns:a16="http://schemas.microsoft.com/office/drawing/2014/main" id="{CF380F39-91FE-4001-8EEA-D106296ED0E8}"/>
              </a:ext>
            </a:extLst>
          </p:cNvPr>
          <p:cNvSpPr/>
          <p:nvPr/>
        </p:nvSpPr>
        <p:spPr>
          <a:xfrm>
            <a:off x="9468586" y="3607676"/>
            <a:ext cx="662730" cy="73928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: w dół 15">
            <a:extLst>
              <a:ext uri="{FF2B5EF4-FFF2-40B4-BE49-F238E27FC236}">
                <a16:creationId xmlns:a16="http://schemas.microsoft.com/office/drawing/2014/main" id="{F4A2FE47-A446-4E6E-9A41-7D648DDB7C71}"/>
              </a:ext>
            </a:extLst>
          </p:cNvPr>
          <p:cNvSpPr/>
          <p:nvPr/>
        </p:nvSpPr>
        <p:spPr>
          <a:xfrm rot="19708485">
            <a:off x="8682809" y="3562822"/>
            <a:ext cx="662730" cy="11576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: w dół 16">
            <a:extLst>
              <a:ext uri="{FF2B5EF4-FFF2-40B4-BE49-F238E27FC236}">
                <a16:creationId xmlns:a16="http://schemas.microsoft.com/office/drawing/2014/main" id="{9359F938-8A8F-4804-9459-FC995551AAE0}"/>
              </a:ext>
            </a:extLst>
          </p:cNvPr>
          <p:cNvSpPr/>
          <p:nvPr/>
        </p:nvSpPr>
        <p:spPr>
          <a:xfrm>
            <a:off x="9462782" y="4506129"/>
            <a:ext cx="662730" cy="115768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172617-8761-4BD4-B4B9-2B300C29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150" dirty="0"/>
              <a:t>hat comes in the package?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91B1AC-D2E9-49FA-AE89-451005BD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150" dirty="0"/>
              <a:t>ore stuff, including Flow for processing async streams</a:t>
            </a:r>
          </a:p>
          <a:p>
            <a:r>
              <a:rPr lang="en-150" dirty="0"/>
              <a:t>Additional JVM and JS features</a:t>
            </a:r>
          </a:p>
          <a:p>
            <a:r>
              <a:rPr lang="en-150" dirty="0"/>
              <a:t>Testing and debugging utilities</a:t>
            </a:r>
          </a:p>
          <a:p>
            <a:r>
              <a:rPr lang="en-150" dirty="0"/>
              <a:t>Reactive Streams, with support for RxJava and Project Reactor</a:t>
            </a:r>
          </a:p>
          <a:p>
            <a:r>
              <a:rPr lang="en-150" dirty="0"/>
              <a:t>Integration with various async call-back and future-based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B035F4-8C4E-48E2-B10B-D126350B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let’s see some examples</a:t>
            </a:r>
            <a:endParaRPr lang="en-US" dirty="0"/>
          </a:p>
        </p:txBody>
      </p:sp>
      <p:pic>
        <p:nvPicPr>
          <p:cNvPr id="5" name="Obraz 4" descr="Obraz zawierający tekst, broń, pistolet&#10;&#10;Opis wygenerowany automatycznie">
            <a:extLst>
              <a:ext uri="{FF2B5EF4-FFF2-40B4-BE49-F238E27FC236}">
                <a16:creationId xmlns:a16="http://schemas.microsoft.com/office/drawing/2014/main" id="{A1561DAA-8486-40A0-911F-F0B49AA3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42" y="3001562"/>
            <a:ext cx="3095625" cy="2657475"/>
          </a:xfrm>
          <a:prstGeom prst="rect">
            <a:avLst/>
          </a:prstGeom>
        </p:spPr>
      </p:pic>
      <p:sp>
        <p:nvSpPr>
          <p:cNvPr id="7" name="Dymek mowy: owalny 6">
            <a:extLst>
              <a:ext uri="{FF2B5EF4-FFF2-40B4-BE49-F238E27FC236}">
                <a16:creationId xmlns:a16="http://schemas.microsoft.com/office/drawing/2014/main" id="{31B745F7-FE28-4E9C-807F-A861F7FA894B}"/>
              </a:ext>
            </a:extLst>
          </p:cNvPr>
          <p:cNvSpPr/>
          <p:nvPr/>
        </p:nvSpPr>
        <p:spPr>
          <a:xfrm>
            <a:off x="3207224" y="1937982"/>
            <a:ext cx="3480179" cy="2518012"/>
          </a:xfrm>
          <a:prstGeom prst="wedgeEllipseCallout">
            <a:avLst>
              <a:gd name="adj1" fmla="val 91177"/>
              <a:gd name="adj2" fmla="val 279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sz="2400" dirty="0">
                <a:latin typeface="Cooper Black" panose="0208090404030B020404" pitchFamily="18" charset="0"/>
              </a:rPr>
              <a:t>Yea, ok, great but get to the code already!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321D49-EB82-439E-93A3-356E588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Definition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2FFEB9-6390-41E8-9E21-313CD0756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150" i="1" dirty="0"/>
              <a:t>“</a:t>
            </a:r>
            <a:r>
              <a:rPr lang="en-US" i="1" dirty="0"/>
              <a:t>Coroutines are computer program components that generalize subroutines for non-preemptive multitasking, by allowing execution to be suspended and resumed.</a:t>
            </a:r>
            <a:r>
              <a:rPr lang="en-150" i="1" dirty="0"/>
              <a:t>”</a:t>
            </a:r>
          </a:p>
          <a:p>
            <a:pPr marL="0" indent="0" algn="r">
              <a:buNone/>
            </a:pPr>
            <a:endParaRPr lang="en-150" i="1" dirty="0"/>
          </a:p>
          <a:p>
            <a:pPr marL="0" indent="0" algn="r">
              <a:buNone/>
            </a:pPr>
            <a:r>
              <a:rPr lang="en-150" i="1" dirty="0"/>
              <a:t>-Wikipedia</a:t>
            </a:r>
            <a:endParaRPr lang="en-US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2C94D2-A98E-4F96-A66C-525BE2AA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04815">
            <a:off x="-567588" y="3943750"/>
            <a:ext cx="3305636" cy="2743583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722FF026-02EE-4EC1-B09D-B8FAC827AD9C}"/>
              </a:ext>
            </a:extLst>
          </p:cNvPr>
          <p:cNvSpPr/>
          <p:nvPr/>
        </p:nvSpPr>
        <p:spPr>
          <a:xfrm rot="20691869">
            <a:off x="3038510" y="5236501"/>
            <a:ext cx="187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150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EZ PZ</a:t>
            </a:r>
            <a:endParaRPr lang="pl-P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0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321D49-EB82-439E-93A3-356E588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 simple explanation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2FFEB9-6390-41E8-9E21-313CD0756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Coroutines</a:t>
            </a:r>
            <a:r>
              <a:rPr lang="en-150" dirty="0"/>
              <a:t> are a type of functions that</a:t>
            </a:r>
            <a:r>
              <a:rPr lang="en-US" dirty="0"/>
              <a:t> </a:t>
            </a:r>
            <a:r>
              <a:rPr lang="en-150" dirty="0"/>
              <a:t>utilize cooperative</a:t>
            </a:r>
            <a:r>
              <a:rPr lang="en-US" dirty="0"/>
              <a:t> multitasking</a:t>
            </a:r>
            <a:r>
              <a:rPr lang="en-150" dirty="0"/>
              <a:t> to introduce concurrency</a:t>
            </a:r>
            <a:r>
              <a:rPr lang="en-US" dirty="0"/>
              <a:t>.</a:t>
            </a:r>
            <a:endParaRPr lang="en-150" dirty="0"/>
          </a:p>
          <a:p>
            <a:pPr algn="just"/>
            <a:r>
              <a:rPr lang="en-150" dirty="0"/>
              <a:t>Coroutines are stateful functions</a:t>
            </a:r>
          </a:p>
        </p:txBody>
      </p:sp>
    </p:spTree>
    <p:extLst>
      <p:ext uri="{BB962C8B-B14F-4D97-AF65-F5344CB8AC3E}">
        <p14:creationId xmlns:p14="http://schemas.microsoft.com/office/powerpoint/2010/main" val="184011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414E47-6356-4392-A4A3-003016C2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150" dirty="0" err="1"/>
              <a:t>reemptive</a:t>
            </a:r>
            <a:r>
              <a:rPr lang="en-150" dirty="0"/>
              <a:t> vs cooperative multitasking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4E7378-A224-4044-A26F-C3C7EE24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150" dirty="0" err="1"/>
              <a:t>reemptive</a:t>
            </a:r>
            <a:r>
              <a:rPr lang="en-150" dirty="0"/>
              <a:t> multitasking is based on interruption of task execution</a:t>
            </a:r>
          </a:p>
          <a:p>
            <a:r>
              <a:rPr lang="en-150" dirty="0"/>
              <a:t>Cooperative multitasking depends on tasks to yield (return)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29657-DFFB-4D07-8041-A61F7F15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14800"/>
            <a:ext cx="9905998" cy="657548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150" dirty="0"/>
              <a:t>e tried to cooperate...</a:t>
            </a:r>
            <a:endParaRPr lang="en-US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19373E8A-06A6-4B55-9325-35E781D3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8238" y="2501488"/>
            <a:ext cx="4344350" cy="3541712"/>
          </a:xfr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D66437D2-93ED-47FB-97C5-5187AF42F08F}"/>
              </a:ext>
            </a:extLst>
          </p:cNvPr>
          <p:cNvSpPr txBox="1"/>
          <p:nvPr/>
        </p:nvSpPr>
        <p:spPr>
          <a:xfrm>
            <a:off x="5611504" y="2736502"/>
            <a:ext cx="5682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2800" i="1" dirty="0"/>
              <a:t>“Back in the day, I was running cooperative multitasking.”</a:t>
            </a:r>
          </a:p>
          <a:p>
            <a:endParaRPr lang="en-150" sz="2800" i="1" dirty="0"/>
          </a:p>
          <a:p>
            <a:r>
              <a:rPr lang="en-150" sz="2800" i="1" dirty="0"/>
              <a:t>“It was all fun and games until I died.”</a:t>
            </a:r>
          </a:p>
          <a:p>
            <a:endParaRPr lang="en-150" sz="2800" i="1" dirty="0"/>
          </a:p>
          <a:p>
            <a:pPr algn="r"/>
            <a:r>
              <a:rPr lang="en-150" sz="2800" i="1" dirty="0"/>
              <a:t>-Windows 3.1</a:t>
            </a:r>
            <a:endParaRPr lang="en-US" sz="2800" i="1" dirty="0"/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CA03F6F1-90F2-4CC8-93F6-6A71F16E02FB}"/>
              </a:ext>
            </a:extLst>
          </p:cNvPr>
          <p:cNvSpPr txBox="1">
            <a:spLocks/>
          </p:cNvSpPr>
          <p:nvPr/>
        </p:nvSpPr>
        <p:spPr>
          <a:xfrm>
            <a:off x="1141413" y="1442495"/>
            <a:ext cx="9905998" cy="809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150" dirty="0"/>
              <a:t>...But your apps didn’t want to!</a:t>
            </a:r>
            <a:endParaRPr lang="en-US" dirty="0"/>
          </a:p>
        </p:txBody>
      </p:sp>
      <p:pic>
        <p:nvPicPr>
          <p:cNvPr id="6" name="Obraz 5" descr="Obraz zawierający grafika wektorowa&#10;&#10;Opis wygenerowany automatycznie">
            <a:extLst>
              <a:ext uri="{FF2B5EF4-FFF2-40B4-BE49-F238E27FC236}">
                <a16:creationId xmlns:a16="http://schemas.microsoft.com/office/drawing/2014/main" id="{7E67B622-CB47-41C6-9085-81BB7736953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497277" y="2501488"/>
            <a:ext cx="2929769" cy="29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426460-28EC-4508-B8E6-85404AEE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Wait a minute...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FFE6B1-9CBD-4EA2-B361-783E9CA8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Why use something that was not successful?</a:t>
            </a:r>
          </a:p>
          <a:p>
            <a:r>
              <a:rPr lang="en-150" dirty="0"/>
              <a:t>What do we get out of cooperative multitasking?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7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1C6CF1-9A6D-4A74-84F0-1479EDC5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Let’s start from a task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C4E7174-28A4-4412-B054-FA7EAE4CD1AA}"/>
              </a:ext>
            </a:extLst>
          </p:cNvPr>
          <p:cNvSpPr/>
          <p:nvPr/>
        </p:nvSpPr>
        <p:spPr>
          <a:xfrm>
            <a:off x="3884161" y="3009331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FE6E2656-9680-401F-AF0D-2E1F42E729A7}"/>
              </a:ext>
            </a:extLst>
          </p:cNvPr>
          <p:cNvSpPr/>
          <p:nvPr/>
        </p:nvSpPr>
        <p:spPr>
          <a:xfrm>
            <a:off x="3678072" y="2463420"/>
            <a:ext cx="2756847" cy="3275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1C6CF1-9A6D-4A74-84F0-1479EDC5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150" dirty="0" err="1"/>
              <a:t>ut</a:t>
            </a:r>
            <a:r>
              <a:rPr lang="en-150" dirty="0"/>
              <a:t> we want more than just one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C4E7174-28A4-4412-B054-FA7EAE4CD1AA}"/>
              </a:ext>
            </a:extLst>
          </p:cNvPr>
          <p:cNvSpPr/>
          <p:nvPr/>
        </p:nvSpPr>
        <p:spPr>
          <a:xfrm>
            <a:off x="3884161" y="2325747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E1B96D-4F56-4F60-9465-C8A898F36C8F}"/>
              </a:ext>
            </a:extLst>
          </p:cNvPr>
          <p:cNvSpPr/>
          <p:nvPr/>
        </p:nvSpPr>
        <p:spPr>
          <a:xfrm>
            <a:off x="3884161" y="3175378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74E8FC7-7BC2-4206-8CEA-156A13F6E9CA}"/>
              </a:ext>
            </a:extLst>
          </p:cNvPr>
          <p:cNvSpPr/>
          <p:nvPr/>
        </p:nvSpPr>
        <p:spPr>
          <a:xfrm>
            <a:off x="3884161" y="4025009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E1EA58A-701E-4D0F-9FBE-BD592F271A8C}"/>
              </a:ext>
            </a:extLst>
          </p:cNvPr>
          <p:cNvSpPr/>
          <p:nvPr/>
        </p:nvSpPr>
        <p:spPr>
          <a:xfrm>
            <a:off x="3884161" y="4874640"/>
            <a:ext cx="2210251" cy="62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6748</TotalTime>
  <Words>1137</Words>
  <Application>Microsoft Office PowerPoint</Application>
  <PresentationFormat>Panoramiczny</PresentationFormat>
  <Paragraphs>203</Paragraphs>
  <Slides>24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1" baseType="lpstr">
      <vt:lpstr>Arial</vt:lpstr>
      <vt:lpstr>Calibri</vt:lpstr>
      <vt:lpstr>Cascadia Code</vt:lpstr>
      <vt:lpstr>Cooper Black</vt:lpstr>
      <vt:lpstr>JetBrains Mono</vt:lpstr>
      <vt:lpstr>Tw Cen MT</vt:lpstr>
      <vt:lpstr>Obwód</vt:lpstr>
      <vt:lpstr>What are those coroutines?</vt:lpstr>
      <vt:lpstr>Where we can find coroutines?</vt:lpstr>
      <vt:lpstr>Definition</vt:lpstr>
      <vt:lpstr>A simple explanation</vt:lpstr>
      <vt:lpstr>Preemptive vs cooperative multitasking</vt:lpstr>
      <vt:lpstr>We tried to cooperate...</vt:lpstr>
      <vt:lpstr>Wait a minute...</vt:lpstr>
      <vt:lpstr>Let’s start from a task</vt:lpstr>
      <vt:lpstr>But we want more than just one</vt:lpstr>
      <vt:lpstr>In reality it’s a bit more complicated</vt:lpstr>
      <vt:lpstr>And it can get even worse</vt:lpstr>
      <vt:lpstr>How cooperative multitasking can help?</vt:lpstr>
      <vt:lpstr>returning control </vt:lpstr>
      <vt:lpstr>thread vs. coroutine?</vt:lpstr>
      <vt:lpstr>Kotlin implementation</vt:lpstr>
      <vt:lpstr>Kotlin implementation</vt:lpstr>
      <vt:lpstr>Kotlin implementation</vt:lpstr>
      <vt:lpstr>Kotlin implementation</vt:lpstr>
      <vt:lpstr>Kotlin implementation</vt:lpstr>
      <vt:lpstr>Kotlin implementation</vt:lpstr>
      <vt:lpstr>Kotlin implementation</vt:lpstr>
      <vt:lpstr>structured concurrency</vt:lpstr>
      <vt:lpstr>What comes in the package?</vt:lpstr>
      <vt:lpstr>let’s see some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So, What are those coroutines?</dc:title>
  <dc:creator>Michal Gil</dc:creator>
  <cp:lastModifiedBy>Michal Gil</cp:lastModifiedBy>
  <cp:revision>22</cp:revision>
  <dcterms:created xsi:type="dcterms:W3CDTF">2020-11-24T13:47:54Z</dcterms:created>
  <dcterms:modified xsi:type="dcterms:W3CDTF">2021-04-05T20:10:05Z</dcterms:modified>
</cp:coreProperties>
</file>