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4CE-ED74-4333-8992-514D51040222}" type="datetimeFigureOut">
              <a:rPr lang="uk-UA" smtClean="0"/>
              <a:t>11.05.2020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510-5586-4AD4-A6D9-2C14D34BAA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450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4CE-ED74-4333-8992-514D51040222}" type="datetimeFigureOut">
              <a:rPr lang="uk-UA" smtClean="0"/>
              <a:t>11.05.2020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510-5586-4AD4-A6D9-2C14D34BAA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901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4CE-ED74-4333-8992-514D51040222}" type="datetimeFigureOut">
              <a:rPr lang="uk-UA" smtClean="0"/>
              <a:t>11.05.2020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510-5586-4AD4-A6D9-2C14D34BAA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5049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4CE-ED74-4333-8992-514D51040222}" type="datetimeFigureOut">
              <a:rPr lang="uk-UA" smtClean="0"/>
              <a:t>11.05.2020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510-5586-4AD4-A6D9-2C14D34BAA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4521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4CE-ED74-4333-8992-514D51040222}" type="datetimeFigureOut">
              <a:rPr lang="uk-UA" smtClean="0"/>
              <a:t>11.05.2020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510-5586-4AD4-A6D9-2C14D34BAA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8160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4CE-ED74-4333-8992-514D51040222}" type="datetimeFigureOut">
              <a:rPr lang="uk-UA" smtClean="0"/>
              <a:t>11.05.2020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510-5586-4AD4-A6D9-2C14D34BAA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23303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4CE-ED74-4333-8992-514D51040222}" type="datetimeFigureOut">
              <a:rPr lang="uk-UA" smtClean="0"/>
              <a:t>11.05.2020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510-5586-4AD4-A6D9-2C14D34BAA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099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4CE-ED74-4333-8992-514D51040222}" type="datetimeFigureOut">
              <a:rPr lang="uk-UA" smtClean="0"/>
              <a:t>11.05.2020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510-5586-4AD4-A6D9-2C14D34BAA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8388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4CE-ED74-4333-8992-514D51040222}" type="datetimeFigureOut">
              <a:rPr lang="uk-UA" smtClean="0"/>
              <a:t>11.05.2020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510-5586-4AD4-A6D9-2C14D34BAA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809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4CE-ED74-4333-8992-514D51040222}" type="datetimeFigureOut">
              <a:rPr lang="uk-UA" smtClean="0"/>
              <a:t>11.05.2020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510-5586-4AD4-A6D9-2C14D34BAA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43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4CE-ED74-4333-8992-514D51040222}" type="datetimeFigureOut">
              <a:rPr lang="uk-UA" smtClean="0"/>
              <a:t>11.05.2020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510-5586-4AD4-A6D9-2C14D34BAA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395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4CE-ED74-4333-8992-514D51040222}" type="datetimeFigureOut">
              <a:rPr lang="uk-UA" smtClean="0"/>
              <a:t>11.05.2020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510-5586-4AD4-A6D9-2C14D34BAA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268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4CE-ED74-4333-8992-514D51040222}" type="datetimeFigureOut">
              <a:rPr lang="uk-UA" smtClean="0"/>
              <a:t>11.05.2020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510-5586-4AD4-A6D9-2C14D34BAA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918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4CE-ED74-4333-8992-514D51040222}" type="datetimeFigureOut">
              <a:rPr lang="uk-UA" smtClean="0"/>
              <a:t>11.05.2020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510-5586-4AD4-A6D9-2C14D34BAA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95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4CE-ED74-4333-8992-514D51040222}" type="datetimeFigureOut">
              <a:rPr lang="uk-UA" smtClean="0"/>
              <a:t>11.05.2020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510-5586-4AD4-A6D9-2C14D34BAA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736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84CE-ED74-4333-8992-514D51040222}" type="datetimeFigureOut">
              <a:rPr lang="uk-UA" smtClean="0"/>
              <a:t>11.05.2020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B510-5586-4AD4-A6D9-2C14D34BAA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490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86084CE-ED74-4333-8992-514D51040222}" type="datetimeFigureOut">
              <a:rPr lang="uk-UA" smtClean="0"/>
              <a:t>11.05.2020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48AB510-5586-4AD4-A6D9-2C14D34BAA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778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86084CE-ED74-4333-8992-514D51040222}" type="datetimeFigureOut">
              <a:rPr lang="uk-UA" smtClean="0"/>
              <a:t>11.05.2020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48AB510-5586-4AD4-A6D9-2C14D34BAA4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6043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D0287-083C-4D20-B40E-4EF8E2DF7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250" y="338678"/>
            <a:ext cx="7252845" cy="402941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uk-UA" dirty="0">
                <a:effectLst/>
              </a:rPr>
              <a:t>Аналіз сучасних підходів до проектування архітектури веб застосунків </a:t>
            </a: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86CAAB-E368-4643-A797-BE3553E4C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251" y="4877138"/>
            <a:ext cx="7252845" cy="115218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uk-UA" sz="2400" dirty="0"/>
              <a:t>Виконав студент третього курсу </a:t>
            </a:r>
          </a:p>
          <a:p>
            <a:pPr algn="l"/>
            <a:r>
              <a:rPr lang="uk-UA" sz="2400" dirty="0"/>
              <a:t>факультету інформатики</a:t>
            </a:r>
          </a:p>
          <a:p>
            <a:pPr algn="l"/>
            <a:r>
              <a:rPr lang="uk-UA" sz="2400" dirty="0"/>
              <a:t>Федюченко Михайло Ігорович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B564B-ADD8-4689-B47D-479E0B6B4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66900" y="1"/>
            <a:ext cx="3125099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34D109-15AA-4283-A14C-F630CD88D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895765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1E8C17-E280-423E-BE27-607AA18BD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066901" y="1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32340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B7536-8AE2-4404-B21E-896A17A5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Faas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857E5E-B281-4505-8DC4-A62FB20D7F9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080" y="778705"/>
            <a:ext cx="5213604" cy="2878541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E097D6-9C52-44E1-A571-1EEEA2530CF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778705"/>
            <a:ext cx="5940554" cy="3083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5521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F59D4-4228-477A-B271-08CBC89E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651" y="697686"/>
            <a:ext cx="9718232" cy="1166567"/>
          </a:xfrm>
        </p:spPr>
        <p:txBody>
          <a:bodyPr/>
          <a:lstStyle/>
          <a:p>
            <a:pPr algn="ctr"/>
            <a:r>
              <a:rPr lang="uk-UA" dirty="0"/>
              <a:t>Використання </a:t>
            </a:r>
            <a:r>
              <a:rPr lang="en-US" dirty="0"/>
              <a:t>Baas </a:t>
            </a:r>
            <a:r>
              <a:rPr lang="ru-RU" dirty="0"/>
              <a:t>та </a:t>
            </a:r>
            <a:r>
              <a:rPr lang="en-US" dirty="0" err="1"/>
              <a:t>faas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1E56CD-5DD6-46FB-AF75-016BBD8CC8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651" y="2320047"/>
            <a:ext cx="8197871" cy="416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445559-FD19-4F40-9DB4-7C58ACE3106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1" y="372408"/>
            <a:ext cx="5036983" cy="2021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84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AB72B-02FB-424E-9CD1-1E7DDA28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4780"/>
            <a:ext cx="9905998" cy="968604"/>
          </a:xfrm>
        </p:spPr>
        <p:txBody>
          <a:bodyPr/>
          <a:lstStyle/>
          <a:p>
            <a:pPr algn="ctr"/>
            <a:r>
              <a:rPr lang="en-US" dirty="0"/>
              <a:t>Spa </a:t>
            </a:r>
            <a:r>
              <a:rPr lang="en-US" dirty="0" err="1"/>
              <a:t>SHell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953C65-F621-461F-8D50-5F832ABA195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7" y="1590775"/>
            <a:ext cx="6187877" cy="40181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1F51B48-6C6B-46F5-AFF5-2EC3F3820C67}"/>
              </a:ext>
            </a:extLst>
          </p:cNvPr>
          <p:cNvSpPr/>
          <p:nvPr/>
        </p:nvSpPr>
        <p:spPr>
          <a:xfrm>
            <a:off x="6900421" y="1656763"/>
            <a:ext cx="453429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Font typeface="+mj-lt"/>
              <a:buAutoNum type="arabicPeriod"/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Координування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модулів відображень</a:t>
            </a:r>
          </a:p>
          <a:p>
            <a:pPr marL="342900" lvl="0" indent="-342900">
              <a:lnSpc>
                <a:spcPct val="150000"/>
              </a:lnSpc>
              <a:spcAft>
                <a:spcPts val="2400"/>
              </a:spcAft>
              <a:buFont typeface="+mj-lt"/>
              <a:buAutoNum type="arabicPeriod"/>
            </a:pPr>
            <a:r>
              <a:rPr lang="uk-UA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Управління станом клієнтської компоненти веб-додатку.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	</a:t>
            </a:r>
            <a:r>
              <a:rPr lang="uk-UA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Відображення та управління контейнерами відображень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02625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11F56-F1FE-47CD-B81C-4D298A29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Архітектура сторінки для mpa та spa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C8571F-05D7-4B18-B0B5-BE4FC7055C2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285" y="-1"/>
            <a:ext cx="5344952" cy="4273825"/>
          </a:xfrm>
          <a:prstGeom prst="rect">
            <a:avLst/>
          </a:prstGeom>
          <a:noFill/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54C815-F178-4EFB-865D-DD129B71149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8237" y="428017"/>
            <a:ext cx="6201707" cy="356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9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249D8-ECFF-459C-AD23-CAFF0BEF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Dom та virtual dom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E4B1BB-5A57-455B-BC7E-E58D4DE1BE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15" y="957809"/>
            <a:ext cx="7527191" cy="4942382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172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11956-35F3-4613-AC3A-9F4904EF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Оновлення при використанні react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0105E5-D874-4D9D-92C2-321B5F77F5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15" y="1311528"/>
            <a:ext cx="6915663" cy="4238632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0317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AB68F-613C-48EE-BEF6-0F0CF844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889" y="4908020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Mvc</a:t>
            </a:r>
            <a:r>
              <a:rPr lang="en-US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34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для</a:t>
            </a:r>
            <a:r>
              <a:rPr lang="en-US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34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клієнтської</a:t>
            </a:r>
            <a:r>
              <a:rPr lang="en-US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34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компоненти</a:t>
            </a:r>
            <a:r>
              <a:rPr lang="en-US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spa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E64C33-90D7-4705-A95D-1B12C569F3AF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7" b="-1"/>
          <a:stretch/>
        </p:blipFill>
        <p:spPr bwMode="auto">
          <a:xfrm>
            <a:off x="20" y="10"/>
            <a:ext cx="12191980" cy="4273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10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95EE0-EE43-4EEF-AA53-C8A6D6AC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Принцип mvc для react</a:t>
            </a: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236B95-04B4-4F0C-BD6B-91DB4476D1E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2544" y="1600118"/>
            <a:ext cx="5915570" cy="36384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8643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3781F-2210-484E-93B5-A1486D22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443" y="609600"/>
            <a:ext cx="2257356" cy="3874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Redux </a:t>
            </a:r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та</a:t>
            </a: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flux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FD7B2D-3D76-45E0-B6DF-AB1D095458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82102"/>
            <a:ext cx="8094386" cy="3631527"/>
          </a:xfrm>
          <a:prstGeom prst="rect">
            <a:avLst/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270819-8842-4E8C-B893-9B3012AF9C6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772" y="3803515"/>
            <a:ext cx="8052654" cy="2694562"/>
          </a:xfrm>
          <a:prstGeom prst="rect">
            <a:avLst/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4887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E4A6A-A99D-4F6D-B0FA-9FCA4CEB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6538"/>
            <a:ext cx="9905998" cy="1162455"/>
          </a:xfrm>
        </p:spPr>
        <p:txBody>
          <a:bodyPr/>
          <a:lstStyle/>
          <a:p>
            <a:pPr algn="ctr"/>
            <a:r>
              <a:rPr lang="en-US" dirty="0"/>
              <a:t>Re-duck </a:t>
            </a:r>
            <a:r>
              <a:rPr lang="ru-RU" dirty="0"/>
              <a:t>структура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637BAC-4206-4A7B-BC84-CF682A071D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1782" y="1089213"/>
            <a:ext cx="6120765" cy="16071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3F0896-6CEC-497B-80E4-A742FE49D5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547" y="1089213"/>
            <a:ext cx="3634740" cy="229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DEEBFE-9F95-48EF-8CAD-37694ABD4C1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82" y="2696398"/>
            <a:ext cx="5562600" cy="35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0CE3A3-BD52-4ED9-8442-80A15DEE1D1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434537" y="4299773"/>
            <a:ext cx="29527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90FA1-06D4-489E-A250-8D4C9E88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5670"/>
            <a:ext cx="9905998" cy="1524786"/>
          </a:xfrm>
        </p:spPr>
        <p:txBody>
          <a:bodyPr/>
          <a:lstStyle/>
          <a:p>
            <a:r>
              <a:rPr lang="uk-UA" dirty="0"/>
              <a:t>Для чого потрібна продумана архітектура веб-застосунків?</a:t>
            </a:r>
          </a:p>
        </p:txBody>
      </p:sp>
      <p:pic>
        <p:nvPicPr>
          <p:cNvPr id="1026" name="Picture 2" descr="Web Based Applications | xfinitysolution">
            <a:extLst>
              <a:ext uri="{FF2B5EF4-FFF2-40B4-BE49-F238E27FC236}">
                <a16:creationId xmlns:a16="http://schemas.microsoft.com/office/drawing/2014/main" id="{B5BF9ED1-5193-4504-83E3-43AB20BA2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257" y="1760456"/>
            <a:ext cx="7948310" cy="438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237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85164-B659-4A0C-A8CE-3C6DFBBF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050" y="1799617"/>
            <a:ext cx="3745149" cy="25681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7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Переваги</a:t>
            </a:r>
            <a:r>
              <a:rPr lang="en-US" sz="37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37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архітектури</a:t>
            </a:r>
            <a:r>
              <a:rPr lang="en-US" sz="37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uk-UA" sz="37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при</a:t>
            </a:r>
            <a:r>
              <a:rPr lang="en-US" sz="37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37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використанн</a:t>
            </a:r>
            <a:r>
              <a:rPr lang="uk-UA" sz="37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і</a:t>
            </a:r>
            <a:r>
              <a:rPr lang="en-US" sz="37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redux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86B3E6-B1F3-4D8B-B6F0-C046E98C3E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900" y="1147205"/>
            <a:ext cx="7508051" cy="4125186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43425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FD28B-FD2B-4525-8B53-B942C3E7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Приклади інтерфейсу користувача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5389C9-7B6E-413B-8C63-D89A120A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72" y="640080"/>
            <a:ext cx="6348433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96616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86EE843-3335-4D93-89C7-A79A94939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36" y="643467"/>
            <a:ext cx="1066232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22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B0C0684-AFD6-48C4-B44F-2C881AB6B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572" y="643467"/>
            <a:ext cx="98168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47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11B487-14D4-43FD-B0AD-5126D02E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75250"/>
            <a:ext cx="10905066" cy="43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0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снимок экрана, компьютер, ноутбук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C57930C7-1D52-4BFB-80F1-0A215CB99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66310"/>
            <a:ext cx="10905066" cy="51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9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E5F92-6B7D-4534-90D4-EE4538D2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6041"/>
            <a:ext cx="9905998" cy="1172183"/>
          </a:xfrm>
        </p:spPr>
        <p:txBody>
          <a:bodyPr/>
          <a:lstStyle/>
          <a:p>
            <a:pPr algn="ctr"/>
            <a:r>
              <a:rPr lang="en-US" dirty="0"/>
              <a:t>MPA</a:t>
            </a:r>
            <a:endParaRPr lang="uk-UA" dirty="0"/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6757522-C227-40E5-B71F-5F26BDEF4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02" y="1830131"/>
            <a:ext cx="6898179" cy="3580655"/>
          </a:xfrm>
          <a:prstGeom prst="rect">
            <a:avLst/>
          </a:prstGeom>
        </p:spPr>
      </p:pic>
      <p:pic>
        <p:nvPicPr>
          <p:cNvPr id="2052" name="Picture 4" descr="Microsoft сделала открытыми инструменты для JavaScript — itndaily">
            <a:extLst>
              <a:ext uri="{FF2B5EF4-FFF2-40B4-BE49-F238E27FC236}">
                <a16:creationId xmlns:a16="http://schemas.microsoft.com/office/drawing/2014/main" id="{0F3BE6F9-4956-4AEC-A6F4-87D801FE8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936" y="1684638"/>
            <a:ext cx="2973344" cy="174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 — Википедия">
            <a:extLst>
              <a:ext uri="{FF2B5EF4-FFF2-40B4-BE49-F238E27FC236}">
                <a16:creationId xmlns:a16="http://schemas.microsoft.com/office/drawing/2014/main" id="{F15FF320-61A1-4AE4-9D48-78CC4A233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936" y="3429000"/>
            <a:ext cx="1145145" cy="209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ython — Википедия">
            <a:extLst>
              <a:ext uri="{FF2B5EF4-FFF2-40B4-BE49-F238E27FC236}">
                <a16:creationId xmlns:a16="http://schemas.microsoft.com/office/drawing/2014/main" id="{57545029-4544-462B-A73A-DA580FAAC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058" y="3961061"/>
            <a:ext cx="1168605" cy="116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uby — Википедия">
            <a:extLst>
              <a:ext uri="{FF2B5EF4-FFF2-40B4-BE49-F238E27FC236}">
                <a16:creationId xmlns:a16="http://schemas.microsoft.com/office/drawing/2014/main" id="{935082E3-882B-4085-905E-3701B16C3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783" y="3351323"/>
            <a:ext cx="901872" cy="90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Программирование c# с нуля.: Что такое программирование? Это ...">
            <a:extLst>
              <a:ext uri="{FF2B5EF4-FFF2-40B4-BE49-F238E27FC236}">
                <a16:creationId xmlns:a16="http://schemas.microsoft.com/office/drawing/2014/main" id="{A51EDC00-A6A1-491A-B31B-E4A817DE7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5024" y="4587270"/>
            <a:ext cx="1221024" cy="117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 descr="О проекте | Node.js">
            <a:extLst>
              <a:ext uri="{FF2B5EF4-FFF2-40B4-BE49-F238E27FC236}">
                <a16:creationId xmlns:a16="http://schemas.microsoft.com/office/drawing/2014/main" id="{34FCAA23-C892-4A18-AD52-FE0D875D42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2072" name="Picture 24" descr="Выход за пределы песочницы в NodeJS">
            <a:extLst>
              <a:ext uri="{FF2B5EF4-FFF2-40B4-BE49-F238E27FC236}">
                <a16:creationId xmlns:a16="http://schemas.microsoft.com/office/drawing/2014/main" id="{92322C86-D9A0-45B9-B5F8-8FE72CDB2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187" y="5349331"/>
            <a:ext cx="1050755" cy="121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18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C8183-3824-4B3B-8D03-A329A8B0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68198"/>
            <a:ext cx="9905998" cy="851555"/>
          </a:xfrm>
        </p:spPr>
        <p:txBody>
          <a:bodyPr/>
          <a:lstStyle/>
          <a:p>
            <a:pPr algn="ctr"/>
            <a:r>
              <a:rPr lang="en-US"/>
              <a:t>SPA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149F18-0048-42C1-8945-9F904769F0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6" y="1463440"/>
            <a:ext cx="6990075" cy="3935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 descr="JSON Schema Validation">
            <a:extLst>
              <a:ext uri="{FF2B5EF4-FFF2-40B4-BE49-F238E27FC236}">
                <a16:creationId xmlns:a16="http://schemas.microsoft.com/office/drawing/2014/main" id="{DC754823-5288-4175-BBC6-CA2547E4E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088" y="893975"/>
            <a:ext cx="1598545" cy="159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6A8E465-C58F-46A5-8BBC-6EA05D6E7AD7}"/>
              </a:ext>
            </a:extLst>
          </p:cNvPr>
          <p:cNvSpPr/>
          <p:nvPr/>
        </p:nvSpPr>
        <p:spPr>
          <a:xfrm>
            <a:off x="9882692" y="2099264"/>
            <a:ext cx="21413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JSON</a:t>
            </a:r>
            <a:endParaRPr lang="ru-RU" sz="4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078" name="Picture 6" descr="Document Object Model - Wikipedia">
            <a:extLst>
              <a:ext uri="{FF2B5EF4-FFF2-40B4-BE49-F238E27FC236}">
                <a16:creationId xmlns:a16="http://schemas.microsoft.com/office/drawing/2014/main" id="{B7FEE5F2-7FBB-4088-8878-9A8996457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136" y="1341273"/>
            <a:ext cx="4027892" cy="416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84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FE976-BB9D-4C43-BA45-AD218A81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3451"/>
            <a:ext cx="9617445" cy="773349"/>
          </a:xfrm>
        </p:spPr>
        <p:txBody>
          <a:bodyPr/>
          <a:lstStyle/>
          <a:p>
            <a:pPr algn="ctr"/>
            <a:r>
              <a:rPr lang="uk-UA" dirty="0"/>
              <a:t>Порівняння </a:t>
            </a:r>
            <a:r>
              <a:rPr lang="en-US" dirty="0"/>
              <a:t>SPA </a:t>
            </a:r>
            <a:r>
              <a:rPr lang="uk-UA" dirty="0"/>
              <a:t>з </a:t>
            </a:r>
            <a:r>
              <a:rPr lang="en-US" dirty="0"/>
              <a:t>MPA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251D90-8B0B-4CD0-B558-FEED612FDD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63" y="1225685"/>
            <a:ext cx="5913120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DAA0F2-6C0D-4139-9F57-88FA693585F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173" y="1225685"/>
            <a:ext cx="5509746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F562CCF-3F66-4120-B614-925002D49D6A}"/>
              </a:ext>
            </a:extLst>
          </p:cNvPr>
          <p:cNvSpPr/>
          <p:nvPr/>
        </p:nvSpPr>
        <p:spPr>
          <a:xfrm>
            <a:off x="3266323" y="1536569"/>
            <a:ext cx="19437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MPA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C81101F-262F-4EFE-A107-58703AD1E82F}"/>
              </a:ext>
            </a:extLst>
          </p:cNvPr>
          <p:cNvSpPr/>
          <p:nvPr/>
        </p:nvSpPr>
        <p:spPr>
          <a:xfrm>
            <a:off x="8716587" y="1536569"/>
            <a:ext cx="194370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46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B1152-622A-49DC-B7F7-F1D870FC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305" y="405352"/>
            <a:ext cx="9633390" cy="751788"/>
          </a:xfrm>
        </p:spPr>
        <p:txBody>
          <a:bodyPr/>
          <a:lstStyle/>
          <a:p>
            <a:pPr algn="ctr"/>
            <a:r>
              <a:rPr lang="uk-UA" dirty="0">
                <a:effectLst/>
              </a:rPr>
              <a:t>Мікро сервісний тип архітектури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417775-7D16-4B92-823F-2BCE64CFB5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85" y="1480435"/>
            <a:ext cx="8202338" cy="4646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Picture 6" descr="Amazon logo | Motor1.com фотографии">
            <a:extLst>
              <a:ext uri="{FF2B5EF4-FFF2-40B4-BE49-F238E27FC236}">
                <a16:creationId xmlns:a16="http://schemas.microsoft.com/office/drawing/2014/main" id="{8DCFF97A-ACE1-4728-A6AF-156A2B750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583" y="1857911"/>
            <a:ext cx="1793132" cy="100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Проверили на себе: онлайн-кинотеатр Netflix — Новости на Фильм Про">
            <a:extLst>
              <a:ext uri="{FF2B5EF4-FFF2-40B4-BE49-F238E27FC236}">
                <a16:creationId xmlns:a16="http://schemas.microsoft.com/office/drawing/2014/main" id="{837B8288-376A-4FC9-B088-A6719CDF1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1477" y="3299610"/>
            <a:ext cx="1791994" cy="100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60DD1A1C-8D42-4B5C-BEED-CB01A71BF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948" y="4770802"/>
            <a:ext cx="2427052" cy="60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64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E4AA8-CE16-4210-9EAC-A2D10015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30" y="4363271"/>
            <a:ext cx="1020098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Філософія мікро сервісів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Microservices Icons - Download Free Vector Icons | Noun Project">
            <a:extLst>
              <a:ext uri="{FF2B5EF4-FFF2-40B4-BE49-F238E27FC236}">
                <a16:creationId xmlns:a16="http://schemas.microsoft.com/office/drawing/2014/main" id="{BD0D7722-1DB5-4F26-B310-AD084D66F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8985" y="640079"/>
            <a:ext cx="3155793" cy="315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3745249-17D3-4DAA-9997-0A31DB3EC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1390" y="640080"/>
            <a:ext cx="4547457" cy="314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3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7EE47-B8E7-4E23-A8DF-8CC1BA6C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668" y="272717"/>
            <a:ext cx="9821926" cy="1062872"/>
          </a:xfrm>
        </p:spPr>
        <p:txBody>
          <a:bodyPr/>
          <a:lstStyle/>
          <a:p>
            <a:pPr algn="ctr"/>
            <a:r>
              <a:rPr lang="uk-UA" b="1" dirty="0" err="1">
                <a:effectLst/>
              </a:rPr>
              <a:t>Serverless</a:t>
            </a:r>
            <a:r>
              <a:rPr lang="uk-UA" b="1" dirty="0">
                <a:effectLst/>
              </a:rPr>
              <a:t> архітектура</a:t>
            </a:r>
            <a:endParaRPr lang="uk-UA" dirty="0"/>
          </a:p>
        </p:txBody>
      </p:sp>
      <p:pic>
        <p:nvPicPr>
          <p:cNvPr id="6146" name="Picture 2" descr="The Business Case for Serverless Architecture | Pattern Match - Blog">
            <a:extLst>
              <a:ext uri="{FF2B5EF4-FFF2-40B4-BE49-F238E27FC236}">
                <a16:creationId xmlns:a16="http://schemas.microsoft.com/office/drawing/2014/main" id="{26A4341D-93AE-4B25-9022-49422202D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9" y="1418468"/>
            <a:ext cx="9622895" cy="490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95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D7B3-050A-402B-AF6E-FF0BF8C6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032" y="443060"/>
            <a:ext cx="9850207" cy="902616"/>
          </a:xfrm>
        </p:spPr>
        <p:txBody>
          <a:bodyPr/>
          <a:lstStyle/>
          <a:p>
            <a:pPr algn="ctr"/>
            <a:r>
              <a:rPr lang="en-US" dirty="0"/>
              <a:t>Baas</a:t>
            </a:r>
            <a:endParaRPr lang="uk-UA" dirty="0"/>
          </a:p>
        </p:txBody>
      </p:sp>
      <p:pic>
        <p:nvPicPr>
          <p:cNvPr id="7170" name="Picture 2" descr="Lessons Learned Building a Backend-as-a-Service: A Technical Deep Dive">
            <a:extLst>
              <a:ext uri="{FF2B5EF4-FFF2-40B4-BE49-F238E27FC236}">
                <a16:creationId xmlns:a16="http://schemas.microsoft.com/office/drawing/2014/main" id="{2334EEAE-815B-44E1-887A-48C09669D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17" y="1449422"/>
            <a:ext cx="9202366" cy="46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60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104</Words>
  <Application>Microsoft Office PowerPoint</Application>
  <PresentationFormat>Широкоэкранный</PresentationFormat>
  <Paragraphs>30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Times New Roman</vt:lpstr>
      <vt:lpstr>Сетка</vt:lpstr>
      <vt:lpstr>Аналіз сучасних підходів до проектування архітектури веб застосунків </vt:lpstr>
      <vt:lpstr>Для чого потрібна продумана архітектура веб-застосунків?</vt:lpstr>
      <vt:lpstr>MPA</vt:lpstr>
      <vt:lpstr>SPA</vt:lpstr>
      <vt:lpstr>Порівняння SPA з MPA</vt:lpstr>
      <vt:lpstr>Мікро сервісний тип архітектури</vt:lpstr>
      <vt:lpstr>Філософія мікро сервісів</vt:lpstr>
      <vt:lpstr>Serverless архітектура</vt:lpstr>
      <vt:lpstr>Baas</vt:lpstr>
      <vt:lpstr>Faas</vt:lpstr>
      <vt:lpstr>Використання Baas та faas</vt:lpstr>
      <vt:lpstr>Spa SHell</vt:lpstr>
      <vt:lpstr>Архітектура сторінки для mpa та spa</vt:lpstr>
      <vt:lpstr>Dom та virtual dom</vt:lpstr>
      <vt:lpstr>Оновлення при використанні react</vt:lpstr>
      <vt:lpstr>Mvc для клієнтської компоненти spa </vt:lpstr>
      <vt:lpstr>Принцип mvc для react</vt:lpstr>
      <vt:lpstr>Redux та flux</vt:lpstr>
      <vt:lpstr>Re-duck структура</vt:lpstr>
      <vt:lpstr>Переваги архітектури при використанні redux</vt:lpstr>
      <vt:lpstr>Приклади інтерфейсу користувача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Аналіз сучасних підходів до проектування архітектури веб застосунків </dc:title>
  <dc:creator>Michael MikLay</dc:creator>
  <cp:lastModifiedBy>Michael MikLay</cp:lastModifiedBy>
  <cp:revision>1</cp:revision>
  <dcterms:created xsi:type="dcterms:W3CDTF">2020-05-11T18:29:55Z</dcterms:created>
  <dcterms:modified xsi:type="dcterms:W3CDTF">2020-05-11T18:33:27Z</dcterms:modified>
</cp:coreProperties>
</file>