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55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781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09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94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793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266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6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449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18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61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9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977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9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200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31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38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494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Jay/MPAndroidChar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Android sENSORS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602037"/>
            <a:ext cx="4773029" cy="2613668"/>
          </a:xfrm>
        </p:spPr>
        <p:txBody>
          <a:bodyPr>
            <a:normAutofit/>
          </a:bodyPr>
          <a:lstStyle/>
          <a:p>
            <a:r>
              <a:rPr lang="fi-FI" dirty="0" smtClean="0"/>
              <a:t>Yleiskatsaus </a:t>
            </a:r>
            <a:r>
              <a:rPr lang="fi-FI" dirty="0" err="1" smtClean="0"/>
              <a:t>android</a:t>
            </a:r>
            <a:r>
              <a:rPr lang="fi-FI" dirty="0" smtClean="0"/>
              <a:t> sensoreihin</a:t>
            </a:r>
          </a:p>
          <a:p>
            <a:r>
              <a:rPr lang="fi-FI" dirty="0" smtClean="0"/>
              <a:t>Mikko Pakkanen</a:t>
            </a:r>
          </a:p>
          <a:p>
            <a:r>
              <a:rPr lang="fi-FI" dirty="0"/>
              <a:t>TTOW0620 </a:t>
            </a:r>
            <a:r>
              <a:rPr lang="fi-FI" dirty="0" smtClean="0"/>
              <a:t>Android </a:t>
            </a:r>
            <a:r>
              <a:rPr lang="fi-FI" dirty="0"/>
              <a:t>Application Development</a:t>
            </a:r>
          </a:p>
          <a:p>
            <a:endParaRPr lang="fi-FI" dirty="0"/>
          </a:p>
        </p:txBody>
      </p:sp>
      <p:pic>
        <p:nvPicPr>
          <p:cNvPr id="1026" name="Picture 2" descr="http://newzoogle.com/wp-content/uploads/2016/03/The-Best-Sensor-Test-Apps-for-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99" y="3601450"/>
            <a:ext cx="4724721" cy="26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2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Android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/>
          </a:bodyPr>
          <a:lstStyle/>
          <a:p>
            <a:r>
              <a:rPr lang="fi-FI" dirty="0" smtClean="0"/>
              <a:t>Sensoreiden saatavuus vaihtelee eri laitteiden välillä ja eri Android versioiden välillä. Näin on, koska osa Android sensoreista on esitelty vasta uuden version julkaisun yhteydessä.</a:t>
            </a:r>
          </a:p>
          <a:p>
            <a:endParaRPr lang="fi-FI" dirty="0" smtClean="0"/>
          </a:p>
          <a:p>
            <a:r>
              <a:rPr lang="fi-FI" dirty="0" smtClean="0"/>
              <a:t>Seuraavan sivun taulukosta näemme mitä sensoreita on käytettävissä missäkin API-versiossa</a:t>
            </a:r>
            <a:r>
              <a:rPr lang="fi-FI" dirty="0"/>
              <a:t>: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6115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Sensorien saatavuus eri api-versioissa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5351"/>
            <a:ext cx="9523477" cy="50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 – Esimerkki 1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0180"/>
            <a:ext cx="9905999" cy="5019869"/>
          </a:xfrm>
        </p:spPr>
        <p:txBody>
          <a:bodyPr/>
          <a:lstStyle/>
          <a:p>
            <a:r>
              <a:rPr lang="fi-FI" dirty="0" smtClean="0"/>
              <a:t>Sensoreiden ja niiden ominaisuuksien tunnistaminen:</a:t>
            </a:r>
          </a:p>
          <a:p>
            <a:pPr lvl="1"/>
            <a:r>
              <a:rPr lang="fi-FI" dirty="0" smtClean="0"/>
              <a:t>Ominaisuuksia mm: raja-arvot, tarkkuus, virrankäyttö..</a:t>
            </a:r>
          </a:p>
          <a:p>
            <a:pPr lvl="1"/>
            <a:r>
              <a:rPr lang="fi-FI" dirty="0" smtClean="0"/>
              <a:t>Sensoreiden tunnistamiseksi täytyy luoda viittaus (</a:t>
            </a:r>
            <a:r>
              <a:rPr lang="fi-FI" i="1" dirty="0" smtClean="0"/>
              <a:t>reference</a:t>
            </a:r>
            <a:r>
              <a:rPr lang="fi-FI" dirty="0" smtClean="0"/>
              <a:t>) sensori-palveluun (</a:t>
            </a:r>
            <a:r>
              <a:rPr lang="fi-FI" i="1" dirty="0" smtClean="0"/>
              <a:t>SENSOR_SERVICE</a:t>
            </a:r>
            <a:r>
              <a:rPr lang="fi-FI" dirty="0" smtClean="0"/>
              <a:t>). </a:t>
            </a:r>
          </a:p>
          <a:p>
            <a:pPr lvl="1"/>
            <a:r>
              <a:rPr lang="fi-FI" dirty="0" smtClean="0"/>
              <a:t>Luodaan instanssi </a:t>
            </a:r>
            <a:r>
              <a:rPr lang="fi-FI" i="1" dirty="0" smtClean="0"/>
              <a:t>SensorManager</a:t>
            </a:r>
            <a:r>
              <a:rPr lang="fi-FI" dirty="0" smtClean="0"/>
              <a:t>-luokasta kutsumalla </a:t>
            </a:r>
            <a:r>
              <a:rPr lang="fi-FI" i="1" dirty="0" smtClean="0"/>
              <a:t>getSystemService()</a:t>
            </a:r>
            <a:r>
              <a:rPr lang="fi-FI" dirty="0" smtClean="0"/>
              <a:t>-metodia ja välitetään parametrina </a:t>
            </a:r>
            <a:r>
              <a:rPr lang="fi-FI" i="1" dirty="0" smtClean="0"/>
              <a:t>SENSOR_SERVICE</a:t>
            </a:r>
            <a:r>
              <a:rPr lang="fi-FI" dirty="0"/>
              <a:t>-</a:t>
            </a:r>
            <a:r>
              <a:rPr lang="fi-FI" dirty="0" smtClean="0"/>
              <a:t>argumentti. Lopuksi haetaan kaikki laitteesta löytyvät sensorit kutsumalla </a:t>
            </a:r>
            <a:r>
              <a:rPr lang="fi-FI" i="1" dirty="0" smtClean="0"/>
              <a:t>getSensorList()</a:t>
            </a:r>
            <a:r>
              <a:rPr lang="fi-FI" dirty="0" smtClean="0"/>
              <a:t>-metodia.</a:t>
            </a:r>
          </a:p>
          <a:p>
            <a:pPr lvl="1"/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30" y="4665710"/>
            <a:ext cx="7689961" cy="1053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29" y="5798876"/>
            <a:ext cx="7689961" cy="8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 – Esimerkki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0562"/>
          </a:xfrm>
        </p:spPr>
        <p:txBody>
          <a:bodyPr/>
          <a:lstStyle/>
          <a:p>
            <a:r>
              <a:rPr lang="fi-FI" dirty="0" smtClean="0"/>
              <a:t>Esimerkki: tarkistetaan löytyykö laitteesta magnetometri: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83" y="2807255"/>
            <a:ext cx="9834335" cy="33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 – Esimerkki 3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8838"/>
            <a:ext cx="10234905" cy="47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logger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6542"/>
            <a:ext cx="2740122" cy="4871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2048" y="2267339"/>
            <a:ext cx="6755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Applikaatio kerää dataa kaikista Android-laitteesta löytyvistä sensoreista.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Sensoridata tallennetaan </a:t>
            </a:r>
            <a:r>
              <a:rPr lang="fi-FI" i="1" dirty="0" smtClean="0"/>
              <a:t>.CSV</a:t>
            </a:r>
            <a:r>
              <a:rPr lang="fi-FI" dirty="0" smtClean="0"/>
              <a:t>-tiedostoon sekä </a:t>
            </a:r>
            <a:r>
              <a:rPr lang="fi-FI" i="1" dirty="0" smtClean="0"/>
              <a:t>SQLite</a:t>
            </a:r>
            <a:r>
              <a:rPr lang="fi-FI" dirty="0" smtClean="0"/>
              <a:t>-tietokantaan.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Data visualisoidaan reaaliajassa </a:t>
            </a:r>
            <a:r>
              <a:rPr lang="fi-FI" dirty="0"/>
              <a:t>käyttämällä </a:t>
            </a:r>
            <a:r>
              <a:rPr lang="fi-FI" i="1" dirty="0" smtClean="0"/>
              <a:t>MPAndroidChart-</a:t>
            </a:r>
            <a:r>
              <a:rPr lang="fi-FI" dirty="0"/>
              <a:t>kirjastoa (</a:t>
            </a:r>
            <a:r>
              <a:rPr lang="fi-FI" i="1" dirty="0">
                <a:hlinkClick r:id="rId3"/>
              </a:rPr>
              <a:t>https://</a:t>
            </a:r>
            <a:r>
              <a:rPr lang="fi-FI" i="1" dirty="0" smtClean="0">
                <a:hlinkClick r:id="rId3"/>
              </a:rPr>
              <a:t>github.com/PhilJay/MPAndroidChart</a:t>
            </a:r>
            <a:r>
              <a:rPr lang="fi-FI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Mahdollista visualisoida dataa myös hakemalla se tietokannasta.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</a:t>
            </a:r>
            <a:r>
              <a:rPr lang="fi-FI" dirty="0" smtClean="0"/>
              <a:t>uvassa X-akselilla kulunut aika mittauksen alkamisesta sekunneissa. Y-akselilla magnetometrin X-akselin data.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527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Yleiskatsaus sensoreihin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304417" cy="3227582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Useimmissa Android-laitteissa sisäänrakennetut sensorit.</a:t>
            </a:r>
          </a:p>
          <a:p>
            <a:r>
              <a:rPr lang="fi-FI" dirty="0" smtClean="0"/>
              <a:t>Mittaavat liikettä, asentoa ja erilaisia ympäristömuuttujia.</a:t>
            </a:r>
          </a:p>
          <a:p>
            <a:r>
              <a:rPr lang="fi-FI" dirty="0" smtClean="0"/>
              <a:t>Tarjoavat raaka-dataa korkealla tarkkuudella.</a:t>
            </a:r>
          </a:p>
          <a:p>
            <a:r>
              <a:rPr lang="fi-FI" dirty="0" smtClean="0"/>
              <a:t>Käteviä kolmiulotteisen liikkeen / sijainnin seurantaan sekä ympäristön muutosten seurantaan.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650882"/>
            <a:ext cx="4310742" cy="24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Sensorit jaoteltu kolmeen pääkategoriaan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Liike-sensorit</a:t>
            </a:r>
            <a:endParaRPr lang="fi-FI" dirty="0"/>
          </a:p>
          <a:p>
            <a:pPr lvl="1"/>
            <a:r>
              <a:rPr lang="fi-FI" dirty="0" smtClean="0"/>
              <a:t>Mittaavat kiihtyvyyttä sekä pyörimistä kolmen akselin avulla. Sisältää kiihtyvyysanturit, painovoima sensorit, gyroskoopit ja pyörimisanturit.</a:t>
            </a:r>
          </a:p>
          <a:p>
            <a:r>
              <a:rPr lang="fi-FI" dirty="0" smtClean="0"/>
              <a:t>Ympäristö-sensorit</a:t>
            </a:r>
            <a:endParaRPr lang="fi-FI" dirty="0"/>
          </a:p>
          <a:p>
            <a:pPr lvl="1"/>
            <a:r>
              <a:rPr lang="fi-FI" dirty="0" smtClean="0"/>
              <a:t>Mittaavat erilaisia ympäristömuuttujia, kuten ilman lämpötilaa ja painetta, valaistusta ja kosteutta. Sisältää barometrit, fotometrit ja lämpömittarit.</a:t>
            </a:r>
          </a:p>
          <a:p>
            <a:r>
              <a:rPr lang="fi-FI" dirty="0" smtClean="0"/>
              <a:t>Asento-sensorit</a:t>
            </a:r>
            <a:endParaRPr lang="fi-FI" dirty="0"/>
          </a:p>
          <a:p>
            <a:pPr lvl="1"/>
            <a:r>
              <a:rPr lang="fi-FI" dirty="0" smtClean="0"/>
              <a:t>Mittaavat laitteen fyysistä asentoa. Sisältää suuntautumis-sensorit ja magnetometrit.</a:t>
            </a:r>
          </a:p>
        </p:txBody>
      </p:sp>
    </p:spTree>
    <p:extLst>
      <p:ext uri="{BB962C8B-B14F-4D97-AF65-F5344CB8AC3E}">
        <p14:creationId xmlns:p14="http://schemas.microsoft.com/office/powerpoint/2010/main" val="277111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Tarjoaa rajapinnan sensoridatan lukemiseen.</a:t>
            </a:r>
          </a:p>
          <a:p>
            <a:r>
              <a:rPr lang="fi-FI" dirty="0" smtClean="0"/>
              <a:t>Pitää sisällään useita luokkia ja rajapintoja joiden avulla mahdollista suorittaa erinäisiä sensoreihin liittyviä toimintoja, kuten:</a:t>
            </a:r>
          </a:p>
          <a:p>
            <a:pPr lvl="1"/>
            <a:r>
              <a:rPr lang="fi-FI" dirty="0" smtClean="0"/>
              <a:t>Android-laitteessa käytettävissä olevien sensoreiden määritys.</a:t>
            </a:r>
          </a:p>
          <a:p>
            <a:pPr lvl="1"/>
            <a:r>
              <a:rPr lang="fi-FI" dirty="0" smtClean="0"/>
              <a:t>Yksittäisen sensorin kykyjen määrittäminen; maksimiarvot, valmistaja, virrankäyttö, tarkkuus jne.</a:t>
            </a:r>
          </a:p>
          <a:p>
            <a:pPr lvl="1"/>
            <a:r>
              <a:rPr lang="fi-FI" dirty="0" smtClean="0"/>
              <a:t>Mahdollistaa raa’an sensoridatan lukemisen ja minimiarvojen määrittämisen.</a:t>
            </a:r>
          </a:p>
          <a:p>
            <a:pPr lvl="1"/>
            <a:r>
              <a:rPr lang="fi-FI" dirty="0" smtClean="0"/>
              <a:t>Sensorin tapahtumakäsittelijöiden rekisteröinti ja peruminen.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71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552366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Jotkin sensorit laitepohjaisia ja jotkut ohjelmistopohjaisia</a:t>
            </a:r>
          </a:p>
          <a:p>
            <a:pPr lvl="1"/>
            <a:r>
              <a:rPr lang="fi-FI" dirty="0" smtClean="0"/>
              <a:t>Laitepohjaiset sensorit fyysisiä komponentteja sisäänrakennettuna laitteeseen.</a:t>
            </a:r>
          </a:p>
          <a:p>
            <a:pPr lvl="2"/>
            <a:r>
              <a:rPr lang="fi-FI" dirty="0" smtClean="0"/>
              <a:t>Saavat datan mittaamalla ympäristön ominaisuuksia, kuten kiihtyvyyttä, magneettikentän voimakkuutta tai laitteen kulman muutosta.</a:t>
            </a:r>
          </a:p>
          <a:p>
            <a:pPr lvl="1"/>
            <a:r>
              <a:rPr lang="fi-FI" dirty="0" smtClean="0"/>
              <a:t>Ohjelmistopohjaiset sensorit eivät ole fyysisiä laitteita</a:t>
            </a:r>
          </a:p>
          <a:p>
            <a:pPr lvl="2"/>
            <a:r>
              <a:rPr lang="fi-FI" dirty="0" smtClean="0"/>
              <a:t>Matkivat laitepohjaisten sensoreiden toimintaa.</a:t>
            </a:r>
          </a:p>
          <a:p>
            <a:pPr lvl="2"/>
            <a:r>
              <a:rPr lang="fi-FI" dirty="0" smtClean="0"/>
              <a:t>Saavat datan yhdestä tai useammasta laitepohjaisesta sensorista.</a:t>
            </a:r>
          </a:p>
          <a:p>
            <a:pPr lvl="2"/>
            <a:r>
              <a:rPr lang="fi-FI" dirty="0" smtClean="0"/>
              <a:t>Kutsutaan myös nimellä ”virtual sensor” tai ”synthetic sensor”.</a:t>
            </a:r>
          </a:p>
          <a:p>
            <a:pPr lvl="2"/>
            <a:r>
              <a:rPr lang="fi-FI" dirty="0" err="1" smtClean="0"/>
              <a:t>Tälläisiä</a:t>
            </a:r>
            <a:r>
              <a:rPr lang="fi-FI" dirty="0" smtClean="0"/>
              <a:t> ovat mm. lineaarinen kiihtyvyysanturi ja painovoima-anturi.</a:t>
            </a:r>
            <a:endParaRPr lang="fi-FI" dirty="0"/>
          </a:p>
          <a:p>
            <a:pPr lvl="1"/>
            <a:r>
              <a:rPr lang="fi-FI" dirty="0" smtClean="0"/>
              <a:t>Harvassa </a:t>
            </a:r>
            <a:r>
              <a:rPr lang="fi-FI" dirty="0" err="1" smtClean="0"/>
              <a:t>Android</a:t>
            </a:r>
            <a:r>
              <a:rPr lang="fi-FI" dirty="0" smtClean="0"/>
              <a:t> laitteessa on kaikki mahdolliset sensorit joita Framework tukee.</a:t>
            </a:r>
          </a:p>
          <a:p>
            <a:pPr lvl="2"/>
            <a:r>
              <a:rPr lang="fi-FI" dirty="0" smtClean="0"/>
              <a:t>Useimmissa puhelimissa ja tableteissa kiihtyvyysanturi ja magnetometri.</a:t>
            </a:r>
          </a:p>
          <a:p>
            <a:pPr lvl="2"/>
            <a:r>
              <a:rPr lang="fi-FI" dirty="0" smtClean="0"/>
              <a:t>Harvoissa barometrejä tai lämpöantureita.</a:t>
            </a:r>
          </a:p>
          <a:p>
            <a:pPr lvl="2"/>
            <a:r>
              <a:rPr lang="fi-FI" dirty="0" smtClean="0"/>
              <a:t>Laitteessa voi olla useita saman tyypin antureita.</a:t>
            </a:r>
          </a:p>
        </p:txBody>
      </p:sp>
    </p:spTree>
    <p:extLst>
      <p:ext uri="{BB962C8B-B14F-4D97-AF65-F5344CB8AC3E}">
        <p14:creationId xmlns:p14="http://schemas.microsoft.com/office/powerpoint/2010/main" val="358556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Sensorityypit 1</a:t>
            </a:r>
            <a:endParaRPr lang="fi-FI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30" y="1644316"/>
            <a:ext cx="7511438" cy="512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84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Sensorityypit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657473" y="4852737"/>
            <a:ext cx="232624" cy="120317"/>
          </a:xfrm>
        </p:spPr>
        <p:txBody>
          <a:bodyPr>
            <a:normAutofit fontScale="25000" lnSpcReduction="20000"/>
          </a:bodyPr>
          <a:lstStyle/>
          <a:p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34" y="1712495"/>
            <a:ext cx="8953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1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Android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0181"/>
            <a:ext cx="9905999" cy="5187820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Sensor framework on osa android.hardware-pakettia ja sisältää seuraavat luokat / rajapinnat:</a:t>
            </a:r>
          </a:p>
          <a:p>
            <a:pPr lvl="1"/>
            <a:r>
              <a:rPr lang="fi-FI" dirty="0" err="1" smtClean="0"/>
              <a:t>SensorManager</a:t>
            </a:r>
            <a:endParaRPr lang="fi-FI" dirty="0" smtClean="0"/>
          </a:p>
          <a:p>
            <a:pPr lvl="2"/>
            <a:r>
              <a:rPr lang="fi-FI" dirty="0"/>
              <a:t>I</a:t>
            </a:r>
            <a:r>
              <a:rPr lang="fi-FI" dirty="0" smtClean="0"/>
              <a:t>nstanssin luomiseen sensori palvelusta. Tarjoaa metodit, joilla päästään kiinni sensoreihin ja rekisteröidään tapahtumankäsittelijät. Tarjoaa käytettäväksi erilaisia sensori-vakioita, joita voidaan käyttää sensorin tarkkuuden, tiedonkeruun ja kalibroinnin apuna.</a:t>
            </a:r>
          </a:p>
          <a:p>
            <a:pPr lvl="1"/>
            <a:r>
              <a:rPr lang="fi-FI" dirty="0" err="1" smtClean="0"/>
              <a:t>Sensor</a:t>
            </a:r>
            <a:endParaRPr lang="fi-FI" dirty="0" smtClean="0"/>
          </a:p>
          <a:p>
            <a:pPr lvl="2"/>
            <a:r>
              <a:rPr lang="fi-FI" dirty="0" smtClean="0"/>
              <a:t>Instanssin luomiseen yksittäisestä sensorista. Tarjoaa metodit, joita käytetään ko. sensorin toimintojen ohjaukseen.</a:t>
            </a:r>
          </a:p>
          <a:p>
            <a:pPr lvl="1"/>
            <a:r>
              <a:rPr lang="fi-FI" dirty="0" err="1" smtClean="0"/>
              <a:t>SensorEvent</a:t>
            </a:r>
            <a:endParaRPr lang="fi-FI" dirty="0" smtClean="0"/>
          </a:p>
          <a:p>
            <a:pPr lvl="2"/>
            <a:r>
              <a:rPr lang="fi-FI" dirty="0" smtClean="0"/>
              <a:t>Instanssin luomiseen luokasta, joka tarjoaa tietoa </a:t>
            </a:r>
            <a:r>
              <a:rPr lang="fi-FI" dirty="0"/>
              <a:t>S</a:t>
            </a:r>
            <a:r>
              <a:rPr lang="fi-FI" dirty="0" smtClean="0"/>
              <a:t>ensor </a:t>
            </a:r>
            <a:r>
              <a:rPr lang="fi-FI" dirty="0"/>
              <a:t>E</a:t>
            </a:r>
            <a:r>
              <a:rPr lang="fi-FI" dirty="0" smtClean="0"/>
              <a:t>ventistä. Objekti sisältää raa’an sensoridatan, sensorityypin, joka laukaisi eventin, datan tarkkuuden ja aikaleiman.</a:t>
            </a:r>
          </a:p>
          <a:p>
            <a:pPr lvl="1"/>
            <a:r>
              <a:rPr lang="fi-FI" dirty="0" err="1" smtClean="0"/>
              <a:t>SensorEventListener</a:t>
            </a:r>
            <a:endParaRPr lang="fi-FI" dirty="0"/>
          </a:p>
          <a:p>
            <a:pPr lvl="2"/>
            <a:r>
              <a:rPr lang="fi-FI" dirty="0" smtClean="0"/>
              <a:t>Käytetään kahden </a:t>
            </a:r>
            <a:r>
              <a:rPr lang="fi-FI" dirty="0"/>
              <a:t>C</a:t>
            </a:r>
            <a:r>
              <a:rPr lang="fi-FI" dirty="0" smtClean="0"/>
              <a:t>allback-metodin luomiseen, joita kutsutaan kun sensorin arvot tai sensorin tarkkuus muuttuu.</a:t>
            </a:r>
          </a:p>
        </p:txBody>
      </p:sp>
    </p:spTree>
    <p:extLst>
      <p:ext uri="{BB962C8B-B14F-4D97-AF65-F5344CB8AC3E}">
        <p14:creationId xmlns:p14="http://schemas.microsoft.com/office/powerpoint/2010/main" val="318347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Android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5122507"/>
          </a:xfrm>
        </p:spPr>
        <p:txBody>
          <a:bodyPr>
            <a:normAutofit/>
          </a:bodyPr>
          <a:lstStyle/>
          <a:p>
            <a:r>
              <a:rPr lang="fi-FI" dirty="0" smtClean="0"/>
              <a:t>Tyypillisesti rajapintoja / luokkia käytetään kahteen asiaan:</a:t>
            </a:r>
          </a:p>
          <a:p>
            <a:pPr lvl="1"/>
            <a:r>
              <a:rPr lang="fi-FI" dirty="0" smtClean="0"/>
              <a:t>Laitteesta löytyvien sensoreiden tunnistukseen:</a:t>
            </a:r>
          </a:p>
          <a:p>
            <a:pPr lvl="2"/>
            <a:r>
              <a:rPr lang="fi-FI" dirty="0"/>
              <a:t>M</a:t>
            </a:r>
            <a:r>
              <a:rPr lang="fi-FI" dirty="0" smtClean="0"/>
              <a:t>ikäli applikaatiossa ominaisuuksia, jotka käyttävät tiettyä sensorityyppiä </a:t>
            </a:r>
          </a:p>
          <a:p>
            <a:pPr lvl="3"/>
            <a:r>
              <a:rPr lang="fi-FI" dirty="0" smtClean="0">
                <a:sym typeface="Wingdings" panose="05000000000000000000" pitchFamily="2" charset="2"/>
              </a:rPr>
              <a:t>Voidaan muokata applikaation toimintaa sen mukaan, mitä sensoreita käytössä.</a:t>
            </a:r>
          </a:p>
          <a:p>
            <a:pPr lvl="1"/>
            <a:r>
              <a:rPr lang="fi-FI" dirty="0" smtClean="0"/>
              <a:t>Sensoreiden tapahtumien seurantaan:</a:t>
            </a:r>
          </a:p>
          <a:p>
            <a:pPr lvl="2"/>
            <a:r>
              <a:rPr lang="fi-FI" dirty="0" smtClean="0"/>
              <a:t>Tapahtumien seurannan avulla saadaan raaka-dataa sensoreilta:</a:t>
            </a:r>
          </a:p>
          <a:p>
            <a:pPr lvl="3"/>
            <a:r>
              <a:rPr lang="fi-FI" dirty="0" smtClean="0"/>
              <a:t>Tapahtumakäsittelijä saa tiedon muutoksesta joka kerta kun sensori havaitsee muutoksen. Tapahtumasta selviää seuraavat tiedot:</a:t>
            </a:r>
          </a:p>
          <a:p>
            <a:pPr lvl="4"/>
            <a:r>
              <a:rPr lang="fi-FI" dirty="0" smtClean="0"/>
              <a:t>Sensorin nimi </a:t>
            </a:r>
          </a:p>
          <a:p>
            <a:pPr lvl="4"/>
            <a:r>
              <a:rPr lang="fi-FI" dirty="0" smtClean="0"/>
              <a:t>Tapahtuman aikaleima</a:t>
            </a:r>
          </a:p>
          <a:p>
            <a:pPr lvl="4"/>
            <a:r>
              <a:rPr lang="fi-FI" dirty="0" smtClean="0"/>
              <a:t>Tapahtuman tarkkuus</a:t>
            </a:r>
          </a:p>
          <a:p>
            <a:pPr lvl="4"/>
            <a:r>
              <a:rPr lang="fi-FI" dirty="0" smtClean="0"/>
              <a:t>Raaka sensori-data</a:t>
            </a:r>
          </a:p>
        </p:txBody>
      </p:sp>
    </p:spTree>
    <p:extLst>
      <p:ext uri="{BB962C8B-B14F-4D97-AF65-F5344CB8AC3E}">
        <p14:creationId xmlns:p14="http://schemas.microsoft.com/office/powerpoint/2010/main" val="32707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509</TotalTime>
  <Words>612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Android sENSORS</vt:lpstr>
      <vt:lpstr>Yleiskatsaus sensoreihin</vt:lpstr>
      <vt:lpstr>Sensorit jaoteltu kolmeen pääkategoriaan</vt:lpstr>
      <vt:lpstr>Android sensor framework</vt:lpstr>
      <vt:lpstr>ANDROID SENSOR FRAMEWORK</vt:lpstr>
      <vt:lpstr>Sensorityypit 1</vt:lpstr>
      <vt:lpstr>Sensorityypit 2</vt:lpstr>
      <vt:lpstr>Android sensor framework</vt:lpstr>
      <vt:lpstr>Android sensor framework</vt:lpstr>
      <vt:lpstr>Android sensor framework</vt:lpstr>
      <vt:lpstr>Sensorien saatavuus eri api-versioissa</vt:lpstr>
      <vt:lpstr>Android sensor framework – Esimerkki 1 </vt:lpstr>
      <vt:lpstr>Android sensor framework – Esimerkki 2</vt:lpstr>
      <vt:lpstr>Android sensor framework – Esimerkki 3</vt:lpstr>
      <vt:lpstr>Android sensor logger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sENSORS</dc:title>
  <dc:creator>phoenx</dc:creator>
  <cp:lastModifiedBy>phoenx</cp:lastModifiedBy>
  <cp:revision>88</cp:revision>
  <dcterms:created xsi:type="dcterms:W3CDTF">2017-11-06T13:06:26Z</dcterms:created>
  <dcterms:modified xsi:type="dcterms:W3CDTF">2017-11-13T14:07:42Z</dcterms:modified>
</cp:coreProperties>
</file>