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hilJay/MPAndroidChart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000" dirty="0" smtClean="0"/>
              <a:t>Android Sensor Logger</a:t>
            </a:r>
            <a:endParaRPr lang="fi-FI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Mikko Pakkanen</a:t>
            </a:r>
          </a:p>
          <a:p>
            <a:r>
              <a:rPr lang="fi-FI" dirty="0" smtClean="0"/>
              <a:t>TTOW0630 - </a:t>
            </a:r>
            <a:r>
              <a:rPr lang="fi-FI" dirty="0"/>
              <a:t>Mobile Project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20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Sovelluksen idea pähkinänkuoressa: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164885"/>
            <a:ext cx="8946541" cy="4195481"/>
          </a:xfrm>
        </p:spPr>
        <p:txBody>
          <a:bodyPr/>
          <a:lstStyle/>
          <a:p>
            <a:r>
              <a:rPr lang="fi-FI" dirty="0" smtClean="0"/>
              <a:t>Etsii ja listaa Android-laitteesta löytyvät sensorit</a:t>
            </a:r>
          </a:p>
          <a:p>
            <a:endParaRPr lang="fi-FI" dirty="0" smtClean="0"/>
          </a:p>
          <a:p>
            <a:r>
              <a:rPr lang="fi-FI" dirty="0" smtClean="0"/>
              <a:t>Antaa sovelluksen käyttäjän valita kuunneltavat sensorit</a:t>
            </a:r>
          </a:p>
          <a:p>
            <a:endParaRPr lang="fi-FI" dirty="0" smtClean="0"/>
          </a:p>
          <a:p>
            <a:r>
              <a:rPr lang="fi-FI" dirty="0" smtClean="0"/>
              <a:t>Visualisoi sensoreilta saadun datan kuvaajien muodossa</a:t>
            </a:r>
          </a:p>
          <a:p>
            <a:endParaRPr lang="fi-FI" dirty="0" smtClean="0"/>
          </a:p>
          <a:p>
            <a:r>
              <a:rPr lang="fi-FI" dirty="0" smtClean="0"/>
              <a:t>Tallentaa datan SQLite-tietokantaan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98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Päänäkymä / MainActivity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08" y="1622433"/>
            <a:ext cx="2850503" cy="5067562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29201" y="2056092"/>
            <a:ext cx="5021634" cy="4200245"/>
          </a:xfrm>
        </p:spPr>
        <p:txBody>
          <a:bodyPr/>
          <a:lstStyle/>
          <a:p>
            <a:r>
              <a:rPr lang="fi-FI" dirty="0" smtClean="0"/>
              <a:t>Sovelluksen käynnistyessä haetaan ja listataan laitteesta löytyvät sensorit</a:t>
            </a:r>
          </a:p>
          <a:p>
            <a:endParaRPr lang="fi-FI" dirty="0"/>
          </a:p>
          <a:p>
            <a:r>
              <a:rPr lang="fi-FI" dirty="0" smtClean="0"/>
              <a:t>Sensorit lisätään näkymään dynaamisesti checkBox-objekteina</a:t>
            </a:r>
          </a:p>
          <a:p>
            <a:endParaRPr lang="fi-FI" dirty="0"/>
          </a:p>
          <a:p>
            <a:r>
              <a:rPr lang="fi-FI" dirty="0" smtClean="0"/>
              <a:t>Käyttäjä voi valita kuunneltavat sensorit</a:t>
            </a:r>
          </a:p>
          <a:p>
            <a:endParaRPr lang="fi-FI" dirty="0"/>
          </a:p>
          <a:p>
            <a:r>
              <a:rPr lang="fi-FI" dirty="0"/>
              <a:t>Sensorien kuuntelu aloitetaan painamalla ”Start listening”-nappia</a:t>
            </a:r>
          </a:p>
          <a:p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3545633" y="1853248"/>
            <a:ext cx="734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27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Kuvaajanäkymä / GraphActivity</a:t>
            </a:r>
            <a:endParaRPr lang="fi-FI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29201" y="1542918"/>
            <a:ext cx="5021634" cy="5030661"/>
          </a:xfrm>
        </p:spPr>
        <p:txBody>
          <a:bodyPr>
            <a:normAutofit/>
          </a:bodyPr>
          <a:lstStyle/>
          <a:p>
            <a:r>
              <a:rPr lang="fi-FI" dirty="0" smtClean="0"/>
              <a:t>Luokka luo kuvaajat dynaamisesti kun käyttäjä aloittaa sensorien kuuntelun</a:t>
            </a:r>
          </a:p>
          <a:p>
            <a:endParaRPr lang="fi-FI" dirty="0"/>
          </a:p>
          <a:p>
            <a:r>
              <a:rPr lang="fi-FI" dirty="0" smtClean="0"/>
              <a:t>Kuvaajasta toiseen siirrytään ”Previous”- ja ”Next”-nappeja painamalla</a:t>
            </a:r>
          </a:p>
          <a:p>
            <a:endParaRPr lang="fi-FI" dirty="0" smtClean="0"/>
          </a:p>
          <a:p>
            <a:r>
              <a:rPr lang="fi-FI" dirty="0" smtClean="0"/>
              <a:t>Kuvaajien piirtämisessä käytetty </a:t>
            </a:r>
            <a:r>
              <a:rPr lang="fi-FI" b="1" dirty="0" smtClean="0"/>
              <a:t>MPAndroidChart</a:t>
            </a:r>
            <a:r>
              <a:rPr lang="fi-FI" dirty="0" smtClean="0"/>
              <a:t> nimistä kirjastoa</a:t>
            </a:r>
          </a:p>
          <a:p>
            <a:endParaRPr lang="fi-FI" dirty="0"/>
          </a:p>
          <a:p>
            <a:r>
              <a:rPr lang="fi-FI" dirty="0" smtClean="0"/>
              <a:t>Kuvaajan X-akselilla aika sekunteina kuuntelun aloituksesta</a:t>
            </a:r>
          </a:p>
          <a:p>
            <a:endParaRPr lang="fi-FI" dirty="0" smtClean="0"/>
          </a:p>
          <a:p>
            <a:r>
              <a:rPr lang="fi-FI" dirty="0" smtClean="0"/>
              <a:t>Y-akselilla kuunneltavan sensorin X-akselin data.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3545633" y="1853248"/>
            <a:ext cx="734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65" y="1542918"/>
            <a:ext cx="2829746" cy="5030661"/>
          </a:xfrm>
        </p:spPr>
      </p:pic>
    </p:spTree>
    <p:extLst>
      <p:ext uri="{BB962C8B-B14F-4D97-AF65-F5344CB8AC3E}">
        <p14:creationId xmlns:p14="http://schemas.microsoft.com/office/powerpoint/2010/main" val="29849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9183364" cy="27525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powerful Android chart view / graph view library, </a:t>
            </a:r>
            <a:endParaRPr lang="en-US" sz="2400" dirty="0" smtClean="0"/>
          </a:p>
          <a:p>
            <a:r>
              <a:rPr lang="en-US" sz="2400" dirty="0" smtClean="0"/>
              <a:t>supporting </a:t>
            </a:r>
            <a:r>
              <a:rPr lang="en-US" sz="2400" dirty="0"/>
              <a:t>line- bar- pie- radar- bubble- and candlestick </a:t>
            </a:r>
            <a:endParaRPr lang="en-US" sz="2400" dirty="0" smtClean="0"/>
          </a:p>
          <a:p>
            <a:r>
              <a:rPr lang="en-US" sz="2400" dirty="0" smtClean="0"/>
              <a:t>charts </a:t>
            </a:r>
            <a:r>
              <a:rPr lang="en-US" sz="2400" dirty="0"/>
              <a:t>as well as scaling, dragging and animations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https://github.com/PhilJay/MPAndroidChart</a:t>
            </a:r>
            <a:endParaRPr lang="en-US" sz="2400" dirty="0"/>
          </a:p>
          <a:p>
            <a:r>
              <a:rPr lang="en-US" dirty="0"/>
              <a:t/>
            </a:r>
            <a:br>
              <a:rPr lang="en-US" dirty="0"/>
            </a:br>
            <a:endParaRPr lang="fi-FI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154953" y="804665"/>
            <a:ext cx="8825659" cy="20971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45633" y="1853248"/>
            <a:ext cx="734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14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Kuvaajanäkymä / GraphActivity</a:t>
            </a:r>
            <a:endParaRPr lang="fi-FI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29201" y="1371600"/>
            <a:ext cx="5021634" cy="5215812"/>
          </a:xfrm>
        </p:spPr>
        <p:txBody>
          <a:bodyPr/>
          <a:lstStyle/>
          <a:p>
            <a:r>
              <a:rPr lang="fi-FI" dirty="0" smtClean="0"/>
              <a:t>Kuvaajat luotu käyttäen kirjaston </a:t>
            </a:r>
            <a:r>
              <a:rPr lang="fi-FI" b="1" dirty="0" smtClean="0"/>
              <a:t>LineChart</a:t>
            </a:r>
            <a:r>
              <a:rPr lang="fi-FI" dirty="0" smtClean="0"/>
              <a:t>-objektia</a:t>
            </a:r>
          </a:p>
          <a:p>
            <a:endParaRPr lang="fi-FI" dirty="0" smtClean="0"/>
          </a:p>
          <a:p>
            <a:r>
              <a:rPr lang="fi-FI" dirty="0" smtClean="0"/>
              <a:t>Näkyvillä oleva kuvaaja piilotetaan ja seuraava asetetaan näkyväksi kun käyttäjä navigoi kuvaajasta toiseen</a:t>
            </a:r>
          </a:p>
          <a:p>
            <a:endParaRPr lang="fi-FI" dirty="0"/>
          </a:p>
          <a:p>
            <a:r>
              <a:rPr lang="fi-FI" dirty="0" smtClean="0"/>
              <a:t>Datan kerääminen kuvaajaan jatkuu vaikka käyttäjä katsoisi eri kuvaajaa</a:t>
            </a:r>
          </a:p>
          <a:p>
            <a:endParaRPr lang="fi-FI" dirty="0"/>
          </a:p>
          <a:p>
            <a:r>
              <a:rPr lang="fi-FI" dirty="0" smtClean="0"/>
              <a:t>Datan kerääminen jatkuu myös vaikka sovellus ei olisi aktiivisena</a:t>
            </a:r>
            <a:endParaRPr lang="fi-FI" dirty="0"/>
          </a:p>
          <a:p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3545633" y="1853248"/>
            <a:ext cx="734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12" y="1264951"/>
            <a:ext cx="2941399" cy="5229156"/>
          </a:xfrm>
        </p:spPr>
      </p:pic>
    </p:spTree>
    <p:extLst>
      <p:ext uri="{BB962C8B-B14F-4D97-AF65-F5344CB8AC3E}">
        <p14:creationId xmlns:p14="http://schemas.microsoft.com/office/powerpoint/2010/main" val="13156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Datan tallennus tietokantaan</a:t>
            </a:r>
            <a:endParaRPr lang="fi-FI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029201" y="1371600"/>
            <a:ext cx="5021634" cy="5215812"/>
          </a:xfrm>
        </p:spPr>
        <p:txBody>
          <a:bodyPr>
            <a:normAutofit lnSpcReduction="10000"/>
          </a:bodyPr>
          <a:lstStyle/>
          <a:p>
            <a:r>
              <a:rPr lang="fi-FI" dirty="0" smtClean="0"/>
              <a:t>Sovelluksen keräämä data tallennetaan SQLite-tietokantaan</a:t>
            </a:r>
          </a:p>
          <a:p>
            <a:endParaRPr lang="fi-FI" dirty="0"/>
          </a:p>
          <a:p>
            <a:r>
              <a:rPr lang="fi-FI" dirty="0" smtClean="0"/>
              <a:t>Data yksittäisessä taulussa, jossa jokainen rivi on yksittäinen lukema ko. Sensorilta</a:t>
            </a:r>
          </a:p>
          <a:p>
            <a:endParaRPr lang="fi-FI" dirty="0"/>
          </a:p>
          <a:p>
            <a:r>
              <a:rPr lang="fi-FI" dirty="0" smtClean="0"/>
              <a:t>Tauluun tallennetaan sensorin </a:t>
            </a:r>
          </a:p>
          <a:p>
            <a:pPr lvl="1"/>
            <a:r>
              <a:rPr lang="fi-FI" dirty="0" smtClean="0"/>
              <a:t>Tyyppi</a:t>
            </a:r>
          </a:p>
          <a:p>
            <a:pPr lvl="1"/>
            <a:r>
              <a:rPr lang="fi-FI" dirty="0" smtClean="0"/>
              <a:t>Sensorin X-akselin lukema</a:t>
            </a:r>
          </a:p>
          <a:p>
            <a:pPr lvl="1"/>
            <a:r>
              <a:rPr lang="fi-FI" dirty="0" smtClean="0"/>
              <a:t>Y-akselin lukema</a:t>
            </a:r>
          </a:p>
          <a:p>
            <a:pPr lvl="1"/>
            <a:r>
              <a:rPr lang="fi-FI" dirty="0" smtClean="0"/>
              <a:t>Z-akselin lukema</a:t>
            </a:r>
          </a:p>
          <a:p>
            <a:pPr lvl="1"/>
            <a:r>
              <a:rPr lang="fi-FI" dirty="0" smtClean="0"/>
              <a:t>Aikaleima</a:t>
            </a:r>
          </a:p>
          <a:p>
            <a:pPr lvl="1"/>
            <a:r>
              <a:rPr lang="fi-FI" dirty="0" smtClean="0"/>
              <a:t>Päivämäärä</a:t>
            </a:r>
          </a:p>
          <a:p>
            <a:pPr lvl="1"/>
            <a:r>
              <a:rPr lang="fi-FI" dirty="0" smtClean="0"/>
              <a:t>Laitteen nimi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3545633" y="1853248"/>
            <a:ext cx="734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83" y="1325075"/>
            <a:ext cx="2986234" cy="5308862"/>
          </a:xfrm>
        </p:spPr>
      </p:pic>
    </p:spTree>
    <p:extLst>
      <p:ext uri="{BB962C8B-B14F-4D97-AF65-F5344CB8AC3E}">
        <p14:creationId xmlns:p14="http://schemas.microsoft.com/office/powerpoint/2010/main" val="10075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Datan tallennus tietokantaan</a:t>
            </a:r>
            <a:endParaRPr lang="fi-FI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Tietokantaan tallennetulla datalla ei varsinaista käyttöä itse sovelluksessa</a:t>
            </a:r>
          </a:p>
          <a:p>
            <a:endParaRPr lang="fi-FI" dirty="0"/>
          </a:p>
          <a:p>
            <a:r>
              <a:rPr lang="fi-FI" dirty="0" smtClean="0"/>
              <a:t>Sovelluksen aiemmassa versiossa ominaisuus, jolla tietokantaan kerätyn datan pystyi visualisoimaan </a:t>
            </a:r>
          </a:p>
          <a:p>
            <a:pPr lvl="1"/>
            <a:r>
              <a:rPr lang="fi-FI" dirty="0" smtClean="0">
                <a:sym typeface="Wingdings" panose="05000000000000000000" pitchFamily="2" charset="2"/>
              </a:rPr>
              <a:t> Jätettiin pois turhana</a:t>
            </a:r>
          </a:p>
          <a:p>
            <a:pPr lvl="1"/>
            <a:endParaRPr lang="fi-FI" dirty="0"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5633" y="1853248"/>
            <a:ext cx="734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81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6408" y="3116424"/>
            <a:ext cx="10534002" cy="1987421"/>
          </a:xfrm>
        </p:spPr>
        <p:txBody>
          <a:bodyPr/>
          <a:lstStyle/>
          <a:p>
            <a:r>
              <a:rPr lang="fi-FI" sz="3600" dirty="0" smtClean="0"/>
              <a:t>Katsotaan vielä video sovelluksen toiminnasta!</a:t>
            </a:r>
            <a:endParaRPr lang="fi-FI" sz="3600" dirty="0"/>
          </a:p>
        </p:txBody>
      </p:sp>
      <p:sp>
        <p:nvSpPr>
          <p:cNvPr id="7" name="Rectangle 6"/>
          <p:cNvSpPr/>
          <p:nvPr/>
        </p:nvSpPr>
        <p:spPr>
          <a:xfrm>
            <a:off x="3545633" y="1853248"/>
            <a:ext cx="7343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527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244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Android Sensor Logger</vt:lpstr>
      <vt:lpstr>Sovelluksen idea pähkinänkuoressa:</vt:lpstr>
      <vt:lpstr>Päänäkymä / MainActivity</vt:lpstr>
      <vt:lpstr>Kuvaajanäkymä / GraphActivity</vt:lpstr>
      <vt:lpstr>PowerPoint Presentation</vt:lpstr>
      <vt:lpstr>Kuvaajanäkymä / GraphActivity</vt:lpstr>
      <vt:lpstr>Datan tallennus tietokantaan</vt:lpstr>
      <vt:lpstr>Datan tallennus tietokantaan</vt:lpstr>
      <vt:lpstr>Katsotaan vielä video sovelluksen toiminnasta!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 Logger</dc:title>
  <dc:creator>phoenx</dc:creator>
  <cp:lastModifiedBy>phoenx</cp:lastModifiedBy>
  <cp:revision>17</cp:revision>
  <dcterms:created xsi:type="dcterms:W3CDTF">2017-12-12T19:10:40Z</dcterms:created>
  <dcterms:modified xsi:type="dcterms:W3CDTF">2017-12-12T22:21:20Z</dcterms:modified>
</cp:coreProperties>
</file>