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1" autoAdjust="0"/>
    <p:restoredTop sz="94660"/>
  </p:normalViewPr>
  <p:slideViewPr>
    <p:cSldViewPr>
      <p:cViewPr>
        <p:scale>
          <a:sx n="100" d="100"/>
          <a:sy n="100" d="100"/>
        </p:scale>
        <p:origin x="1070" y="-1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2288" y="8035435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6937" y="1183636"/>
            <a:ext cx="228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508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 23:  TCP Keepalive</a:t>
            </a:r>
            <a:r>
              <a:rPr sz="1800" b="1" spc="-3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54792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marR="41592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conventional feature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may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not be placed in TCP (should be done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application, if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desired).</a:t>
            </a:r>
            <a:endParaRPr sz="1000" dirty="0">
              <a:latin typeface="Arial"/>
              <a:cs typeface="Arial"/>
            </a:endParaRPr>
          </a:p>
          <a:p>
            <a:pPr marL="553720" marR="459105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keepalive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timer provides the capability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let a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server know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if 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the client’s host has either crashed and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down, or crashed and  rebooted.</a:t>
            </a:r>
            <a:endParaRPr sz="1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754380" marR="440055" lvl="1" indent="-143510" algn="just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keepalive feature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intended for server applications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might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tie up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resources on behalf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of a client,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want 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know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if the client  host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crashes.</a:t>
            </a:r>
            <a:endParaRPr sz="1000" dirty="0"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keepalive feature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intended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detect those half-open  connection from the the server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side.</a:t>
            </a: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876935" lvl="1" indent="-143510" algn="just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B3DC67-9842-4646-B366-971B94789671}"/>
              </a:ext>
            </a:extLst>
          </p:cNvPr>
          <p:cNvSpPr txBox="1"/>
          <p:nvPr/>
        </p:nvSpPr>
        <p:spPr>
          <a:xfrm>
            <a:off x="774191" y="408313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keepalive timer</a:t>
            </a:r>
            <a:r>
              <a:rPr lang="en-US" altLang="zh-TW" sz="1400" dirty="0">
                <a:solidFill>
                  <a:srgbClr val="0070C0"/>
                </a:solidFill>
              </a:rPr>
              <a:t>: </a:t>
            </a:r>
            <a:r>
              <a:rPr lang="zh-TW" altLang="en-US" sz="1400" dirty="0">
                <a:solidFill>
                  <a:srgbClr val="0070C0"/>
                </a:solidFill>
              </a:rPr>
              <a:t>因為對方一直沒有回應，讓</a:t>
            </a:r>
            <a:r>
              <a:rPr lang="en-US" altLang="zh-TW" sz="1400" dirty="0">
                <a:solidFill>
                  <a:srgbClr val="0070C0"/>
                </a:solidFill>
              </a:rPr>
              <a:t>server</a:t>
            </a:r>
            <a:r>
              <a:rPr lang="zh-TW" altLang="en-US" sz="1400" dirty="0">
                <a:solidFill>
                  <a:srgbClr val="0070C0"/>
                </a:solidFill>
              </a:rPr>
              <a:t>知道對方是否還存在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0316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 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marR="6096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Keepalive feature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not part 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TCP specification.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Host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Requirements RFC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provides three reasons not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use</a:t>
            </a:r>
            <a:r>
              <a:rPr sz="1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them.</a:t>
            </a:r>
            <a:endParaRPr sz="1000" dirty="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They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can cause perfectly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good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be dropped during  transient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failures.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They consume unnecessary bandwidth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They cost money on an internet that charges by the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packet.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Description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marR="51562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 that enables the keepalive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option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server, and other is  the</a:t>
            </a:r>
            <a:r>
              <a:rPr sz="1000" b="1" spc="2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client.</a:t>
            </a:r>
            <a:endParaRPr sz="1000" dirty="0">
              <a:latin typeface="Arial"/>
              <a:cs typeface="Arial"/>
            </a:endParaRPr>
          </a:p>
          <a:p>
            <a:pPr marL="553720" marR="783590" indent="-171450">
              <a:lnSpc>
                <a:spcPct val="100000"/>
              </a:lnSpc>
              <a:spcBef>
                <a:spcPts val="240"/>
              </a:spcBef>
              <a:buClr>
                <a:srgbClr val="0000CC"/>
              </a:buClr>
              <a:buSzPct val="90000"/>
              <a:buFont typeface="Wingdings"/>
              <a:buChar char=""/>
              <a:tabLst>
                <a:tab pos="589280" algn="l"/>
              </a:tabLst>
            </a:pPr>
            <a:r>
              <a:rPr dirty="0"/>
              <a:t>	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there is no activity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given connection 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2 hours,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 server sends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probe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client.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client host must be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one of 4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states:</a:t>
            </a:r>
            <a:endParaRPr sz="1000" dirty="0">
              <a:latin typeface="Arial"/>
              <a:cs typeface="Arial"/>
            </a:endParaRPr>
          </a:p>
          <a:p>
            <a:pPr marL="754380" marR="78549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client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host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still up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running and reachable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from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 server.</a:t>
            </a:r>
            <a:endParaRPr sz="1000" dirty="0">
              <a:latin typeface="Arial"/>
              <a:cs typeface="Arial"/>
            </a:endParaRPr>
          </a:p>
          <a:p>
            <a:pPr marL="754380" marR="49657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client’s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host has crashed and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either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down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in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process  of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rebooting.</a:t>
            </a:r>
            <a:endParaRPr sz="1000" dirty="0">
              <a:latin typeface="Arial"/>
              <a:cs typeface="Arial"/>
            </a:endParaRPr>
          </a:p>
          <a:p>
            <a:pPr marL="789305" lvl="1" indent="-17907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8994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client’s host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has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crashed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rebooted.</a:t>
            </a:r>
            <a:endParaRPr sz="1000" dirty="0">
              <a:latin typeface="Arial"/>
              <a:cs typeface="Arial"/>
            </a:endParaRPr>
          </a:p>
          <a:p>
            <a:pPr marL="754380" marR="77216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client’s host is up and running, but unreachable from the  server.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2686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Keepalive</a:t>
            </a:r>
            <a:r>
              <a:rPr sz="1200" b="1" spc="-6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End</a:t>
            </a:r>
            <a:r>
              <a:rPr sz="1000" b="1" spc="-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Crashes</a:t>
            </a:r>
            <a:endParaRPr sz="1000">
              <a:latin typeface="Arial"/>
              <a:cs typeface="Arial"/>
            </a:endParaRPr>
          </a:p>
          <a:p>
            <a:pPr marL="371475" marR="23939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Establish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between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client </a:t>
            </a: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bsdi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 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standard  echo server on the host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svr4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Verify that data can go across the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connection.</a:t>
            </a:r>
            <a:endParaRPr sz="1000">
              <a:latin typeface="Arial"/>
              <a:cs typeface="Arial"/>
            </a:endParaRPr>
          </a:p>
          <a:p>
            <a:pPr marL="371475" marR="58419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Watch the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client’s TCP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send keepalive packets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every 2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hours and  see them acknowledged by the server’s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TCP.</a:t>
            </a:r>
            <a:endParaRPr sz="1000">
              <a:latin typeface="Arial"/>
              <a:cs typeface="Arial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Disconnect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Ethernet cable from the server, and leave it off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until 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example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complete.</a:t>
            </a:r>
            <a:endParaRPr sz="1000">
              <a:latin typeface="Arial"/>
              <a:cs typeface="Arial"/>
            </a:endParaRPr>
          </a:p>
          <a:p>
            <a:pPr marL="371475" marR="20574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client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send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10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keepalive probes,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750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 apart before  declaring the connection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dead.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Keepalive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7196" y="5553452"/>
            <a:ext cx="4038598" cy="232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206184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Keepalive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crashes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b="1" spc="-1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reboots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0996" y="1328924"/>
            <a:ext cx="4191000" cy="2055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Keepalive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 is</a:t>
            </a:r>
            <a:r>
              <a:rPr sz="1000" b="1" spc="-1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unreachable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0996" y="5743952"/>
            <a:ext cx="4267200" cy="209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16" y="724150"/>
            <a:ext cx="412686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keepalive feature is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controversial.</a:t>
            </a:r>
            <a:endParaRPr sz="1000" dirty="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Sending 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probe packet across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connection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after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has been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idle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2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hours, four different scenarios can</a:t>
            </a:r>
            <a:r>
              <a:rPr sz="1000" b="1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occur: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other end is till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there.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 end has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crashed.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 end has crashed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and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reboot.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end is currently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unreachable.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rgbClr val="0070C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504</Words>
  <Application>Microsoft Office PowerPoint</Application>
  <PresentationFormat>自訂</PresentationFormat>
  <Paragraphs>85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3</cp:revision>
  <dcterms:created xsi:type="dcterms:W3CDTF">2021-12-29T01:44:37Z</dcterms:created>
  <dcterms:modified xsi:type="dcterms:W3CDTF">2022-01-06T12:29:09Z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2009-01-06T00:00:00Z</vt:filetime>
  </property>
  <property fmtid="{D5CDD505-2E9C-101B-9397-08002B2CF9AE}" pid="3" name="LastSaved">
    <vt:filetime>2021-12-29T00:00:00Z</vt:filetime>
  </property>
</Properties>
</file>