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141933-9419-450E-9CAD-1D7219E24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79BF78-CCA5-43B8-ADCA-E1BB5C56F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86C255-4E0D-4667-98DA-1D56F5F6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19ECE8-BA40-48F1-9B6D-89B7FF83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A4FC24-D2CB-470A-89DA-16BBB5B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A645B-53A1-4CE7-B608-535E7108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8347803-F066-4A35-A373-FEE211C28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D6F131-8BD4-4AB0-92CA-40B35BC3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9D5233-8464-44D8-9147-120E4E2B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668118-3386-46F1-BF61-B42A31D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51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112302-D83C-4AC6-B66F-288DA4370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DD4927-A220-44E0-B633-4F7EEF81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E67BA6-F789-4D26-ABBF-61990A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4393EC-E203-4C2B-B6F7-87CD40AA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F4437-780F-4563-9DDE-F5525BA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6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6C1A7-DBBA-42DA-9ED7-9C7E0F1E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CCEF4E-2BCB-4979-9397-89A47A64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1F7543-3005-439B-BF7E-1D70DD08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DFC3AE-FCE1-4CF0-9406-03173DAA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4EF98A-4644-451C-B133-5417C1AF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3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91D23D-8106-422C-9125-B0E37F0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476998-C800-4952-BBF5-F3711C8B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0D53D3-EC19-4485-83CD-66C23CC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B43A99-78B6-4D73-A889-4D5A9648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0D1028-3447-4D02-B11D-E037D34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67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5F4B42-9EA1-4E67-96BF-CAD02F8A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C2A131-C69F-4DBB-959F-A21FB6A3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67E8EA6-9ED7-423C-AEB9-C8F1DA23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1ED708-B2C3-453B-9F1A-56B3C32A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86A12D-FA15-4E6D-84C1-3FBA59CB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BEF465-FF93-4AAF-B13F-2D1D7F14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B174F-5548-438C-9B98-0F04488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A7CD0A-B8A8-41D9-A501-AB4E4C7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CE9F06-3997-4E2F-AD46-2B0E2F70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5C5AFDA-CB12-4215-AA17-5ACC679D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0777D3-8312-43DC-91C1-1D486217C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466CB42-255A-4E73-B36E-4ADB8DBF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AF59AD4-3D2F-45AA-AB83-393FAAAC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6FBB43-A11D-4E9B-A2DA-0B8C41FA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21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8F63AB-9FFD-4668-B254-1F8F0D6A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C27F7B7-9E70-438A-94FB-73411E7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EE6B86-EAA0-4087-8187-2834820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21FE96E-7072-4710-8562-5446F7AC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7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11AD1EF-91AE-402D-A40C-7341A0A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D0CBB80-812D-4133-8A4E-CE5A1D07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7F64B06-98B5-4482-85D8-5C60538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9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69856-7EF4-4FDA-BD00-F9A883C3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FCAAA3-6920-4871-98D3-7A059975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E3D238-4FBD-47FB-884D-81C29104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897535-F153-44CA-9669-E38A8575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6CB69F-21E4-46CC-881D-A2D74BA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A5C12E-4319-4550-BA7D-824B9684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4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CA65B6-17EF-4525-95CC-9A29C20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C2B464B-C2D7-40DB-B60C-266BAE655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D9D133C-2B0E-4F04-943C-2D9EACC0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E33C4B1-4E07-4CC0-8C0E-CE8EC810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B80196-ABCC-45E1-9C90-06E4C372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8E11D4-31C4-4BC3-B18E-2AF9436B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8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BBCDC9-9E91-4874-AF36-E381354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9FF4B1-066E-4307-A96A-420F9D96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4D8BE4-741A-4039-A696-3BD64283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909B-4280-4EEA-B1E9-24B665C96429}" type="datetimeFigureOut">
              <a:rPr lang="pl-PL" smtClean="0"/>
              <a:t>07.09.2021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B81AB4-FE96-46F3-BCC9-B54545A1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BD2A53-8E39-4555-8839-2D311FB37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EA24-827B-4A72-A8AD-C515F76158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41F83809-ADBD-497C-B69C-4E73F4168BAD}"/>
              </a:ext>
            </a:extLst>
          </p:cNvPr>
          <p:cNvSpPr/>
          <p:nvPr/>
        </p:nvSpPr>
        <p:spPr>
          <a:xfrm>
            <a:off x="4285013" y="498764"/>
            <a:ext cx="3621974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EE3F571-6570-4101-8E39-5AA95E36EC4F}"/>
              </a:ext>
            </a:extLst>
          </p:cNvPr>
          <p:cNvSpPr/>
          <p:nvPr/>
        </p:nvSpPr>
        <p:spPr>
          <a:xfrm>
            <a:off x="8201891" y="498763"/>
            <a:ext cx="3621974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F5A02EA-F339-474A-961D-2E1469C4C2C0}"/>
              </a:ext>
            </a:extLst>
          </p:cNvPr>
          <p:cNvSpPr/>
          <p:nvPr/>
        </p:nvSpPr>
        <p:spPr>
          <a:xfrm>
            <a:off x="368135" y="498762"/>
            <a:ext cx="3621974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94DD2F4-679F-4CE4-B5DB-A232F89F03C5}"/>
              </a:ext>
            </a:extLst>
          </p:cNvPr>
          <p:cNvSpPr/>
          <p:nvPr/>
        </p:nvSpPr>
        <p:spPr>
          <a:xfrm>
            <a:off x="373083" y="1460663"/>
            <a:ext cx="3617026" cy="3621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CA92025-BAF4-494C-8247-F372BB729AB6}"/>
              </a:ext>
            </a:extLst>
          </p:cNvPr>
          <p:cNvSpPr/>
          <p:nvPr/>
        </p:nvSpPr>
        <p:spPr>
          <a:xfrm>
            <a:off x="4285013" y="1460663"/>
            <a:ext cx="3617026" cy="196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28FEEF3-B91B-4298-B2C5-3110D9E6E123}"/>
              </a:ext>
            </a:extLst>
          </p:cNvPr>
          <p:cNvSpPr/>
          <p:nvPr/>
        </p:nvSpPr>
        <p:spPr>
          <a:xfrm>
            <a:off x="8204365" y="1460663"/>
            <a:ext cx="3617026" cy="196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21AB4B3-BBA8-4DB5-BD7C-D5051EC34741}"/>
              </a:ext>
            </a:extLst>
          </p:cNvPr>
          <p:cNvSpPr txBox="1"/>
          <p:nvPr/>
        </p:nvSpPr>
        <p:spPr>
          <a:xfrm>
            <a:off x="782778" y="809303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/>
              <a:t>item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4010695-D19E-437F-A282-45F81AA9AFAC}"/>
              </a:ext>
            </a:extLst>
          </p:cNvPr>
          <p:cNvSpPr txBox="1"/>
          <p:nvPr/>
        </p:nvSpPr>
        <p:spPr>
          <a:xfrm>
            <a:off x="4710050" y="795046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/>
              <a:t>user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4E3F43F-2E1A-4D31-9933-7267736E5327}"/>
              </a:ext>
            </a:extLst>
          </p:cNvPr>
          <p:cNvSpPr txBox="1"/>
          <p:nvPr/>
        </p:nvSpPr>
        <p:spPr>
          <a:xfrm>
            <a:off x="8629403" y="795046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/>
              <a:t>users_item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5BB6CCD-5342-4C2F-8D6F-DF01A450F8BD}"/>
              </a:ext>
            </a:extLst>
          </p:cNvPr>
          <p:cNvSpPr txBox="1"/>
          <p:nvPr/>
        </p:nvSpPr>
        <p:spPr>
          <a:xfrm>
            <a:off x="795646" y="175694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B050"/>
                </a:solidFill>
              </a:rPr>
              <a:t>itemId</a:t>
            </a:r>
            <a:r>
              <a:rPr lang="pl-PL"/>
              <a:t> 		</a:t>
            </a:r>
            <a:r>
              <a:rPr lang="pl-PL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A184FBF-2894-4496-BB3C-A89EFE7D295F}"/>
              </a:ext>
            </a:extLst>
          </p:cNvPr>
          <p:cNvSpPr txBox="1"/>
          <p:nvPr/>
        </p:nvSpPr>
        <p:spPr>
          <a:xfrm>
            <a:off x="782781" y="2422563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name 		varchar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5AC9B07-A4F4-455A-8DAD-11FB089E5D30}"/>
              </a:ext>
            </a:extLst>
          </p:cNvPr>
          <p:cNvSpPr txBox="1"/>
          <p:nvPr/>
        </p:nvSpPr>
        <p:spPr>
          <a:xfrm>
            <a:off x="795645" y="3059668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description	varchar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109C89F-F8A8-4634-9420-B1D6BA13C990}"/>
              </a:ext>
            </a:extLst>
          </p:cNvPr>
          <p:cNvSpPr txBox="1"/>
          <p:nvPr/>
        </p:nvSpPr>
        <p:spPr>
          <a:xfrm>
            <a:off x="782780" y="3701821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price 		double 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70D8631-411C-4DD8-ACCB-B1F32C0FB707}"/>
              </a:ext>
            </a:extLst>
          </p:cNvPr>
          <p:cNvSpPr txBox="1"/>
          <p:nvPr/>
        </p:nvSpPr>
        <p:spPr>
          <a:xfrm>
            <a:off x="782779" y="4338926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quantity		int </a:t>
            </a:r>
          </a:p>
        </p:txBody>
      </p: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763709E4-2C28-4490-A95F-EDCF0508B9AE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181596" y="1460663"/>
            <a:ext cx="0" cy="362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03EE1150-29DD-44FB-88A0-79E576CE1F1D}"/>
              </a:ext>
            </a:extLst>
          </p:cNvPr>
          <p:cNvSpPr txBox="1"/>
          <p:nvPr/>
        </p:nvSpPr>
        <p:spPr>
          <a:xfrm>
            <a:off x="4710049" y="1613842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B050"/>
                </a:solidFill>
              </a:rPr>
              <a:t>userId</a:t>
            </a:r>
            <a:r>
              <a:rPr lang="pl-PL"/>
              <a:t> 		</a:t>
            </a:r>
            <a:r>
              <a:rPr lang="pl-PL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5BB6AEA-4F0C-4AEA-A689-D95175674B85}"/>
              </a:ext>
            </a:extLst>
          </p:cNvPr>
          <p:cNvSpPr txBox="1"/>
          <p:nvPr/>
        </p:nvSpPr>
        <p:spPr>
          <a:xfrm>
            <a:off x="4712771" y="212627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firstname               varchar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F224A44-1EB3-41ED-8F2A-3D00349CD306}"/>
              </a:ext>
            </a:extLst>
          </p:cNvPr>
          <p:cNvSpPr txBox="1"/>
          <p:nvPr/>
        </p:nvSpPr>
        <p:spPr>
          <a:xfrm>
            <a:off x="4710048" y="2636307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lastname               varchar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188177A8-FCB8-47D7-A676-1E18BDEA5932}"/>
              </a:ext>
            </a:extLst>
          </p:cNvPr>
          <p:cNvSpPr txBox="1"/>
          <p:nvPr/>
        </p:nvSpPr>
        <p:spPr>
          <a:xfrm>
            <a:off x="8626928" y="1820873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userId		int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BF5D27D-2A61-43DD-A705-33D07254D564}"/>
              </a:ext>
            </a:extLst>
          </p:cNvPr>
          <p:cNvSpPr txBox="1"/>
          <p:nvPr/>
        </p:nvSpPr>
        <p:spPr>
          <a:xfrm>
            <a:off x="8642268" y="2391078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itemId		int</a:t>
            </a:r>
          </a:p>
        </p:txBody>
      </p:sp>
    </p:spTree>
    <p:extLst>
      <p:ext uri="{BB962C8B-B14F-4D97-AF65-F5344CB8AC3E}">
        <p14:creationId xmlns:p14="http://schemas.microsoft.com/office/powerpoint/2010/main" val="14688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19D70AB-A563-430C-8EE0-A1A9C2253EED}"/>
              </a:ext>
            </a:extLst>
          </p:cNvPr>
          <p:cNvSpPr/>
          <p:nvPr/>
        </p:nvSpPr>
        <p:spPr>
          <a:xfrm>
            <a:off x="4180114" y="261257"/>
            <a:ext cx="7125195" cy="5355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09C5FA95-0378-4F75-BFC3-75ED7C95739D}"/>
              </a:ext>
            </a:extLst>
          </p:cNvPr>
          <p:cNvSpPr/>
          <p:nvPr/>
        </p:nvSpPr>
        <p:spPr>
          <a:xfrm>
            <a:off x="5062844" y="2324596"/>
            <a:ext cx="2315688" cy="108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04D7B93A-4F11-444E-8C85-CF3DB1D696E4}"/>
              </a:ext>
            </a:extLst>
          </p:cNvPr>
          <p:cNvSpPr/>
          <p:nvPr/>
        </p:nvSpPr>
        <p:spPr>
          <a:xfrm>
            <a:off x="8037615" y="3429000"/>
            <a:ext cx="2315688" cy="108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Grafika 7" descr="Mężczyzna kontur">
            <a:extLst>
              <a:ext uri="{FF2B5EF4-FFF2-40B4-BE49-F238E27FC236}">
                <a16:creationId xmlns:a16="http://schemas.microsoft.com/office/drawing/2014/main" id="{7B70CE86-1497-432E-96B0-16FB13F09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38" y="2006930"/>
            <a:ext cx="1742703" cy="174270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775FE68-F0D5-427A-BE02-A6ADC1AC5300}"/>
              </a:ext>
            </a:extLst>
          </p:cNvPr>
          <p:cNvSpPr txBox="1"/>
          <p:nvPr/>
        </p:nvSpPr>
        <p:spPr>
          <a:xfrm>
            <a:off x="1341912" y="3978234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User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225C4054-13CE-4187-B9CA-E8D9E2D382F2}"/>
              </a:ext>
            </a:extLst>
          </p:cNvPr>
          <p:cNvCxnSpPr>
            <a:stCxn id="8" idx="3"/>
          </p:cNvCxnSpPr>
          <p:nvPr/>
        </p:nvCxnSpPr>
        <p:spPr>
          <a:xfrm flipV="1">
            <a:off x="3320141" y="2873829"/>
            <a:ext cx="1786249" cy="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4EFEFA-89E0-4673-97FF-49A6263A13D4}"/>
              </a:ext>
            </a:extLst>
          </p:cNvPr>
          <p:cNvSpPr txBox="1"/>
          <p:nvPr/>
        </p:nvSpPr>
        <p:spPr>
          <a:xfrm>
            <a:off x="6177145" y="498764"/>
            <a:ext cx="37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/>
              <a:t>Checkout System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31D1758-76EF-4FF9-8090-3CFF226A6FD5}"/>
              </a:ext>
            </a:extLst>
          </p:cNvPr>
          <p:cNvSpPr txBox="1"/>
          <p:nvPr/>
        </p:nvSpPr>
        <p:spPr>
          <a:xfrm>
            <a:off x="5640779" y="2689163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Put userId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D72E490-406C-4548-A407-69845E27C7A6}"/>
              </a:ext>
            </a:extLst>
          </p:cNvPr>
          <p:cNvSpPr txBox="1"/>
          <p:nvPr/>
        </p:nvSpPr>
        <p:spPr>
          <a:xfrm>
            <a:off x="8407730" y="3674515"/>
            <a:ext cx="16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List item in user basket</a:t>
            </a:r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6146FE86-F53C-4940-A711-A94882BE784C}"/>
              </a:ext>
            </a:extLst>
          </p:cNvPr>
          <p:cNvSpPr/>
          <p:nvPr/>
        </p:nvSpPr>
        <p:spPr>
          <a:xfrm>
            <a:off x="8037615" y="1608509"/>
            <a:ext cx="2315688" cy="108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03184D7-0060-4A3E-B432-757B2A4E574B}"/>
              </a:ext>
            </a:extLst>
          </p:cNvPr>
          <p:cNvSpPr txBox="1"/>
          <p:nvPr/>
        </p:nvSpPr>
        <p:spPr>
          <a:xfrm>
            <a:off x="8624455" y="1805049"/>
            <a:ext cx="151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Purchase items</a:t>
            </a:r>
          </a:p>
        </p:txBody>
      </p:sp>
      <p:cxnSp>
        <p:nvCxnSpPr>
          <p:cNvPr id="27" name="Łącznik: łamany 26">
            <a:extLst>
              <a:ext uri="{FF2B5EF4-FFF2-40B4-BE49-F238E27FC236}">
                <a16:creationId xmlns:a16="http://schemas.microsoft.com/office/drawing/2014/main" id="{FE35ED70-6A71-44EA-990F-EB272EEE818D}"/>
              </a:ext>
            </a:extLst>
          </p:cNvPr>
          <p:cNvCxnSpPr>
            <a:stCxn id="5" idx="4"/>
            <a:endCxn id="6" idx="2"/>
          </p:cNvCxnSpPr>
          <p:nvPr/>
        </p:nvCxnSpPr>
        <p:spPr>
          <a:xfrm rot="16200000" flipH="1">
            <a:off x="6847113" y="2778824"/>
            <a:ext cx="564077" cy="1816927"/>
          </a:xfrm>
          <a:prstGeom prst="bentConnector2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C53801D3-59E4-4DB9-975E-7DA06FDD8FFE}"/>
              </a:ext>
            </a:extLst>
          </p:cNvPr>
          <p:cNvCxnSpPr>
            <a:stCxn id="5" idx="0"/>
            <a:endCxn id="15" idx="0"/>
          </p:cNvCxnSpPr>
          <p:nvPr/>
        </p:nvCxnSpPr>
        <p:spPr>
          <a:xfrm rot="5400000" flipH="1" flipV="1">
            <a:off x="7350030" y="479168"/>
            <a:ext cx="716087" cy="2974771"/>
          </a:xfrm>
          <a:prstGeom prst="bentConnector3">
            <a:avLst>
              <a:gd name="adj1" fmla="val 131923"/>
            </a:avLst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D8C000BB-AED2-4899-83B0-401BD2EF529C}"/>
              </a:ext>
            </a:extLst>
          </p:cNvPr>
          <p:cNvSpPr txBox="1"/>
          <p:nvPr/>
        </p:nvSpPr>
        <p:spPr>
          <a:xfrm>
            <a:off x="6721434" y="3538848"/>
            <a:ext cx="10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&lt;&lt;Include&gt;&gt;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8049ABB3-A555-4497-8A7C-60D298D76C2E}"/>
              </a:ext>
            </a:extLst>
          </p:cNvPr>
          <p:cNvSpPr txBox="1"/>
          <p:nvPr/>
        </p:nvSpPr>
        <p:spPr>
          <a:xfrm>
            <a:off x="7003471" y="1044433"/>
            <a:ext cx="104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68885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40AB06B-25FA-45F3-B9B1-50B698E58FF1}"/>
              </a:ext>
            </a:extLst>
          </p:cNvPr>
          <p:cNvSpPr/>
          <p:nvPr/>
        </p:nvSpPr>
        <p:spPr>
          <a:xfrm>
            <a:off x="1800503" y="82685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20055C-1248-4AAA-A982-BF346E1556D0}"/>
              </a:ext>
            </a:extLst>
          </p:cNvPr>
          <p:cNvSpPr txBox="1"/>
          <p:nvPr/>
        </p:nvSpPr>
        <p:spPr>
          <a:xfrm>
            <a:off x="2205666" y="82684"/>
            <a:ext cx="87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Item</a:t>
            </a:r>
          </a:p>
          <a:p>
            <a:endParaRPr lang="pl-PL" b="1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B1787C92-B7F9-4A76-8851-25C1BBF139F0}"/>
              </a:ext>
            </a:extLst>
          </p:cNvPr>
          <p:cNvSpPr/>
          <p:nvPr/>
        </p:nvSpPr>
        <p:spPr>
          <a:xfrm>
            <a:off x="1800504" y="452017"/>
            <a:ext cx="1595220" cy="2017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62D9C47-C289-417E-80DC-4AFFD2F6C9D6}"/>
              </a:ext>
            </a:extLst>
          </p:cNvPr>
          <p:cNvSpPr txBox="1"/>
          <p:nvPr/>
        </p:nvSpPr>
        <p:spPr>
          <a:xfrm>
            <a:off x="1800503" y="505149"/>
            <a:ext cx="159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-itemId : Integer</a:t>
            </a:r>
            <a:br>
              <a:rPr lang="pl-PL" sz="1100"/>
            </a:br>
            <a:r>
              <a:rPr lang="pl-PL" sz="1100"/>
              <a:t>-name : String</a:t>
            </a:r>
          </a:p>
          <a:p>
            <a:r>
              <a:rPr lang="pl-PL" sz="1100"/>
              <a:t>-description : String</a:t>
            </a:r>
          </a:p>
          <a:p>
            <a:r>
              <a:rPr lang="pl-PL" sz="1100"/>
              <a:t>-price : Double</a:t>
            </a:r>
            <a:br>
              <a:rPr lang="pl-PL" sz="1100"/>
            </a:br>
            <a:r>
              <a:rPr lang="pl-PL" sz="1100"/>
              <a:t>-quantity : Integer</a:t>
            </a:r>
          </a:p>
          <a:p>
            <a:r>
              <a:rPr lang="pl-PL" sz="1100"/>
              <a:t>+Getters&amp;Setters</a:t>
            </a:r>
          </a:p>
          <a:p>
            <a:r>
              <a:rPr lang="pl-PL" sz="1100"/>
              <a:t>+equals(Object o) : boolean</a:t>
            </a:r>
          </a:p>
          <a:p>
            <a:r>
              <a:rPr lang="pl-PL" sz="1100"/>
              <a:t>+hashCode() : int</a:t>
            </a:r>
            <a:br>
              <a:rPr lang="pl-PL" sz="1100"/>
            </a:br>
            <a:r>
              <a:rPr lang="pl-PL" sz="1100"/>
              <a:t>+Constructor</a:t>
            </a:r>
          </a:p>
          <a:p>
            <a:r>
              <a:rPr lang="pl-PL" sz="1100"/>
              <a:t>+toString() : String</a:t>
            </a:r>
            <a:br>
              <a:rPr lang="pl-PL" sz="1100"/>
            </a:br>
            <a:endParaRPr lang="pl-PL" sz="1100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351A8FF5-AA74-4926-8AA6-98079FAB79AF}"/>
              </a:ext>
            </a:extLst>
          </p:cNvPr>
          <p:cNvSpPr/>
          <p:nvPr/>
        </p:nvSpPr>
        <p:spPr>
          <a:xfrm>
            <a:off x="8179860" y="124121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84CF3FAE-8C20-4E55-9305-D05D33DD80DB}"/>
              </a:ext>
            </a:extLst>
          </p:cNvPr>
          <p:cNvSpPr txBox="1"/>
          <p:nvPr/>
        </p:nvSpPr>
        <p:spPr>
          <a:xfrm>
            <a:off x="8605419" y="124120"/>
            <a:ext cx="87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User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67CA8D8B-4474-43D4-B3EC-32849CFEFEB8}"/>
              </a:ext>
            </a:extLst>
          </p:cNvPr>
          <p:cNvSpPr/>
          <p:nvPr/>
        </p:nvSpPr>
        <p:spPr>
          <a:xfrm>
            <a:off x="8179861" y="493453"/>
            <a:ext cx="1595220" cy="1785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CBBB3B-B35F-41CB-A5F0-BBDE8C73F456}"/>
              </a:ext>
            </a:extLst>
          </p:cNvPr>
          <p:cNvSpPr txBox="1"/>
          <p:nvPr/>
        </p:nvSpPr>
        <p:spPr>
          <a:xfrm>
            <a:off x="8197555" y="502055"/>
            <a:ext cx="16816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-userId : Integer</a:t>
            </a:r>
            <a:br>
              <a:rPr lang="pl-PL" sz="1100"/>
            </a:br>
            <a:r>
              <a:rPr lang="pl-PL" sz="1100"/>
              <a:t>-firstname : String</a:t>
            </a:r>
            <a:br>
              <a:rPr lang="pl-PL" sz="1100"/>
            </a:br>
            <a:r>
              <a:rPr lang="pl-PL" sz="1100"/>
              <a:t>-lastname : String</a:t>
            </a:r>
          </a:p>
          <a:p>
            <a:r>
              <a:rPr lang="pl-PL" sz="1100"/>
              <a:t>-items : List&lt;Item&gt;</a:t>
            </a:r>
            <a:br>
              <a:rPr lang="pl-PL" sz="1100"/>
            </a:br>
            <a:r>
              <a:rPr lang="pl-PL" sz="1100"/>
              <a:t>+Getters&amp;Setters</a:t>
            </a:r>
          </a:p>
          <a:p>
            <a:r>
              <a:rPr lang="pl-PL" sz="1100"/>
              <a:t>+equals(Object o) : boolean</a:t>
            </a:r>
          </a:p>
          <a:p>
            <a:r>
              <a:rPr lang="pl-PL" sz="1100"/>
              <a:t>+hashCode() : int</a:t>
            </a:r>
            <a:br>
              <a:rPr lang="pl-PL" sz="1100"/>
            </a:br>
            <a:r>
              <a:rPr lang="pl-PL" sz="1100"/>
              <a:t>+Constructor</a:t>
            </a:r>
          </a:p>
          <a:p>
            <a:r>
              <a:rPr lang="pl-PL" sz="1100"/>
              <a:t>+toString() : String</a:t>
            </a:r>
            <a:br>
              <a:rPr lang="pl-PL" sz="1100"/>
            </a:br>
            <a:endParaRPr lang="pl-PL" sz="1100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89BABBE6-EA65-42B4-94DB-F05C8AD3A479}"/>
              </a:ext>
            </a:extLst>
          </p:cNvPr>
          <p:cNvSpPr/>
          <p:nvPr/>
        </p:nvSpPr>
        <p:spPr>
          <a:xfrm>
            <a:off x="1395341" y="4782223"/>
            <a:ext cx="1688834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14D65785-51F4-4863-9607-B04958B06EEF}"/>
              </a:ext>
            </a:extLst>
          </p:cNvPr>
          <p:cNvSpPr txBox="1"/>
          <p:nvPr/>
        </p:nvSpPr>
        <p:spPr>
          <a:xfrm>
            <a:off x="1482763" y="4782223"/>
            <a:ext cx="141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IItemService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31D30D5-C5DD-4F52-9A6D-7CBC1FB9485A}"/>
              </a:ext>
            </a:extLst>
          </p:cNvPr>
          <p:cNvSpPr/>
          <p:nvPr/>
        </p:nvSpPr>
        <p:spPr>
          <a:xfrm>
            <a:off x="1395342" y="5151555"/>
            <a:ext cx="1688834" cy="826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D978B915-F1F4-43FB-B4B6-96E6665CFBBC}"/>
              </a:ext>
            </a:extLst>
          </p:cNvPr>
          <p:cNvSpPr txBox="1"/>
          <p:nvPr/>
        </p:nvSpPr>
        <p:spPr>
          <a:xfrm>
            <a:off x="1395341" y="5204687"/>
            <a:ext cx="18121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-save(Item item) : void</a:t>
            </a:r>
            <a:br>
              <a:rPr lang="pl-PL" sz="1100"/>
            </a:br>
            <a:r>
              <a:rPr lang="pl-PL" sz="1100"/>
              <a:t>- Item findItemById(itemId)</a:t>
            </a:r>
            <a:br>
              <a:rPr lang="pl-PL" sz="1100"/>
            </a:br>
            <a:r>
              <a:rPr lang="pl-PL" sz="1100"/>
              <a:t>- deleteItemById(itemId)</a:t>
            </a:r>
          </a:p>
          <a:p>
            <a:br>
              <a:rPr lang="pl-PL" sz="1100"/>
            </a:br>
            <a:endParaRPr lang="pl-PL" sz="1100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449BF88-64F9-4440-8DC8-0572B8A63C4E}"/>
              </a:ext>
            </a:extLst>
          </p:cNvPr>
          <p:cNvSpPr/>
          <p:nvPr/>
        </p:nvSpPr>
        <p:spPr>
          <a:xfrm>
            <a:off x="8127489" y="4534668"/>
            <a:ext cx="1681654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DE1C4C6C-A673-4E25-B82C-594739B2BC2B}"/>
              </a:ext>
            </a:extLst>
          </p:cNvPr>
          <p:cNvSpPr txBox="1"/>
          <p:nvPr/>
        </p:nvSpPr>
        <p:spPr>
          <a:xfrm>
            <a:off x="8245618" y="4534668"/>
            <a:ext cx="13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IUserService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D2C6EFAB-3DF4-4CBC-9BE6-76DDBA355D25}"/>
              </a:ext>
            </a:extLst>
          </p:cNvPr>
          <p:cNvSpPr/>
          <p:nvPr/>
        </p:nvSpPr>
        <p:spPr>
          <a:xfrm>
            <a:off x="8127490" y="4904000"/>
            <a:ext cx="1681654" cy="1072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756D528-81B7-4293-A6EE-19F24ABF263A}"/>
              </a:ext>
            </a:extLst>
          </p:cNvPr>
          <p:cNvSpPr txBox="1"/>
          <p:nvPr/>
        </p:nvSpPr>
        <p:spPr>
          <a:xfrm>
            <a:off x="8160058" y="5002995"/>
            <a:ext cx="17185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-User findUserById(userId)</a:t>
            </a:r>
            <a:br>
              <a:rPr lang="pl-PL" sz="1100"/>
            </a:br>
            <a:r>
              <a:rPr lang="pl-PL" sz="1100"/>
              <a:t>-List&lt;Item&gt; getUserItems(userId)</a:t>
            </a:r>
            <a:br>
              <a:rPr lang="pl-PL" sz="1100"/>
            </a:br>
            <a:r>
              <a:rPr lang="pl-PL" sz="1100"/>
              <a:t>-UpdateItemQuantity (itemId, quantity) : void</a:t>
            </a:r>
          </a:p>
          <a:p>
            <a:br>
              <a:rPr lang="pl-PL" sz="1100"/>
            </a:br>
            <a:endParaRPr lang="pl-PL" sz="1100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75550248-287B-4680-94F6-367B275F3B85}"/>
              </a:ext>
            </a:extLst>
          </p:cNvPr>
          <p:cNvSpPr/>
          <p:nvPr/>
        </p:nvSpPr>
        <p:spPr>
          <a:xfrm>
            <a:off x="2756194" y="2642296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904FCB9C-AF32-4905-87C8-51ED6436CB09}"/>
              </a:ext>
            </a:extLst>
          </p:cNvPr>
          <p:cNvSpPr txBox="1"/>
          <p:nvPr/>
        </p:nvSpPr>
        <p:spPr>
          <a:xfrm>
            <a:off x="2943422" y="2642296"/>
            <a:ext cx="13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ItemService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8F1F8A8D-1FA3-44CD-93DF-B6E53170F438}"/>
              </a:ext>
            </a:extLst>
          </p:cNvPr>
          <p:cNvSpPr/>
          <p:nvPr/>
        </p:nvSpPr>
        <p:spPr>
          <a:xfrm>
            <a:off x="2756195" y="3011628"/>
            <a:ext cx="1595220" cy="1043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2E2D63C-3C20-4D26-8148-B16F93539D4F}"/>
              </a:ext>
            </a:extLst>
          </p:cNvPr>
          <p:cNvSpPr txBox="1"/>
          <p:nvPr/>
        </p:nvSpPr>
        <p:spPr>
          <a:xfrm>
            <a:off x="2756194" y="3064760"/>
            <a:ext cx="15952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-ItemRepository</a:t>
            </a:r>
            <a:br>
              <a:rPr lang="pl-PL" sz="1100"/>
            </a:br>
            <a:r>
              <a:rPr lang="pl-PL" sz="1100"/>
              <a:t>+save(Item item) : void</a:t>
            </a:r>
            <a:br>
              <a:rPr lang="pl-PL" sz="1100"/>
            </a:br>
            <a:r>
              <a:rPr lang="pl-PL" sz="1100"/>
              <a:t>+ findItemById(itemId) +deleteItemById(itemId) :void</a:t>
            </a:r>
          </a:p>
          <a:p>
            <a:br>
              <a:rPr lang="pl-PL" sz="1100"/>
            </a:br>
            <a:endParaRPr lang="pl-PL" sz="1100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1F9648C4-5D45-4F99-BCFF-62F4169A7CB1}"/>
              </a:ext>
            </a:extLst>
          </p:cNvPr>
          <p:cNvSpPr/>
          <p:nvPr/>
        </p:nvSpPr>
        <p:spPr>
          <a:xfrm>
            <a:off x="8245618" y="2474778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45252F96-A066-4109-A609-7E9969BD3821}"/>
              </a:ext>
            </a:extLst>
          </p:cNvPr>
          <p:cNvSpPr txBox="1"/>
          <p:nvPr/>
        </p:nvSpPr>
        <p:spPr>
          <a:xfrm>
            <a:off x="8346412" y="2474778"/>
            <a:ext cx="14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UserService</a:t>
            </a: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1D81CB1A-1DF1-48F5-A7F1-BB1FD2B06CFC}"/>
              </a:ext>
            </a:extLst>
          </p:cNvPr>
          <p:cNvSpPr/>
          <p:nvPr/>
        </p:nvSpPr>
        <p:spPr>
          <a:xfrm>
            <a:off x="8245619" y="2844110"/>
            <a:ext cx="1595220" cy="1277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D34C756-876A-4A21-9873-9D35C0CF4EA0}"/>
              </a:ext>
            </a:extLst>
          </p:cNvPr>
          <p:cNvSpPr txBox="1"/>
          <p:nvPr/>
        </p:nvSpPr>
        <p:spPr>
          <a:xfrm>
            <a:off x="8245618" y="2897242"/>
            <a:ext cx="1595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-UseRepository</a:t>
            </a:r>
          </a:p>
          <a:p>
            <a:r>
              <a:rPr lang="pl-PL" sz="1100"/>
              <a:t>-ItemRepository</a:t>
            </a:r>
          </a:p>
          <a:p>
            <a:r>
              <a:rPr lang="pl-PL" sz="1100"/>
              <a:t>+findUserById(userId)</a:t>
            </a:r>
            <a:br>
              <a:rPr lang="pl-PL" sz="1100"/>
            </a:br>
            <a:r>
              <a:rPr lang="pl-PL" sz="1100"/>
              <a:t>+ getUserItems(userId)</a:t>
            </a:r>
            <a:br>
              <a:rPr lang="pl-PL" sz="1100"/>
            </a:br>
            <a:r>
              <a:rPr lang="pl-PL" sz="1100"/>
              <a:t>+UpdateItemQuantity (itemId, quantity) : void</a:t>
            </a:r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95CBABD0-DC18-4C79-84D0-9B9C4637F850}"/>
              </a:ext>
            </a:extLst>
          </p:cNvPr>
          <p:cNvSpPr/>
          <p:nvPr/>
        </p:nvSpPr>
        <p:spPr>
          <a:xfrm>
            <a:off x="3843560" y="4882979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303E01E6-948E-47F0-98F6-212CB09308C4}"/>
              </a:ext>
            </a:extLst>
          </p:cNvPr>
          <p:cNvSpPr txBox="1"/>
          <p:nvPr/>
        </p:nvSpPr>
        <p:spPr>
          <a:xfrm>
            <a:off x="3953406" y="4882979"/>
            <a:ext cx="1391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/>
              <a:t>ItemNotFoundException</a:t>
            </a:r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20A66995-F95D-426F-A63C-936BC022CD13}"/>
              </a:ext>
            </a:extLst>
          </p:cNvPr>
          <p:cNvSpPr/>
          <p:nvPr/>
        </p:nvSpPr>
        <p:spPr>
          <a:xfrm>
            <a:off x="3843561" y="5252311"/>
            <a:ext cx="1595220" cy="532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2C288659-B79F-44A1-BD10-C67709265633}"/>
              </a:ext>
            </a:extLst>
          </p:cNvPr>
          <p:cNvSpPr txBox="1"/>
          <p:nvPr/>
        </p:nvSpPr>
        <p:spPr>
          <a:xfrm>
            <a:off x="3851342" y="5295064"/>
            <a:ext cx="1688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+ItemNotFoundException (int id)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726C30B-7B48-4B13-A19B-646B79B7A0B3}"/>
              </a:ext>
            </a:extLst>
          </p:cNvPr>
          <p:cNvSpPr/>
          <p:nvPr/>
        </p:nvSpPr>
        <p:spPr>
          <a:xfrm>
            <a:off x="6026094" y="4572108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A4177761-60B8-40FD-A268-29B4130D0FED}"/>
              </a:ext>
            </a:extLst>
          </p:cNvPr>
          <p:cNvSpPr txBox="1"/>
          <p:nvPr/>
        </p:nvSpPr>
        <p:spPr>
          <a:xfrm>
            <a:off x="6135940" y="4572108"/>
            <a:ext cx="1391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b="1"/>
              <a:t>UserNotFoundException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D4DDA9E7-60DD-420A-B9C0-574C1A38852B}"/>
              </a:ext>
            </a:extLst>
          </p:cNvPr>
          <p:cNvSpPr/>
          <p:nvPr/>
        </p:nvSpPr>
        <p:spPr>
          <a:xfrm>
            <a:off x="6026095" y="4941440"/>
            <a:ext cx="1595220" cy="48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C0EF1A7C-9EE3-4218-8B6B-0F888EE862CB}"/>
              </a:ext>
            </a:extLst>
          </p:cNvPr>
          <p:cNvSpPr txBox="1"/>
          <p:nvPr/>
        </p:nvSpPr>
        <p:spPr>
          <a:xfrm>
            <a:off x="5989000" y="4979734"/>
            <a:ext cx="1688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+UserNotFoundException(int id)</a:t>
            </a:r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9DE870B8-0CAB-4329-A56F-08BCB5E61F5A}"/>
              </a:ext>
            </a:extLst>
          </p:cNvPr>
          <p:cNvSpPr/>
          <p:nvPr/>
        </p:nvSpPr>
        <p:spPr>
          <a:xfrm>
            <a:off x="5603445" y="5712105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CB5F5573-D7CD-4F93-8618-896E2E6550AB}"/>
              </a:ext>
            </a:extLst>
          </p:cNvPr>
          <p:cNvSpPr txBox="1"/>
          <p:nvPr/>
        </p:nvSpPr>
        <p:spPr>
          <a:xfrm>
            <a:off x="5603445" y="5712105"/>
            <a:ext cx="1501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/>
              <a:t>ItemException</a:t>
            </a:r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BEA7D817-D73D-40EB-AD5D-15197316FAB7}"/>
              </a:ext>
            </a:extLst>
          </p:cNvPr>
          <p:cNvSpPr/>
          <p:nvPr/>
        </p:nvSpPr>
        <p:spPr>
          <a:xfrm>
            <a:off x="5603446" y="6081437"/>
            <a:ext cx="1595220" cy="430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D76D08AD-D8A6-4924-B3B6-7D4E1C4366A9}"/>
              </a:ext>
            </a:extLst>
          </p:cNvPr>
          <p:cNvSpPr txBox="1"/>
          <p:nvPr/>
        </p:nvSpPr>
        <p:spPr>
          <a:xfrm>
            <a:off x="5603445" y="6134569"/>
            <a:ext cx="159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+ItemException(int id)</a:t>
            </a:r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DBA68186-540A-4A11-8D67-628F236173CB}"/>
              </a:ext>
            </a:extLst>
          </p:cNvPr>
          <p:cNvSpPr/>
          <p:nvPr/>
        </p:nvSpPr>
        <p:spPr>
          <a:xfrm>
            <a:off x="5033648" y="2470682"/>
            <a:ext cx="2202222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3A7D27E-EE84-4935-B879-2E6649878520}"/>
              </a:ext>
            </a:extLst>
          </p:cNvPr>
          <p:cNvSpPr txBox="1"/>
          <p:nvPr/>
        </p:nvSpPr>
        <p:spPr>
          <a:xfrm>
            <a:off x="5144252" y="2470682"/>
            <a:ext cx="1391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/>
              <a:t>HomeController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1D7148E6-DA67-485C-B052-8A4818940876}"/>
              </a:ext>
            </a:extLst>
          </p:cNvPr>
          <p:cNvSpPr/>
          <p:nvPr/>
        </p:nvSpPr>
        <p:spPr>
          <a:xfrm>
            <a:off x="5033648" y="2840014"/>
            <a:ext cx="2218317" cy="1446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6EF6D8BC-6443-41B1-AB1C-C88BD2916EBE}"/>
              </a:ext>
            </a:extLst>
          </p:cNvPr>
          <p:cNvSpPr txBox="1"/>
          <p:nvPr/>
        </p:nvSpPr>
        <p:spPr>
          <a:xfrm>
            <a:off x="5033647" y="2893146"/>
            <a:ext cx="2276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+goToIndexPage() : String</a:t>
            </a:r>
            <a:br>
              <a:rPr lang="pl-PL" sz="1100"/>
            </a:br>
            <a:r>
              <a:rPr lang="pl-PL" sz="1100"/>
              <a:t>+CheckItem(Integer userId) : String</a:t>
            </a:r>
            <a:br>
              <a:rPr lang="pl-PL" sz="1100"/>
            </a:br>
            <a:r>
              <a:rPr lang="pl-PL" sz="1100"/>
              <a:t>+goToDetails(model, Integer userId)</a:t>
            </a:r>
          </a:p>
          <a:p>
            <a:r>
              <a:rPr lang="pl-PL" sz="1100"/>
              <a:t>+goToItemDetails(model, itemId)</a:t>
            </a:r>
            <a:br>
              <a:rPr lang="pl-PL" sz="1100"/>
            </a:br>
            <a:r>
              <a:rPr lang="pl-PL" sz="1100"/>
              <a:t>+itemException(ex)</a:t>
            </a:r>
          </a:p>
          <a:p>
            <a:r>
              <a:rPr lang="pl-PL" sz="1100"/>
              <a:t>+userNotFound(ex)</a:t>
            </a:r>
          </a:p>
          <a:p>
            <a:r>
              <a:rPr lang="pl-PL" sz="1100"/>
              <a:t>+itemNotFoundException(ex_</a:t>
            </a:r>
            <a:br>
              <a:rPr lang="pl-PL" sz="1100"/>
            </a:br>
            <a:endParaRPr lang="pl-PL" sz="1100"/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699F6953-1E3D-4815-B1ED-3980CF23F32A}"/>
              </a:ext>
            </a:extLst>
          </p:cNvPr>
          <p:cNvSpPr/>
          <p:nvPr/>
        </p:nvSpPr>
        <p:spPr>
          <a:xfrm>
            <a:off x="236233" y="2642296"/>
            <a:ext cx="1819346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9F57A4F7-2AAE-4BDC-B61D-D0F749D0DAAA}"/>
              </a:ext>
            </a:extLst>
          </p:cNvPr>
          <p:cNvSpPr txBox="1"/>
          <p:nvPr/>
        </p:nvSpPr>
        <p:spPr>
          <a:xfrm>
            <a:off x="236232" y="2642296"/>
            <a:ext cx="154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/>
              <a:t>ItemRepository</a:t>
            </a: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EC74CD42-B943-4EBA-B382-5ED5FB46B5F9}"/>
              </a:ext>
            </a:extLst>
          </p:cNvPr>
          <p:cNvSpPr/>
          <p:nvPr/>
        </p:nvSpPr>
        <p:spPr>
          <a:xfrm>
            <a:off x="236232" y="3011627"/>
            <a:ext cx="1819347" cy="673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E52D2AF9-E7E0-4FC2-92BA-F1C92AB025FF}"/>
              </a:ext>
            </a:extLst>
          </p:cNvPr>
          <p:cNvSpPr txBox="1"/>
          <p:nvPr/>
        </p:nvSpPr>
        <p:spPr>
          <a:xfrm>
            <a:off x="236233" y="3064760"/>
            <a:ext cx="1751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+ItemRepository &lt;Item, Integer&gt;</a:t>
            </a:r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156EDA1B-F7DE-4087-A973-EBB4B7136569}"/>
              </a:ext>
            </a:extLst>
          </p:cNvPr>
          <p:cNvSpPr/>
          <p:nvPr/>
        </p:nvSpPr>
        <p:spPr>
          <a:xfrm>
            <a:off x="10134875" y="3835472"/>
            <a:ext cx="159522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628ACC59-9990-4FD6-BED9-9ADFECD540D3}"/>
              </a:ext>
            </a:extLst>
          </p:cNvPr>
          <p:cNvSpPr txBox="1"/>
          <p:nvPr/>
        </p:nvSpPr>
        <p:spPr>
          <a:xfrm>
            <a:off x="10228489" y="3835472"/>
            <a:ext cx="140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/>
              <a:t>UserRepository</a:t>
            </a:r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05FDB967-4448-4605-A5C3-98621938999C}"/>
              </a:ext>
            </a:extLst>
          </p:cNvPr>
          <p:cNvSpPr/>
          <p:nvPr/>
        </p:nvSpPr>
        <p:spPr>
          <a:xfrm>
            <a:off x="10134876" y="4204804"/>
            <a:ext cx="1595220" cy="514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9F4A5A3F-7DC7-4F43-9CD9-22A8687D4F30}"/>
              </a:ext>
            </a:extLst>
          </p:cNvPr>
          <p:cNvSpPr txBox="1"/>
          <p:nvPr/>
        </p:nvSpPr>
        <p:spPr>
          <a:xfrm>
            <a:off x="10134875" y="4257936"/>
            <a:ext cx="1595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/>
              <a:t>+UserRepository&lt;User, Integer&gt;</a:t>
            </a:r>
          </a:p>
        </p:txBody>
      </p:sp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641E76A2-C812-4C8F-8147-372CFED5DF58}"/>
              </a:ext>
            </a:extLst>
          </p:cNvPr>
          <p:cNvCxnSpPr/>
          <p:nvPr/>
        </p:nvCxnSpPr>
        <p:spPr>
          <a:xfrm>
            <a:off x="3524250" y="342900"/>
            <a:ext cx="432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ze strzałką 80">
            <a:extLst>
              <a:ext uri="{FF2B5EF4-FFF2-40B4-BE49-F238E27FC236}">
                <a16:creationId xmlns:a16="http://schemas.microsoft.com/office/drawing/2014/main" id="{CD2F06FF-2CC7-4888-995A-D63290A4A0C1}"/>
              </a:ext>
            </a:extLst>
          </p:cNvPr>
          <p:cNvCxnSpPr/>
          <p:nvPr/>
        </p:nvCxnSpPr>
        <p:spPr>
          <a:xfrm flipH="1" flipV="1">
            <a:off x="3524250" y="1504950"/>
            <a:ext cx="1362075" cy="77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ze strzałką 82">
            <a:extLst>
              <a:ext uri="{FF2B5EF4-FFF2-40B4-BE49-F238E27FC236}">
                <a16:creationId xmlns:a16="http://schemas.microsoft.com/office/drawing/2014/main" id="{08E4FB21-7644-463D-A616-AE8894FE83B5}"/>
              </a:ext>
            </a:extLst>
          </p:cNvPr>
          <p:cNvCxnSpPr/>
          <p:nvPr/>
        </p:nvCxnSpPr>
        <p:spPr>
          <a:xfrm flipV="1">
            <a:off x="7235870" y="1181100"/>
            <a:ext cx="736555" cy="109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>
            <a:extLst>
              <a:ext uri="{FF2B5EF4-FFF2-40B4-BE49-F238E27FC236}">
                <a16:creationId xmlns:a16="http://schemas.microsoft.com/office/drawing/2014/main" id="{CE122F6B-6FAF-48C7-B14C-81DABD57D4F2}"/>
              </a:ext>
            </a:extLst>
          </p:cNvPr>
          <p:cNvCxnSpPr/>
          <p:nvPr/>
        </p:nvCxnSpPr>
        <p:spPr>
          <a:xfrm flipH="1">
            <a:off x="4495800" y="3305175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>
            <a:extLst>
              <a:ext uri="{FF2B5EF4-FFF2-40B4-BE49-F238E27FC236}">
                <a16:creationId xmlns:a16="http://schemas.microsoft.com/office/drawing/2014/main" id="{EC29B550-C60D-4B88-BE45-7AC5CA251BBA}"/>
              </a:ext>
            </a:extLst>
          </p:cNvPr>
          <p:cNvCxnSpPr/>
          <p:nvPr/>
        </p:nvCxnSpPr>
        <p:spPr>
          <a:xfrm>
            <a:off x="7310476" y="3190875"/>
            <a:ext cx="84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>
            <a:extLst>
              <a:ext uri="{FF2B5EF4-FFF2-40B4-BE49-F238E27FC236}">
                <a16:creationId xmlns:a16="http://schemas.microsoft.com/office/drawing/2014/main" id="{6163444B-2139-49D7-B84C-5AEA14DEE921}"/>
              </a:ext>
            </a:extLst>
          </p:cNvPr>
          <p:cNvCxnSpPr/>
          <p:nvPr/>
        </p:nvCxnSpPr>
        <p:spPr>
          <a:xfrm flipH="1">
            <a:off x="2428875" y="4204803"/>
            <a:ext cx="468073" cy="514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98107986-6726-483E-B2CE-8B24219B47D1}"/>
              </a:ext>
            </a:extLst>
          </p:cNvPr>
          <p:cNvCxnSpPr/>
          <p:nvPr/>
        </p:nvCxnSpPr>
        <p:spPr>
          <a:xfrm>
            <a:off x="8782050" y="4228945"/>
            <a:ext cx="0" cy="2340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ze strzałką 92">
            <a:extLst>
              <a:ext uri="{FF2B5EF4-FFF2-40B4-BE49-F238E27FC236}">
                <a16:creationId xmlns:a16="http://schemas.microsoft.com/office/drawing/2014/main" id="{227DA465-4286-4329-BD53-93AA68B3F8B6}"/>
              </a:ext>
            </a:extLst>
          </p:cNvPr>
          <p:cNvCxnSpPr/>
          <p:nvPr/>
        </p:nvCxnSpPr>
        <p:spPr>
          <a:xfrm>
            <a:off x="3953406" y="4204803"/>
            <a:ext cx="398009" cy="514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E5F29176-FCE2-4544-BD46-445B8A91580E}"/>
              </a:ext>
            </a:extLst>
          </p:cNvPr>
          <p:cNvCxnSpPr/>
          <p:nvPr/>
        </p:nvCxnSpPr>
        <p:spPr>
          <a:xfrm flipH="1">
            <a:off x="4886325" y="4462963"/>
            <a:ext cx="257927" cy="2563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70A85F23-AB97-458E-9C16-334FC5900397}"/>
              </a:ext>
            </a:extLst>
          </p:cNvPr>
          <p:cNvCxnSpPr/>
          <p:nvPr/>
        </p:nvCxnSpPr>
        <p:spPr>
          <a:xfrm>
            <a:off x="7114181" y="4274585"/>
            <a:ext cx="196295" cy="256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ze strzałką 98">
            <a:extLst>
              <a:ext uri="{FF2B5EF4-FFF2-40B4-BE49-F238E27FC236}">
                <a16:creationId xmlns:a16="http://schemas.microsoft.com/office/drawing/2014/main" id="{D15C0940-0E1E-4205-AC47-C9910EFE076A}"/>
              </a:ext>
            </a:extLst>
          </p:cNvPr>
          <p:cNvCxnSpPr/>
          <p:nvPr/>
        </p:nvCxnSpPr>
        <p:spPr>
          <a:xfrm flipH="1">
            <a:off x="7527701" y="3862998"/>
            <a:ext cx="599787" cy="5929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ze strzałką 100">
            <a:extLst>
              <a:ext uri="{FF2B5EF4-FFF2-40B4-BE49-F238E27FC236}">
                <a16:creationId xmlns:a16="http://schemas.microsoft.com/office/drawing/2014/main" id="{F633BC9E-57E5-4170-9FF1-D86E3AD630A2}"/>
              </a:ext>
            </a:extLst>
          </p:cNvPr>
          <p:cNvCxnSpPr/>
          <p:nvPr/>
        </p:nvCxnSpPr>
        <p:spPr>
          <a:xfrm>
            <a:off x="5642607" y="4363233"/>
            <a:ext cx="78740" cy="1180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: łamany 102">
            <a:extLst>
              <a:ext uri="{FF2B5EF4-FFF2-40B4-BE49-F238E27FC236}">
                <a16:creationId xmlns:a16="http://schemas.microsoft.com/office/drawing/2014/main" id="{4439A046-97EA-462B-9B30-09822C6888EF}"/>
              </a:ext>
            </a:extLst>
          </p:cNvPr>
          <p:cNvCxnSpPr/>
          <p:nvPr/>
        </p:nvCxnSpPr>
        <p:spPr>
          <a:xfrm rot="16200000" flipH="1">
            <a:off x="3392736" y="4303735"/>
            <a:ext cx="2050741" cy="2016397"/>
          </a:xfrm>
          <a:prstGeom prst="bentConnector3">
            <a:avLst>
              <a:gd name="adj1" fmla="val 1010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6617C2F6-E67E-45E2-BF72-0E1D2F3E73F0}"/>
              </a:ext>
            </a:extLst>
          </p:cNvPr>
          <p:cNvCxnSpPr/>
          <p:nvPr/>
        </p:nvCxnSpPr>
        <p:spPr>
          <a:xfrm flipH="1" flipV="1">
            <a:off x="2197548" y="2989932"/>
            <a:ext cx="465032" cy="216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ze strzałką 108">
            <a:extLst>
              <a:ext uri="{FF2B5EF4-FFF2-40B4-BE49-F238E27FC236}">
                <a16:creationId xmlns:a16="http://schemas.microsoft.com/office/drawing/2014/main" id="{C9556A59-B433-45D0-BF77-348A1828E989}"/>
              </a:ext>
            </a:extLst>
          </p:cNvPr>
          <p:cNvCxnSpPr/>
          <p:nvPr/>
        </p:nvCxnSpPr>
        <p:spPr>
          <a:xfrm>
            <a:off x="9958970" y="3190875"/>
            <a:ext cx="509005" cy="4185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38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344</Words>
  <Application>Microsoft Office PowerPoint</Application>
  <PresentationFormat>Panoramiczny</PresentationFormat>
  <Paragraphs>62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Mikolaj Szargut</dc:creator>
  <cp:lastModifiedBy>Mikolaj Szargut</cp:lastModifiedBy>
  <cp:revision>1</cp:revision>
  <dcterms:created xsi:type="dcterms:W3CDTF">2021-09-07T20:15:20Z</dcterms:created>
  <dcterms:modified xsi:type="dcterms:W3CDTF">2021-09-07T21:43:52Z</dcterms:modified>
</cp:coreProperties>
</file>