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B63C0-AA9A-47BB-9A5D-221BDA0B0BE2}" v="59" dt="2022-01-10T08:47:36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4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2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3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127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1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98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74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73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7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3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1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1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4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9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4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4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6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80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Инженерный проект</a:t>
            </a:r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 Анализ балки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ea typeface="+mj-lt"/>
                <a:cs typeface="+mj-lt"/>
              </a:rPr>
              <a:t>Подготовил</a:t>
            </a:r>
            <a:endParaRPr lang="ru-RU" dirty="0"/>
          </a:p>
          <a:p>
            <a:r>
              <a:rPr lang="ru-RU" dirty="0">
                <a:ea typeface="+mj-lt"/>
                <a:cs typeface="+mj-lt"/>
              </a:rPr>
              <a:t>Студент 201-324 группы</a:t>
            </a:r>
            <a:endParaRPr lang="ru-RU" dirty="0"/>
          </a:p>
          <a:p>
            <a:r>
              <a:rPr lang="ru-RU" dirty="0" err="1">
                <a:ea typeface="+mj-lt"/>
                <a:cs typeface="+mj-lt"/>
              </a:rPr>
              <a:t>Пересторонин</a:t>
            </a:r>
            <a:r>
              <a:rPr lang="ru-RU" dirty="0">
                <a:ea typeface="+mj-lt"/>
                <a:cs typeface="+mj-lt"/>
              </a:rPr>
              <a:t> Аким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3EB0E0-0558-49B6-8594-D3437BC9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0A470-F7C2-487D-9033-5405EADB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ru-RU" sz="3200">
                <a:solidFill>
                  <a:srgbClr val="EBEBEB"/>
                </a:solidFill>
                <a:ea typeface="+mj-lt"/>
                <a:cs typeface="+mj-lt"/>
              </a:rPr>
              <a:t>Интерфейс.</a:t>
            </a:r>
            <a:endParaRPr lang="ru-RU" sz="3200">
              <a:solidFill>
                <a:srgbClr val="EBEBEB"/>
              </a:solidFill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2CB095-12F2-488E-9AA6-C56AB1D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ru-RU" sz="1400" dirty="0">
                <a:solidFill>
                  <a:srgbClr val="FFFFFF"/>
                </a:solidFill>
                <a:ea typeface="+mj-lt"/>
                <a:cs typeface="+mj-lt"/>
              </a:rPr>
              <a:t>Наличие графиков.</a:t>
            </a:r>
            <a:endParaRPr lang="ru-RU" sz="1400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  <a:buAutoNum type="arabicPeriod"/>
            </a:pPr>
            <a:r>
              <a:rPr lang="ru-RU" sz="1400" dirty="0">
                <a:solidFill>
                  <a:srgbClr val="FFFFFF"/>
                </a:solidFill>
                <a:ea typeface="+mj-lt"/>
                <a:cs typeface="+mj-lt"/>
              </a:rPr>
              <a:t>Поля ввода данных.</a:t>
            </a:r>
            <a:endParaRPr lang="ru-RU" sz="1400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  <a:buAutoNum type="arabicPeriod"/>
            </a:pPr>
            <a:r>
              <a:rPr lang="ru-RU" sz="1400" dirty="0">
                <a:solidFill>
                  <a:srgbClr val="FFFFFF"/>
                </a:solidFill>
                <a:ea typeface="+mj-lt"/>
                <a:cs typeface="+mj-lt"/>
              </a:rPr>
              <a:t>Кнопки для вычислений.</a:t>
            </a:r>
            <a:endParaRPr lang="ru-RU" sz="1400" dirty="0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endParaRPr lang="ru-RU" sz="1400">
              <a:solidFill>
                <a:srgbClr val="FFFFFF"/>
              </a:solidFill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B943FDE-7E7C-4ED8-9689-E8A405E97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70" y="1447799"/>
            <a:ext cx="6220409" cy="4572001"/>
          </a:xfrm>
          <a:prstGeom prst="rect">
            <a:avLst/>
          </a:prstGeom>
          <a:effectLst/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4C7594-B888-440F-B30F-9088CE1D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0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C8771-4BD0-4D1C-9554-96F6F446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452718"/>
            <a:ext cx="4765226" cy="1400530"/>
          </a:xfrm>
        </p:spPr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Использование</a:t>
            </a:r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FBE32B-9499-4287-8AFA-644CA4DAE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33">
            <a:extLst>
              <a:ext uri="{FF2B5EF4-FFF2-40B4-BE49-F238E27FC236}">
                <a16:creationId xmlns:a16="http://schemas.microsoft.com/office/drawing/2014/main" id="{9F0C04FE-3098-4E80-8960-37409AEAD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A4C1F8E-E960-4752-B451-1D3BD1B22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142"/>
          <a:stretch/>
        </p:blipFill>
        <p:spPr>
          <a:xfrm>
            <a:off x="7060689" y="967431"/>
            <a:ext cx="4163991" cy="1902375"/>
          </a:xfrm>
          <a:prstGeom prst="rect">
            <a:avLst/>
          </a:prstGeom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2954F2A-A395-473A-8158-3F85B75F7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EA0C77-1666-485A-8EE7-40293168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052918"/>
            <a:ext cx="4764245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eriod"/>
            </a:pPr>
            <a:r>
              <a:rPr lang="ru-RU" dirty="0">
                <a:ea typeface="+mj-lt"/>
                <a:cs typeface="+mj-lt"/>
              </a:rPr>
              <a:t>Задать силы.</a:t>
            </a:r>
            <a:endParaRPr lang="ru-RU"/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ru-RU" dirty="0">
                <a:ea typeface="+mj-lt"/>
                <a:cs typeface="+mj-lt"/>
              </a:rPr>
              <a:t>Построить.</a:t>
            </a:r>
            <a:endParaRPr lang="ru-RU"/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ru-RU" dirty="0">
                <a:ea typeface="+mj-lt"/>
                <a:cs typeface="+mj-lt"/>
              </a:rPr>
              <a:t>Есть возможность сброса.</a:t>
            </a:r>
            <a:endParaRPr lang="ru-RU" dirty="0"/>
          </a:p>
          <a:p>
            <a:pPr>
              <a:buClr>
                <a:srgbClr val="8AD0D6"/>
              </a:buClr>
            </a:pP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1774F57-0D96-49DB-8EE0-F98107525B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850"/>
          <a:stretch/>
        </p:blipFill>
        <p:spPr>
          <a:xfrm>
            <a:off x="7060689" y="2981949"/>
            <a:ext cx="4163991" cy="2759072"/>
          </a:xfrm>
          <a:prstGeom prst="rect">
            <a:avLst/>
          </a:prstGeom>
          <a:effectLst/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2BE40-8B15-4722-8B5F-46261965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7665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1DE8B-BCD5-4070-BEEC-900E3135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Вопросы?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87FF3A-3295-414F-AD38-5951CEFB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A3079-F661-4F4E-BC1A-17B699B8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1128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Ion</vt:lpstr>
      <vt:lpstr>Инженерный проект  Анализ балки</vt:lpstr>
      <vt:lpstr>Интерфейс.</vt:lpstr>
      <vt:lpstr>Использование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29</cp:revision>
  <dcterms:created xsi:type="dcterms:W3CDTF">2022-01-10T08:41:55Z</dcterms:created>
  <dcterms:modified xsi:type="dcterms:W3CDTF">2022-01-10T08:48:14Z</dcterms:modified>
</cp:coreProperties>
</file>