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980E9-BB77-A1E9-4F47-B1F55B552B8F}" v="2" dt="2022-06-30T15:14:01.598"/>
    <p1510:client id="{CC0EF8FE-50D2-41D1-5213-D81FEAC8655B}" v="440" dt="2022-06-30T15:02:29.105"/>
    <p1510:client id="{EAC8C616-4409-7441-A645-14F5C8636F41}" v="3" dt="2022-06-30T15:09:1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3246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30.06.2022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1CCD4-D82A-4701-B904-4372F189D2DA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72009-89EB-4710-B82C-0F6AB54324AE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A0F7EE-8D24-48CB-B7D5-1E85D4F59ECD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5FA92-383A-4464-BBDE-EA28D3721E1C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0EFC2-19D1-4521-AACA-825AEF2AFAE4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C7C7B-0031-41F1-9EA1-D51659AE2882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45C11-74E0-42DB-B3D3-26106833295E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8DA9C-6558-46CF-921F-72B5F193FAE3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D3931-485D-46FA-8AAC-52E61FAF8454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711C2-BBF5-44DF-90F3-1AE28DA55DCC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91A72-54ED-47DB-836C-84A940C839FE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F3405-989C-49FF-80D7-46A80F99E120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2CE93-8E0E-4510-9813-8AA755967103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E252-2FC0-4797-9FE9-D2CF2273B09D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E199B-D485-42F9-B732-253581B4DE44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43E4F-A9B1-40B6-8F7A-589321579804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09954-5912-4D09-A90A-16BE8E6CD342}" type="datetime1">
              <a:rPr lang="ru-RU" noProof="0" smtClean="0"/>
              <a:t>30.06.2022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23F27B7D-3E71-48E6-A2CB-7070BBF53419}" type="datetime1">
              <a:rPr lang="ru-RU" noProof="0" smtClean="0"/>
              <a:t>30.06.2022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Московский политехнический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248F-27F8-5E3A-EF4A-1C64BAEF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ru-RU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rtlCol="0" anchor="ctr">
            <a:normAutofit/>
          </a:bodyPr>
          <a:lstStyle/>
          <a:p>
            <a:pPr algn="r"/>
            <a:r>
              <a:rPr lang="ru-RU">
                <a:solidFill>
                  <a:schemeClr val="tx2"/>
                </a:solidFill>
              </a:rPr>
              <a:t>ПЕРЕСТОРОНИН аКИМ.</a:t>
            </a:r>
          </a:p>
          <a:p>
            <a:pPr algn="r"/>
            <a:r>
              <a:rPr lang="ru-RU">
                <a:solidFill>
                  <a:schemeClr val="tx2"/>
                </a:solidFill>
                <a:ea typeface="+mj-lt"/>
                <a:cs typeface="+mj-lt"/>
              </a:rPr>
              <a:t>Владислав Трушин.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92FF-0E5A-17E3-C093-21F91A62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355080"/>
            <a:ext cx="5107772" cy="3048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az-Cyrl-AZ">
                <a:solidFill>
                  <a:schemeClr val="tx1">
                    <a:alpha val="60000"/>
                  </a:schemeClr>
                </a:solidFill>
              </a:rPr>
              <a:t>Московский политехнический университет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rtlCol="0" anchor="ctr">
            <a:normAutofit/>
          </a:bodyPr>
          <a:lstStyle/>
          <a:p>
            <a:r>
              <a:rPr lang="ru-RU" dirty="0"/>
              <a:t>Инженерный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CBC-D81D-28C7-1E47-F8049ADC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dirty="0"/>
              <a:t>ЗАГЛАВНАЯ СТРАНИЦА.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32C22E-2E01-6CA1-7910-CED415265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27" b="-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B25410-9FAD-6B3F-09B5-9736E79A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Название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/>
              <a:t>Кнопка</a:t>
            </a:r>
            <a:r>
              <a:rPr lang="en-US" dirty="0"/>
              <a:t> </a:t>
            </a:r>
            <a:r>
              <a:rPr lang="en-US" dirty="0" err="1"/>
              <a:t>навигации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/>
              <a:t>Карточки</a:t>
            </a:r>
            <a:r>
              <a:rPr lang="en-US" dirty="0"/>
              <a:t> </a:t>
            </a:r>
            <a:r>
              <a:rPr lang="en-US" dirty="0" err="1"/>
              <a:t>изделия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Кнопка</a:t>
            </a:r>
            <a:r>
              <a:rPr lang="en-US" dirty="0"/>
              <a:t> </a:t>
            </a:r>
            <a:r>
              <a:rPr lang="en-US" dirty="0" err="1"/>
              <a:t>подробного</a:t>
            </a:r>
            <a:r>
              <a:rPr lang="en-US" dirty="0"/>
              <a:t> </a:t>
            </a:r>
            <a:r>
              <a:rPr lang="en-US" dirty="0" err="1"/>
              <a:t>просмотра</a:t>
            </a:r>
            <a:r>
              <a:rPr lang="en-US" dirty="0"/>
              <a:t> </a:t>
            </a:r>
            <a:r>
              <a:rPr lang="en-US" dirty="0" err="1"/>
              <a:t>изделия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0CA-896D-2D1A-0A51-60FA408B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B90D-1B53-388C-FD66-8ABCBAC6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en-US"/>
              <a:t>Карта изделия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FF9F1B-2FE4-4C47-AE86-61AF9A0A5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1A2AE32A-13F5-4BB2-B882-CD31344A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12AB48-EC6E-4641-DBB7-BA652A5A8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556"/>
          <a:stretch/>
        </p:blipFill>
        <p:spPr>
          <a:xfrm>
            <a:off x="7464088" y="967431"/>
            <a:ext cx="3357193" cy="236359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39C689-80E0-4CF1-953E-9AFC4672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A06F44-DFA4-1DF7-ACB6-9E21695A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Редактирования</a:t>
            </a:r>
            <a:r>
              <a:rPr lang="en-US"/>
              <a:t> </a:t>
            </a:r>
            <a:r>
              <a:rPr lang="en-US" err="1"/>
              <a:t>информации</a:t>
            </a:r>
            <a:r>
              <a:rPr lang="en-US"/>
              <a:t> </a:t>
            </a:r>
            <a:r>
              <a:rPr lang="en-US" err="1"/>
              <a:t>карточки</a:t>
            </a:r>
            <a:endParaRPr lang="en-US" dirty="0" err="1"/>
          </a:p>
          <a:p>
            <a:pPr>
              <a:buClr>
                <a:srgbClr val="8AD0D6"/>
              </a:buClr>
            </a:pPr>
            <a:r>
              <a:rPr lang="en-US" err="1"/>
              <a:t>Удаление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Возврат</a:t>
            </a:r>
            <a:r>
              <a:rPr lang="en-US"/>
              <a:t> 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предыдущий</a:t>
            </a:r>
            <a:r>
              <a:rPr lang="en-US"/>
              <a:t> </a:t>
            </a:r>
            <a:r>
              <a:rPr lang="en-US" err="1"/>
              <a:t>экран</a:t>
            </a:r>
          </a:p>
          <a:p>
            <a:pPr>
              <a:buClr>
                <a:srgbClr val="8AD0D6"/>
              </a:buClr>
            </a:pPr>
            <a:r>
              <a:rPr lang="en-US" err="1"/>
              <a:t>Информация</a:t>
            </a:r>
            <a:r>
              <a:rPr lang="en-US"/>
              <a:t> </a:t>
            </a:r>
            <a:r>
              <a:rPr lang="en-US" err="1"/>
              <a:t>об</a:t>
            </a:r>
            <a:r>
              <a:rPr lang="en-US"/>
              <a:t> </a:t>
            </a:r>
            <a:r>
              <a:rPr lang="en-US" err="1"/>
              <a:t>изделии</a:t>
            </a:r>
          </a:p>
          <a:p>
            <a:pPr>
              <a:buClr>
                <a:srgbClr val="8AD0D6"/>
              </a:buClr>
            </a:pPr>
            <a:r>
              <a:rPr lang="en-US" err="1"/>
              <a:t>Изобраение</a:t>
            </a:r>
            <a:r>
              <a:rPr lang="en-US"/>
              <a:t> </a:t>
            </a:r>
            <a:r>
              <a:rPr lang="en-US" err="1"/>
              <a:t>изделий</a:t>
            </a:r>
          </a:p>
          <a:p>
            <a:pPr>
              <a:buClr>
                <a:srgbClr val="8AD0D6"/>
              </a:buClr>
            </a:pPr>
            <a:r>
              <a:rPr lang="en-US" err="1"/>
              <a:t>Таблица</a:t>
            </a:r>
            <a:r>
              <a:rPr lang="en-US"/>
              <a:t> </a:t>
            </a:r>
            <a:r>
              <a:rPr lang="en-US" err="1"/>
              <a:t>визуального</a:t>
            </a:r>
            <a:r>
              <a:rPr lang="en-US"/>
              <a:t> </a:t>
            </a:r>
            <a:r>
              <a:rPr lang="en-US" err="1"/>
              <a:t>представления</a:t>
            </a:r>
            <a:r>
              <a:rPr lang="en-US"/>
              <a:t> значений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C8A47C7-F2B6-6167-81BA-45A32C88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69" y="3526972"/>
            <a:ext cx="3075069" cy="2214050"/>
          </a:xfrm>
          <a:prstGeom prst="rect">
            <a:avLst/>
          </a:prstGeom>
          <a:effectLst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DFD3-72D3-B677-02C5-F62A39D3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B1ABE-F652-3F14-F6A4-389D4034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Изменения информации об изделии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438B79-F2D2-57F9-3850-F2D959BD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4777380"/>
            <a:ext cx="439782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Элементы изменения значений в информационных блоках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7DFF2E-DA75-B77F-6144-8CBA84E39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473380"/>
            <a:ext cx="5450557" cy="3910775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B450-1B20-E0BB-BA5C-4D1713B0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0A39-0B9D-4CC9-7F6C-7DE331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z-Cyrl-AZ"/>
              <a:t>Московский политехнический университет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FF75E9-31F4-B571-B6D3-1561919ACB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091" t="20589" b="83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0">
            <a:extLst>
              <a:ext uri="{FF2B5EF4-FFF2-40B4-BE49-F238E27FC236}">
                <a16:creationId xmlns:a16="http://schemas.microsoft.com/office/drawing/2014/main" id="{C73A1314-2070-446E-B692-C78D88A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7800" y="0"/>
            <a:ext cx="586581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257800" y="1295400"/>
            <a:ext cx="5867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0A610-1040-AC2F-ADA1-DCC46C47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161" y="1447800"/>
            <a:ext cx="4562452" cy="325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Добавления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E0A4-87F5-34CF-7559-EA3EFC2E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161" y="4701178"/>
            <a:ext cx="4562452" cy="93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Добавления аналогично карточки изменения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BEB5-8E0F-CC4A-D7FA-BA51895F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28DB-5B0F-1113-A6CE-45D71F2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z-Cyrl-AZ"/>
              <a:t>Московский политехнический университет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A76C-3BBD-79F2-B19A-0C4860A7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 err="1"/>
              <a:t>Поиск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42F5-2085-3969-A849-9BF96820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Аналогично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внешнему</a:t>
            </a:r>
            <a:r>
              <a:rPr lang="en-US" dirty="0">
                <a:ea typeface="+mj-lt"/>
                <a:cs typeface="+mj-lt"/>
              </a:rPr>
              <a:t> и </a:t>
            </a:r>
            <a:r>
              <a:rPr lang="en-US" dirty="0" err="1">
                <a:ea typeface="+mj-lt"/>
                <a:cs typeface="+mj-lt"/>
              </a:rPr>
              <a:t>функциональному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представления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для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удобства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визуальной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ассоциации</a:t>
            </a:r>
            <a:r>
              <a:rPr lang="en-US" dirty="0">
                <a:ea typeface="+mj-lt"/>
                <a:cs typeface="+mj-lt"/>
              </a:rPr>
              <a:t> с </a:t>
            </a:r>
            <a:r>
              <a:rPr lang="en-US" dirty="0" err="1">
                <a:ea typeface="+mj-lt"/>
                <a:cs typeface="+mj-lt"/>
              </a:rPr>
              <a:t>карточкоми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просмотра</a:t>
            </a:r>
            <a:r>
              <a:rPr lang="en-US" dirty="0">
                <a:ea typeface="+mj-lt"/>
                <a:cs typeface="+mj-lt"/>
              </a:rPr>
              <a:t>.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Много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полей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связано</a:t>
            </a:r>
            <a:r>
              <a:rPr lang="en-US" dirty="0">
                <a:ea typeface="+mj-lt"/>
                <a:cs typeface="+mj-lt"/>
              </a:rPr>
              <a:t> с </a:t>
            </a:r>
            <a:r>
              <a:rPr lang="en-US" dirty="0" err="1">
                <a:ea typeface="+mj-lt"/>
                <a:cs typeface="+mj-lt"/>
              </a:rPr>
              <a:t>обильным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количеством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возможных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фильтров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поиска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специализированных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исзделий</a:t>
            </a:r>
            <a:r>
              <a:rPr lang="en-US" dirty="0">
                <a:ea typeface="+mj-lt"/>
                <a:cs typeface="+mj-lt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E763FA-616A-F5F1-4F6E-2DB1B66E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201349"/>
            <a:ext cx="5451627" cy="3897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99BA-28D5-3657-107E-5C2150A2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3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23B346-C3B6-B97E-E342-403165C4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Вопросы</a:t>
            </a:r>
            <a:r>
              <a:rPr lang="en-US" sz="7200" b="0" i="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55B6-A702-A070-73FC-0E45A69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noProof="0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E0B54-D0B2-2CBB-8874-ECA0603B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z-Cyrl-AZ"/>
              <a:t>Московский политехнический университет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Ион</vt:lpstr>
      <vt:lpstr>Инженерный проект</vt:lpstr>
      <vt:lpstr>ЗАГЛАВНАЯ СТРАНИЦА.</vt:lpstr>
      <vt:lpstr>Карта изделия</vt:lpstr>
      <vt:lpstr>Изменения информации об изделии</vt:lpstr>
      <vt:lpstr>Добавления</vt:lpstr>
      <vt:lpstr>Поиск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</cp:revision>
  <dcterms:created xsi:type="dcterms:W3CDTF">2022-06-29T19:27:50Z</dcterms:created>
  <dcterms:modified xsi:type="dcterms:W3CDTF">2022-07-01T06:50:25Z</dcterms:modified>
</cp:coreProperties>
</file>