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506D39-247D-4086-BFFC-4E96E718476D}" v="47" dt="2024-06-10T12:50:06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aeelpetersen518@gmail.com" userId="8d8415cb9324523f" providerId="LiveId" clId="{27506D39-247D-4086-BFFC-4E96E718476D}"/>
    <pc:docChg chg="undo custSel addSld delSld modSld">
      <pc:chgData name="mikaeelpetersen518@gmail.com" userId="8d8415cb9324523f" providerId="LiveId" clId="{27506D39-247D-4086-BFFC-4E96E718476D}" dt="2024-06-10T12:50:07.936" v="269" actId="20577"/>
      <pc:docMkLst>
        <pc:docMk/>
      </pc:docMkLst>
      <pc:sldChg chg="addSp delSp modSp mod setBg setClrOvrMap">
        <pc:chgData name="mikaeelpetersen518@gmail.com" userId="8d8415cb9324523f" providerId="LiveId" clId="{27506D39-247D-4086-BFFC-4E96E718476D}" dt="2024-06-10T10:44:42.511" v="39" actId="26606"/>
        <pc:sldMkLst>
          <pc:docMk/>
          <pc:sldMk cId="950424336" sldId="258"/>
        </pc:sldMkLst>
        <pc:spChg chg="mod">
          <ac:chgData name="mikaeelpetersen518@gmail.com" userId="8d8415cb9324523f" providerId="LiveId" clId="{27506D39-247D-4086-BFFC-4E96E718476D}" dt="2024-06-10T10:44:42.511" v="39" actId="26606"/>
          <ac:spMkLst>
            <pc:docMk/>
            <pc:sldMk cId="950424336" sldId="258"/>
            <ac:spMk id="2" creationId="{5C0B2D40-0D40-C56E-171F-EC1BB5E4724A}"/>
          </ac:spMkLst>
        </pc:spChg>
        <pc:spChg chg="del">
          <ac:chgData name="mikaeelpetersen518@gmail.com" userId="8d8415cb9324523f" providerId="LiveId" clId="{27506D39-247D-4086-BFFC-4E96E718476D}" dt="2024-06-10T10:43:47.002" v="34" actId="26606"/>
          <ac:spMkLst>
            <pc:docMk/>
            <pc:sldMk cId="950424336" sldId="258"/>
            <ac:spMk id="36" creationId="{F9ED434F-8767-46CC-B26B-5AF62FF01E66}"/>
          </ac:spMkLst>
        </pc:spChg>
        <pc:spChg chg="add del">
          <ac:chgData name="mikaeelpetersen518@gmail.com" userId="8d8415cb9324523f" providerId="LiveId" clId="{27506D39-247D-4086-BFFC-4E96E718476D}" dt="2024-06-10T10:44:42.511" v="39" actId="26606"/>
          <ac:spMkLst>
            <pc:docMk/>
            <pc:sldMk cId="950424336" sldId="258"/>
            <ac:spMk id="41" creationId="{10DC0F2C-5C27-4EC6-9754-B361B0C725C7}"/>
          </ac:spMkLst>
        </pc:spChg>
        <pc:spChg chg="add del">
          <ac:chgData name="mikaeelpetersen518@gmail.com" userId="8d8415cb9324523f" providerId="LiveId" clId="{27506D39-247D-4086-BFFC-4E96E718476D}" dt="2024-06-10T10:44:42.511" v="39" actId="26606"/>
          <ac:spMkLst>
            <pc:docMk/>
            <pc:sldMk cId="950424336" sldId="258"/>
            <ac:spMk id="54" creationId="{8F6A0E89-562A-4A9E-98AC-2BA897ABB3F6}"/>
          </ac:spMkLst>
        </pc:spChg>
        <pc:spChg chg="add del">
          <ac:chgData name="mikaeelpetersen518@gmail.com" userId="8d8415cb9324523f" providerId="LiveId" clId="{27506D39-247D-4086-BFFC-4E96E718476D}" dt="2024-06-10T10:44:42.366" v="38" actId="26606"/>
          <ac:spMkLst>
            <pc:docMk/>
            <pc:sldMk cId="950424336" sldId="258"/>
            <ac:spMk id="63" creationId="{F9ED434F-8767-46CC-B26B-5AF62FF01E66}"/>
          </ac:spMkLst>
        </pc:spChg>
        <pc:spChg chg="add">
          <ac:chgData name="mikaeelpetersen518@gmail.com" userId="8d8415cb9324523f" providerId="LiveId" clId="{27506D39-247D-4086-BFFC-4E96E718476D}" dt="2024-06-10T10:44:42.511" v="39" actId="26606"/>
          <ac:spMkLst>
            <pc:docMk/>
            <pc:sldMk cId="950424336" sldId="258"/>
            <ac:spMk id="68" creationId="{F9ED434F-8767-46CC-B26B-5AF62FF01E66}"/>
          </ac:spMkLst>
        </pc:spChg>
        <pc:grpChg chg="del">
          <ac:chgData name="mikaeelpetersen518@gmail.com" userId="8d8415cb9324523f" providerId="LiveId" clId="{27506D39-247D-4086-BFFC-4E96E718476D}" dt="2024-06-10T10:43:47.002" v="34" actId="26606"/>
          <ac:grpSpMkLst>
            <pc:docMk/>
            <pc:sldMk cId="950424336" sldId="258"/>
            <ac:grpSpMk id="32" creationId="{2F448CB3-7B4F-45D7-B7C0-DF553DF61453}"/>
          </ac:grpSpMkLst>
        </pc:grpChg>
        <pc:grpChg chg="add del">
          <ac:chgData name="mikaeelpetersen518@gmail.com" userId="8d8415cb9324523f" providerId="LiveId" clId="{27506D39-247D-4086-BFFC-4E96E718476D}" dt="2024-06-10T10:44:42.511" v="39" actId="26606"/>
          <ac:grpSpMkLst>
            <pc:docMk/>
            <pc:sldMk cId="950424336" sldId="258"/>
            <ac:grpSpMk id="43" creationId="{9E77E138-7645-4D07-B09A-9F3642A685CF}"/>
          </ac:grpSpMkLst>
        </pc:grpChg>
        <pc:grpChg chg="add del">
          <ac:chgData name="mikaeelpetersen518@gmail.com" userId="8d8415cb9324523f" providerId="LiveId" clId="{27506D39-247D-4086-BFFC-4E96E718476D}" dt="2024-06-10T10:44:42.366" v="38" actId="26606"/>
          <ac:grpSpMkLst>
            <pc:docMk/>
            <pc:sldMk cId="950424336" sldId="258"/>
            <ac:grpSpMk id="59" creationId="{2F448CB3-7B4F-45D7-B7C0-DF553DF61453}"/>
          </ac:grpSpMkLst>
        </pc:grpChg>
        <pc:grpChg chg="add">
          <ac:chgData name="mikaeelpetersen518@gmail.com" userId="8d8415cb9324523f" providerId="LiveId" clId="{27506D39-247D-4086-BFFC-4E96E718476D}" dt="2024-06-10T10:44:42.511" v="39" actId="26606"/>
          <ac:grpSpMkLst>
            <pc:docMk/>
            <pc:sldMk cId="950424336" sldId="258"/>
            <ac:grpSpMk id="65" creationId="{2F448CB3-7B4F-45D7-B7C0-DF553DF61453}"/>
          </ac:grpSpMkLst>
        </pc:grpChg>
        <pc:graphicFrameChg chg="mod modGraphic">
          <ac:chgData name="mikaeelpetersen518@gmail.com" userId="8d8415cb9324523f" providerId="LiveId" clId="{27506D39-247D-4086-BFFC-4E96E718476D}" dt="2024-06-10T10:44:42.511" v="39" actId="26606"/>
          <ac:graphicFrameMkLst>
            <pc:docMk/>
            <pc:sldMk cId="950424336" sldId="258"/>
            <ac:graphicFrameMk id="5" creationId="{9ECD3924-BF6D-CAF0-481C-25ECD6071B27}"/>
          </ac:graphicFrameMkLst>
        </pc:graphicFrameChg>
      </pc:sldChg>
      <pc:sldChg chg="addSp delSp modSp mod">
        <pc:chgData name="mikaeelpetersen518@gmail.com" userId="8d8415cb9324523f" providerId="LiveId" clId="{27506D39-247D-4086-BFFC-4E96E718476D}" dt="2024-06-10T11:50:37.571" v="42" actId="21"/>
        <pc:sldMkLst>
          <pc:docMk/>
          <pc:sldMk cId="493254381" sldId="260"/>
        </pc:sldMkLst>
        <pc:graphicFrameChg chg="add del mod modGraphic">
          <ac:chgData name="mikaeelpetersen518@gmail.com" userId="8d8415cb9324523f" providerId="LiveId" clId="{27506D39-247D-4086-BFFC-4E96E718476D}" dt="2024-06-10T11:50:37.571" v="42" actId="21"/>
          <ac:graphicFrameMkLst>
            <pc:docMk/>
            <pc:sldMk cId="493254381" sldId="260"/>
            <ac:graphicFrameMk id="6" creationId="{1BB83A7F-F4D1-3A8F-CD8F-AD47C70A2BD8}"/>
          </ac:graphicFrameMkLst>
        </pc:graphicFrameChg>
      </pc:sldChg>
      <pc:sldChg chg="addSp modSp mod">
        <pc:chgData name="mikaeelpetersen518@gmail.com" userId="8d8415cb9324523f" providerId="LiveId" clId="{27506D39-247D-4086-BFFC-4E96E718476D}" dt="2024-06-10T12:50:07.936" v="269" actId="20577"/>
        <pc:sldMkLst>
          <pc:docMk/>
          <pc:sldMk cId="3781617538" sldId="261"/>
        </pc:sldMkLst>
        <pc:spChg chg="mod">
          <ac:chgData name="mikaeelpetersen518@gmail.com" userId="8d8415cb9324523f" providerId="LiveId" clId="{27506D39-247D-4086-BFFC-4E96E718476D}" dt="2024-06-10T12:50:07.936" v="269" actId="20577"/>
          <ac:spMkLst>
            <pc:docMk/>
            <pc:sldMk cId="3781617538" sldId="261"/>
            <ac:spMk id="3" creationId="{234D2755-6C35-653E-B6F5-91491B8643ED}"/>
          </ac:spMkLst>
        </pc:spChg>
        <pc:spChg chg="add">
          <ac:chgData name="mikaeelpetersen518@gmail.com" userId="8d8415cb9324523f" providerId="LiveId" clId="{27506D39-247D-4086-BFFC-4E96E718476D}" dt="2024-06-10T12:32:57.076" v="246"/>
          <ac:spMkLst>
            <pc:docMk/>
            <pc:sldMk cId="3781617538" sldId="261"/>
            <ac:spMk id="4" creationId="{6FF949FE-76D9-47E5-D567-DAE7AC047FDB}"/>
          </ac:spMkLst>
        </pc:spChg>
        <pc:spChg chg="add mod">
          <ac:chgData name="mikaeelpetersen518@gmail.com" userId="8d8415cb9324523f" providerId="LiveId" clId="{27506D39-247D-4086-BFFC-4E96E718476D}" dt="2024-06-10T12:33:17.902" v="249"/>
          <ac:spMkLst>
            <pc:docMk/>
            <pc:sldMk cId="3781617538" sldId="261"/>
            <ac:spMk id="5" creationId="{B82540B7-22B7-2078-FF04-349A683B536E}"/>
          </ac:spMkLst>
        </pc:spChg>
      </pc:sldChg>
      <pc:sldChg chg="addSp delSp modSp new del">
        <pc:chgData name="mikaeelpetersen518@gmail.com" userId="8d8415cb9324523f" providerId="LiveId" clId="{27506D39-247D-4086-BFFC-4E96E718476D}" dt="2024-06-10T12:33:58.955" v="254" actId="680"/>
        <pc:sldMkLst>
          <pc:docMk/>
          <pc:sldMk cId="1146415628" sldId="262"/>
        </pc:sldMkLst>
        <pc:spChg chg="add del">
          <ac:chgData name="mikaeelpetersen518@gmail.com" userId="8d8415cb9324523f" providerId="LiveId" clId="{27506D39-247D-4086-BFFC-4E96E718476D}" dt="2024-06-10T12:33:54.782" v="253"/>
          <ac:spMkLst>
            <pc:docMk/>
            <pc:sldMk cId="1146415628" sldId="262"/>
            <ac:spMk id="3" creationId="{5785A6E9-BEAA-5183-4D6C-A12FA8B4698B}"/>
          </ac:spMkLst>
        </pc:spChg>
        <pc:spChg chg="add mod">
          <ac:chgData name="mikaeelpetersen518@gmail.com" userId="8d8415cb9324523f" providerId="LiveId" clId="{27506D39-247D-4086-BFFC-4E96E718476D}" dt="2024-06-10T12:33:54.782" v="253"/>
          <ac:spMkLst>
            <pc:docMk/>
            <pc:sldMk cId="1146415628" sldId="262"/>
            <ac:spMk id="5" creationId="{7A6B1F94-1E75-B303-4A44-8A689EB278FA}"/>
          </ac:spMkLst>
        </pc:spChg>
      </pc:sldChg>
      <pc:sldChg chg="addSp delSp modSp new del mod">
        <pc:chgData name="mikaeelpetersen518@gmail.com" userId="8d8415cb9324523f" providerId="LiveId" clId="{27506D39-247D-4086-BFFC-4E96E718476D}" dt="2024-06-10T12:50:07.264" v="268" actId="680"/>
        <pc:sldMkLst>
          <pc:docMk/>
          <pc:sldMk cId="3793496203" sldId="262"/>
        </pc:sldMkLst>
        <pc:spChg chg="add del">
          <ac:chgData name="mikaeelpetersen518@gmail.com" userId="8d8415cb9324523f" providerId="LiveId" clId="{27506D39-247D-4086-BFFC-4E96E718476D}" dt="2024-06-10T12:50:06.561" v="267"/>
          <ac:spMkLst>
            <pc:docMk/>
            <pc:sldMk cId="3793496203" sldId="262"/>
            <ac:spMk id="3" creationId="{76C4DB26-99B0-D3EB-311C-24031B4B5882}"/>
          </ac:spMkLst>
        </pc:spChg>
        <pc:spChg chg="add mod">
          <ac:chgData name="mikaeelpetersen518@gmail.com" userId="8d8415cb9324523f" providerId="LiveId" clId="{27506D39-247D-4086-BFFC-4E96E718476D}" dt="2024-06-10T12:50:06.561" v="267"/>
          <ac:spMkLst>
            <pc:docMk/>
            <pc:sldMk cId="3793496203" sldId="262"/>
            <ac:spMk id="4" creationId="{B19239D3-8939-A188-04A3-663CA76245E4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7984E4-5DFB-4DEA-9EEB-3C36CF6DCAD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73630DF-5B2C-493E-A0F7-1ED6135F56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/>
            <a:t>What is this app?</a:t>
          </a:r>
          <a:endParaRPr lang="en-US"/>
        </a:p>
      </dgm:t>
    </dgm:pt>
    <dgm:pt modelId="{FFB06BFA-4838-4171-B09F-543D783307A8}" type="parTrans" cxnId="{F3D77593-1855-4C67-8490-F7B0FD1D9429}">
      <dgm:prSet/>
      <dgm:spPr/>
      <dgm:t>
        <a:bodyPr/>
        <a:lstStyle/>
        <a:p>
          <a:endParaRPr lang="en-US"/>
        </a:p>
      </dgm:t>
    </dgm:pt>
    <dgm:pt modelId="{720A0744-4B55-4409-8081-2EAF45C94D61}" type="sibTrans" cxnId="{F3D77593-1855-4C67-8490-F7B0FD1D9429}">
      <dgm:prSet/>
      <dgm:spPr/>
      <dgm:t>
        <a:bodyPr/>
        <a:lstStyle/>
        <a:p>
          <a:endParaRPr lang="en-US"/>
        </a:p>
      </dgm:t>
    </dgm:pt>
    <dgm:pt modelId="{47A87CA5-B3B1-469B-9FCA-541860EB21D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/>
            <a:t>How does this weather app work?</a:t>
          </a:r>
          <a:endParaRPr lang="en-US"/>
        </a:p>
      </dgm:t>
    </dgm:pt>
    <dgm:pt modelId="{F41CD7CF-BE81-431B-9FE1-F33B0438E235}" type="parTrans" cxnId="{6041DF62-F560-4730-968B-ECF42835977B}">
      <dgm:prSet/>
      <dgm:spPr/>
      <dgm:t>
        <a:bodyPr/>
        <a:lstStyle/>
        <a:p>
          <a:endParaRPr lang="en-US"/>
        </a:p>
      </dgm:t>
    </dgm:pt>
    <dgm:pt modelId="{7D568A7E-7511-42C0-BF5C-C6CB51F498DD}" type="sibTrans" cxnId="{6041DF62-F560-4730-968B-ECF42835977B}">
      <dgm:prSet/>
      <dgm:spPr/>
      <dgm:t>
        <a:bodyPr/>
        <a:lstStyle/>
        <a:p>
          <a:endParaRPr lang="en-US"/>
        </a:p>
      </dgm:t>
    </dgm:pt>
    <dgm:pt modelId="{F32D3323-E584-45D9-954C-9FACACA29CA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What</a:t>
          </a:r>
          <a:r>
            <a:rPr lang="en-US" baseline="0" dirty="0"/>
            <a:t> to know about the</a:t>
          </a:r>
        </a:p>
        <a:p>
          <a:pPr>
            <a:lnSpc>
              <a:spcPct val="100000"/>
            </a:lnSpc>
            <a:defRPr cap="all"/>
          </a:pPr>
          <a:r>
            <a:rPr lang="en-US" baseline="0" dirty="0"/>
            <a:t> app</a:t>
          </a:r>
          <a:endParaRPr lang="en-US" dirty="0"/>
        </a:p>
      </dgm:t>
    </dgm:pt>
    <dgm:pt modelId="{7C3163CF-AE86-4587-A377-8B247CDEADFC}" type="parTrans" cxnId="{C46D2DDA-AD3B-4997-9726-4CAE32213039}">
      <dgm:prSet/>
      <dgm:spPr/>
      <dgm:t>
        <a:bodyPr/>
        <a:lstStyle/>
        <a:p>
          <a:endParaRPr lang="en-US"/>
        </a:p>
      </dgm:t>
    </dgm:pt>
    <dgm:pt modelId="{AD231728-E0A9-4D34-8859-B48811A9C6F8}" type="sibTrans" cxnId="{C46D2DDA-AD3B-4997-9726-4CAE32213039}">
      <dgm:prSet/>
      <dgm:spPr/>
      <dgm:t>
        <a:bodyPr/>
        <a:lstStyle/>
        <a:p>
          <a:endParaRPr lang="en-US"/>
        </a:p>
      </dgm:t>
    </dgm:pt>
    <dgm:pt modelId="{60C0AD7D-BD30-4AB4-B048-7C2F3047B662}" type="pres">
      <dgm:prSet presAssocID="{187984E4-5DFB-4DEA-9EEB-3C36CF6DCAD5}" presName="root" presStyleCnt="0">
        <dgm:presLayoutVars>
          <dgm:dir/>
          <dgm:resizeHandles val="exact"/>
        </dgm:presLayoutVars>
      </dgm:prSet>
      <dgm:spPr/>
    </dgm:pt>
    <dgm:pt modelId="{6FEB2276-41F3-40D9-AD72-8887921D813B}" type="pres">
      <dgm:prSet presAssocID="{073630DF-5B2C-493E-A0F7-1ED6135F56D8}" presName="compNode" presStyleCnt="0"/>
      <dgm:spPr/>
    </dgm:pt>
    <dgm:pt modelId="{B5800D86-8A6F-48A0-9161-4397D89A099B}" type="pres">
      <dgm:prSet presAssocID="{073630DF-5B2C-493E-A0F7-1ED6135F56D8}" presName="iconBgRect" presStyleLbl="bgShp" presStyleIdx="0" presStyleCnt="3"/>
      <dgm:spPr/>
    </dgm:pt>
    <dgm:pt modelId="{D6D15202-3026-4F05-A2D8-7394C7AEBC85}" type="pres">
      <dgm:prSet presAssocID="{073630DF-5B2C-493E-A0F7-1ED6135F56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93251BD-9FAD-451D-9AE6-3135C4355D2B}" type="pres">
      <dgm:prSet presAssocID="{073630DF-5B2C-493E-A0F7-1ED6135F56D8}" presName="spaceRect" presStyleCnt="0"/>
      <dgm:spPr/>
    </dgm:pt>
    <dgm:pt modelId="{C5321E4C-84E0-487B-8044-48A79307A074}" type="pres">
      <dgm:prSet presAssocID="{073630DF-5B2C-493E-A0F7-1ED6135F56D8}" presName="textRect" presStyleLbl="revTx" presStyleIdx="0" presStyleCnt="3">
        <dgm:presLayoutVars>
          <dgm:chMax val="1"/>
          <dgm:chPref val="1"/>
        </dgm:presLayoutVars>
      </dgm:prSet>
      <dgm:spPr/>
    </dgm:pt>
    <dgm:pt modelId="{E751BCC9-7973-40E4-8E6D-ED67F3EBAE46}" type="pres">
      <dgm:prSet presAssocID="{720A0744-4B55-4409-8081-2EAF45C94D61}" presName="sibTrans" presStyleCnt="0"/>
      <dgm:spPr/>
    </dgm:pt>
    <dgm:pt modelId="{DE0FA14A-7334-4021-AEF0-43F59A9BF842}" type="pres">
      <dgm:prSet presAssocID="{47A87CA5-B3B1-469B-9FCA-541860EB21DF}" presName="compNode" presStyleCnt="0"/>
      <dgm:spPr/>
    </dgm:pt>
    <dgm:pt modelId="{F7FB53BE-CFC1-48B5-B228-6BBE3B7E77ED}" type="pres">
      <dgm:prSet presAssocID="{47A87CA5-B3B1-469B-9FCA-541860EB21DF}" presName="iconBgRect" presStyleLbl="bgShp" presStyleIdx="1" presStyleCnt="3"/>
      <dgm:spPr/>
    </dgm:pt>
    <dgm:pt modelId="{280038A4-75D3-4C53-AD3B-E21112532DCC}" type="pres">
      <dgm:prSet presAssocID="{47A87CA5-B3B1-469B-9FCA-541860EB21D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D2730147-95DA-4F63-935F-BB13AF0C855A}" type="pres">
      <dgm:prSet presAssocID="{47A87CA5-B3B1-469B-9FCA-541860EB21DF}" presName="spaceRect" presStyleCnt="0"/>
      <dgm:spPr/>
    </dgm:pt>
    <dgm:pt modelId="{441877EA-F6C0-40B2-9922-04167E35A885}" type="pres">
      <dgm:prSet presAssocID="{47A87CA5-B3B1-469B-9FCA-541860EB21DF}" presName="textRect" presStyleLbl="revTx" presStyleIdx="1" presStyleCnt="3">
        <dgm:presLayoutVars>
          <dgm:chMax val="1"/>
          <dgm:chPref val="1"/>
        </dgm:presLayoutVars>
      </dgm:prSet>
      <dgm:spPr/>
    </dgm:pt>
    <dgm:pt modelId="{9DA457F1-F04A-40A0-BD39-4F8A63F087E6}" type="pres">
      <dgm:prSet presAssocID="{7D568A7E-7511-42C0-BF5C-C6CB51F498DD}" presName="sibTrans" presStyleCnt="0"/>
      <dgm:spPr/>
    </dgm:pt>
    <dgm:pt modelId="{38CD2853-2B35-4117-A0C8-2CEC30E09DDC}" type="pres">
      <dgm:prSet presAssocID="{F32D3323-E584-45D9-954C-9FACACA29CA0}" presName="compNode" presStyleCnt="0"/>
      <dgm:spPr/>
    </dgm:pt>
    <dgm:pt modelId="{308C21C8-F3BD-44E4-8292-AEBDE59D857B}" type="pres">
      <dgm:prSet presAssocID="{F32D3323-E584-45D9-954C-9FACACA29CA0}" presName="iconBgRect" presStyleLbl="bgShp" presStyleIdx="2" presStyleCnt="3"/>
      <dgm:spPr/>
    </dgm:pt>
    <dgm:pt modelId="{F387DC42-DFAB-4918-9A74-CA3D924AF2E4}" type="pres">
      <dgm:prSet presAssocID="{F32D3323-E584-45D9-954C-9FACACA29CA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C38E8DB-4304-46DC-867E-869794A83027}" type="pres">
      <dgm:prSet presAssocID="{F32D3323-E584-45D9-954C-9FACACA29CA0}" presName="spaceRect" presStyleCnt="0"/>
      <dgm:spPr/>
    </dgm:pt>
    <dgm:pt modelId="{363A1874-5C01-4BBD-A333-7A097007FD06}" type="pres">
      <dgm:prSet presAssocID="{F32D3323-E584-45D9-954C-9FACACA29CA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F5C4034-F878-4431-9347-B76382315E2A}" type="presOf" srcId="{F32D3323-E584-45D9-954C-9FACACA29CA0}" destId="{363A1874-5C01-4BBD-A333-7A097007FD06}" srcOrd="0" destOrd="0" presId="urn:microsoft.com/office/officeart/2018/5/layout/IconCircleLabelList"/>
    <dgm:cxn modelId="{6041DF62-F560-4730-968B-ECF42835977B}" srcId="{187984E4-5DFB-4DEA-9EEB-3C36CF6DCAD5}" destId="{47A87CA5-B3B1-469B-9FCA-541860EB21DF}" srcOrd="1" destOrd="0" parTransId="{F41CD7CF-BE81-431B-9FE1-F33B0438E235}" sibTransId="{7D568A7E-7511-42C0-BF5C-C6CB51F498DD}"/>
    <dgm:cxn modelId="{F3D77593-1855-4C67-8490-F7B0FD1D9429}" srcId="{187984E4-5DFB-4DEA-9EEB-3C36CF6DCAD5}" destId="{073630DF-5B2C-493E-A0F7-1ED6135F56D8}" srcOrd="0" destOrd="0" parTransId="{FFB06BFA-4838-4171-B09F-543D783307A8}" sibTransId="{720A0744-4B55-4409-8081-2EAF45C94D61}"/>
    <dgm:cxn modelId="{C46D2DDA-AD3B-4997-9726-4CAE32213039}" srcId="{187984E4-5DFB-4DEA-9EEB-3C36CF6DCAD5}" destId="{F32D3323-E584-45D9-954C-9FACACA29CA0}" srcOrd="2" destOrd="0" parTransId="{7C3163CF-AE86-4587-A377-8B247CDEADFC}" sibTransId="{AD231728-E0A9-4D34-8859-B48811A9C6F8}"/>
    <dgm:cxn modelId="{51C3DFED-C5DD-45BE-8CF0-8BF4B17C85DC}" type="presOf" srcId="{187984E4-5DFB-4DEA-9EEB-3C36CF6DCAD5}" destId="{60C0AD7D-BD30-4AB4-B048-7C2F3047B662}" srcOrd="0" destOrd="0" presId="urn:microsoft.com/office/officeart/2018/5/layout/IconCircleLabelList"/>
    <dgm:cxn modelId="{9D92B5F0-ED47-4F40-8627-37F5A0E2D5F8}" type="presOf" srcId="{47A87CA5-B3B1-469B-9FCA-541860EB21DF}" destId="{441877EA-F6C0-40B2-9922-04167E35A885}" srcOrd="0" destOrd="0" presId="urn:microsoft.com/office/officeart/2018/5/layout/IconCircleLabelList"/>
    <dgm:cxn modelId="{A1509FF3-A3A8-4F73-9537-D995A3A524E0}" type="presOf" srcId="{073630DF-5B2C-493E-A0F7-1ED6135F56D8}" destId="{C5321E4C-84E0-487B-8044-48A79307A074}" srcOrd="0" destOrd="0" presId="urn:microsoft.com/office/officeart/2018/5/layout/IconCircleLabelList"/>
    <dgm:cxn modelId="{538915E9-C958-40C9-8060-1D0F727B4341}" type="presParOf" srcId="{60C0AD7D-BD30-4AB4-B048-7C2F3047B662}" destId="{6FEB2276-41F3-40D9-AD72-8887921D813B}" srcOrd="0" destOrd="0" presId="urn:microsoft.com/office/officeart/2018/5/layout/IconCircleLabelList"/>
    <dgm:cxn modelId="{3ADBE944-4A0B-4C21-9A07-F7658DD072CB}" type="presParOf" srcId="{6FEB2276-41F3-40D9-AD72-8887921D813B}" destId="{B5800D86-8A6F-48A0-9161-4397D89A099B}" srcOrd="0" destOrd="0" presId="urn:microsoft.com/office/officeart/2018/5/layout/IconCircleLabelList"/>
    <dgm:cxn modelId="{CF4BB566-F4A2-4BAF-B8E2-72345A44413F}" type="presParOf" srcId="{6FEB2276-41F3-40D9-AD72-8887921D813B}" destId="{D6D15202-3026-4F05-A2D8-7394C7AEBC85}" srcOrd="1" destOrd="0" presId="urn:microsoft.com/office/officeart/2018/5/layout/IconCircleLabelList"/>
    <dgm:cxn modelId="{0074E1F5-7F72-4892-89B8-3D574291F796}" type="presParOf" srcId="{6FEB2276-41F3-40D9-AD72-8887921D813B}" destId="{893251BD-9FAD-451D-9AE6-3135C4355D2B}" srcOrd="2" destOrd="0" presId="urn:microsoft.com/office/officeart/2018/5/layout/IconCircleLabelList"/>
    <dgm:cxn modelId="{3C33CBD1-090B-4C4B-8A58-657CA8C97F40}" type="presParOf" srcId="{6FEB2276-41F3-40D9-AD72-8887921D813B}" destId="{C5321E4C-84E0-487B-8044-48A79307A074}" srcOrd="3" destOrd="0" presId="urn:microsoft.com/office/officeart/2018/5/layout/IconCircleLabelList"/>
    <dgm:cxn modelId="{196EB4F3-27A5-4BF9-94CA-E57125F25C02}" type="presParOf" srcId="{60C0AD7D-BD30-4AB4-B048-7C2F3047B662}" destId="{E751BCC9-7973-40E4-8E6D-ED67F3EBAE46}" srcOrd="1" destOrd="0" presId="urn:microsoft.com/office/officeart/2018/5/layout/IconCircleLabelList"/>
    <dgm:cxn modelId="{6192A710-B282-43D9-B9ED-1ACFFDB1327E}" type="presParOf" srcId="{60C0AD7D-BD30-4AB4-B048-7C2F3047B662}" destId="{DE0FA14A-7334-4021-AEF0-43F59A9BF842}" srcOrd="2" destOrd="0" presId="urn:microsoft.com/office/officeart/2018/5/layout/IconCircleLabelList"/>
    <dgm:cxn modelId="{EC14FDF8-8909-40CB-B79A-A594CAB597B5}" type="presParOf" srcId="{DE0FA14A-7334-4021-AEF0-43F59A9BF842}" destId="{F7FB53BE-CFC1-48B5-B228-6BBE3B7E77ED}" srcOrd="0" destOrd="0" presId="urn:microsoft.com/office/officeart/2018/5/layout/IconCircleLabelList"/>
    <dgm:cxn modelId="{C02ECD63-3099-48E4-8ABA-681D1C8F0AFF}" type="presParOf" srcId="{DE0FA14A-7334-4021-AEF0-43F59A9BF842}" destId="{280038A4-75D3-4C53-AD3B-E21112532DCC}" srcOrd="1" destOrd="0" presId="urn:microsoft.com/office/officeart/2018/5/layout/IconCircleLabelList"/>
    <dgm:cxn modelId="{36F80961-C43A-4D08-BC1C-C493414B0220}" type="presParOf" srcId="{DE0FA14A-7334-4021-AEF0-43F59A9BF842}" destId="{D2730147-95DA-4F63-935F-BB13AF0C855A}" srcOrd="2" destOrd="0" presId="urn:microsoft.com/office/officeart/2018/5/layout/IconCircleLabelList"/>
    <dgm:cxn modelId="{10D41ECF-F2DE-4AC9-A034-528933DB18AD}" type="presParOf" srcId="{DE0FA14A-7334-4021-AEF0-43F59A9BF842}" destId="{441877EA-F6C0-40B2-9922-04167E35A885}" srcOrd="3" destOrd="0" presId="urn:microsoft.com/office/officeart/2018/5/layout/IconCircleLabelList"/>
    <dgm:cxn modelId="{C2484707-E4EF-47AB-A72C-377600E4A01C}" type="presParOf" srcId="{60C0AD7D-BD30-4AB4-B048-7C2F3047B662}" destId="{9DA457F1-F04A-40A0-BD39-4F8A63F087E6}" srcOrd="3" destOrd="0" presId="urn:microsoft.com/office/officeart/2018/5/layout/IconCircleLabelList"/>
    <dgm:cxn modelId="{1FF30FF3-395A-4B2B-B50B-B5D44F3477E3}" type="presParOf" srcId="{60C0AD7D-BD30-4AB4-B048-7C2F3047B662}" destId="{38CD2853-2B35-4117-A0C8-2CEC30E09DDC}" srcOrd="4" destOrd="0" presId="urn:microsoft.com/office/officeart/2018/5/layout/IconCircleLabelList"/>
    <dgm:cxn modelId="{B223E04B-BB8F-48F1-956C-80D9E37A59E6}" type="presParOf" srcId="{38CD2853-2B35-4117-A0C8-2CEC30E09DDC}" destId="{308C21C8-F3BD-44E4-8292-AEBDE59D857B}" srcOrd="0" destOrd="0" presId="urn:microsoft.com/office/officeart/2018/5/layout/IconCircleLabelList"/>
    <dgm:cxn modelId="{5C46EE9A-C909-4B42-9134-A751001DAC42}" type="presParOf" srcId="{38CD2853-2B35-4117-A0C8-2CEC30E09DDC}" destId="{F387DC42-DFAB-4918-9A74-CA3D924AF2E4}" srcOrd="1" destOrd="0" presId="urn:microsoft.com/office/officeart/2018/5/layout/IconCircleLabelList"/>
    <dgm:cxn modelId="{A197DD53-A598-4228-A898-2581AF89F051}" type="presParOf" srcId="{38CD2853-2B35-4117-A0C8-2CEC30E09DDC}" destId="{AC38E8DB-4304-46DC-867E-869794A83027}" srcOrd="2" destOrd="0" presId="urn:microsoft.com/office/officeart/2018/5/layout/IconCircleLabelList"/>
    <dgm:cxn modelId="{CF8142F0-B8A3-4C25-94FE-D071CE2E6BE2}" type="presParOf" srcId="{38CD2853-2B35-4117-A0C8-2CEC30E09DDC}" destId="{363A1874-5C01-4BBD-A333-7A097007FD0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00D86-8A6F-48A0-9161-4397D89A099B}">
      <dsp:nvSpPr>
        <dsp:cNvPr id="0" name=""/>
        <dsp:cNvSpPr/>
      </dsp:nvSpPr>
      <dsp:spPr>
        <a:xfrm>
          <a:off x="566941" y="203841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15202-3026-4F05-A2D8-7394C7AEBC85}">
      <dsp:nvSpPr>
        <dsp:cNvPr id="0" name=""/>
        <dsp:cNvSpPr/>
      </dsp:nvSpPr>
      <dsp:spPr>
        <a:xfrm>
          <a:off x="939879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21E4C-84E0-487B-8044-48A79307A074}">
      <dsp:nvSpPr>
        <dsp:cNvPr id="0" name=""/>
        <dsp:cNvSpPr/>
      </dsp:nvSpPr>
      <dsp:spPr>
        <a:xfrm>
          <a:off x="7535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1700" kern="1200"/>
            <a:t>What is this app?</a:t>
          </a:r>
          <a:endParaRPr lang="en-US" sz="1700" kern="1200"/>
        </a:p>
      </dsp:txBody>
      <dsp:txXfrm>
        <a:off x="7535" y="2498841"/>
        <a:ext cx="2868750" cy="720000"/>
      </dsp:txXfrm>
    </dsp:sp>
    <dsp:sp modelId="{F7FB53BE-CFC1-48B5-B228-6BBE3B7E77ED}">
      <dsp:nvSpPr>
        <dsp:cNvPr id="0" name=""/>
        <dsp:cNvSpPr/>
      </dsp:nvSpPr>
      <dsp:spPr>
        <a:xfrm>
          <a:off x="3937722" y="203841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038A4-75D3-4C53-AD3B-E21112532DCC}">
      <dsp:nvSpPr>
        <dsp:cNvPr id="0" name=""/>
        <dsp:cNvSpPr/>
      </dsp:nvSpPr>
      <dsp:spPr>
        <a:xfrm>
          <a:off x="4310660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877EA-F6C0-40B2-9922-04167E35A885}">
      <dsp:nvSpPr>
        <dsp:cNvPr id="0" name=""/>
        <dsp:cNvSpPr/>
      </dsp:nvSpPr>
      <dsp:spPr>
        <a:xfrm>
          <a:off x="3378316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1700" kern="1200"/>
            <a:t>How does this weather app work?</a:t>
          </a:r>
          <a:endParaRPr lang="en-US" sz="1700" kern="1200"/>
        </a:p>
      </dsp:txBody>
      <dsp:txXfrm>
        <a:off x="3378316" y="2498841"/>
        <a:ext cx="2868750" cy="720000"/>
      </dsp:txXfrm>
    </dsp:sp>
    <dsp:sp modelId="{308C21C8-F3BD-44E4-8292-AEBDE59D857B}">
      <dsp:nvSpPr>
        <dsp:cNvPr id="0" name=""/>
        <dsp:cNvSpPr/>
      </dsp:nvSpPr>
      <dsp:spPr>
        <a:xfrm>
          <a:off x="7308504" y="203841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7DC42-DFAB-4918-9A74-CA3D924AF2E4}">
      <dsp:nvSpPr>
        <dsp:cNvPr id="0" name=""/>
        <dsp:cNvSpPr/>
      </dsp:nvSpPr>
      <dsp:spPr>
        <a:xfrm>
          <a:off x="7681441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A1874-5C01-4BBD-A333-7A097007FD06}">
      <dsp:nvSpPr>
        <dsp:cNvPr id="0" name=""/>
        <dsp:cNvSpPr/>
      </dsp:nvSpPr>
      <dsp:spPr>
        <a:xfrm>
          <a:off x="6749097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What</a:t>
          </a:r>
          <a:r>
            <a:rPr lang="en-US" sz="1700" kern="1200" baseline="0" dirty="0"/>
            <a:t> to know about the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baseline="0" dirty="0"/>
            <a:t> app</a:t>
          </a:r>
          <a:endParaRPr lang="en-US" sz="1700" kern="1200" dirty="0"/>
        </a:p>
      </dsp:txBody>
      <dsp:txXfrm>
        <a:off x="6749097" y="2498841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8E36C-AEC9-49D9-B280-99BC4F7D11AA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F30B9-8277-46E5-8C09-27BE1464907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393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F30B9-8277-46E5-8C09-27BE1464907B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4492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8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5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61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54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74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46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60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4D57BDD-E64A-4D27-8978-82FFCA18A12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16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4D57BDD-E64A-4D27-8978-82FFCA18A12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9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5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6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7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9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0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2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4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ZA"/>
          </a:p>
        </p:txBody>
      </p:sp>
      <p:pic>
        <p:nvPicPr>
          <p:cNvPr id="14" name="Picture 13" descr="3D purple chromosome design">
            <a:extLst>
              <a:ext uri="{FF2B5EF4-FFF2-40B4-BE49-F238E27FC236}">
                <a16:creationId xmlns:a16="http://schemas.microsoft.com/office/drawing/2014/main" id="{7710658E-3538-D56B-213B-7392D8E22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35" r="10077" b="-1"/>
          <a:stretch/>
        </p:blipFill>
        <p:spPr>
          <a:xfrm>
            <a:off x="423337" y="402166"/>
            <a:ext cx="4932951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5E111-5A64-DBD6-0919-BD458C3FA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5061" y="1241266"/>
            <a:ext cx="5428551" cy="31537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ZA" sz="4200" dirty="0"/>
            </a:br>
            <a:br>
              <a:rPr lang="en-ZA" sz="4200" dirty="0"/>
            </a:br>
            <a:r>
              <a:rPr lang="en-ZA" sz="42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Seasonal</a:t>
            </a:r>
            <a:br>
              <a:rPr lang="en-ZA" sz="4200" dirty="0"/>
            </a:br>
            <a:r>
              <a:rPr lang="en-ZA" sz="4200" dirty="0"/>
              <a:t>The Weather You CAN Trust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FC2E2-C28C-3D73-E859-EB3D5E315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5061" y="4591665"/>
            <a:ext cx="5428551" cy="1622322"/>
          </a:xfrm>
        </p:spPr>
        <p:txBody>
          <a:bodyPr>
            <a:normAutofit/>
          </a:bodyPr>
          <a:lstStyle/>
          <a:p>
            <a:r>
              <a:rPr lang="en-ZA" dirty="0"/>
              <a:t>Mika-eel Petersen</a:t>
            </a:r>
          </a:p>
          <a:p>
            <a:r>
              <a:rPr lang="en-ZA" dirty="0"/>
              <a:t>ST10449380</a:t>
            </a:r>
          </a:p>
          <a:p>
            <a:r>
              <a:rPr lang="en-ZA" dirty="0"/>
              <a:t>DON’T TRUST THE WEATHER TRUST US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549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ZA"/>
            </a:p>
          </p:txBody>
        </p:sp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0B2D40-0D40-C56E-171F-EC1BB5E4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ZA">
                <a:solidFill>
                  <a:srgbClr val="FFFFFF"/>
                </a:solidFill>
              </a:rPr>
              <a:t>Contents.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CD3924-BF6D-CAF0-481C-25ECD6071B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145798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0424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ZA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10D60-B74C-DEF9-6B28-2B2A505E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ZA">
                <a:solidFill>
                  <a:srgbClr val="FFFFFF"/>
                </a:solidFill>
              </a:rPr>
              <a:t>What is this app?</a:t>
            </a:r>
          </a:p>
        </p:txBody>
      </p:sp>
      <p:pic>
        <p:nvPicPr>
          <p:cNvPr id="5" name="Picture 4" descr="A cloud and sun on a blue background&#10;&#10;Description automatically generated">
            <a:extLst>
              <a:ext uri="{FF2B5EF4-FFF2-40B4-BE49-F238E27FC236}">
                <a16:creationId xmlns:a16="http://schemas.microsoft.com/office/drawing/2014/main" id="{660A50DD-BFC9-4CE9-D09C-9651F38C69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6" r="4589" b="2"/>
          <a:stretch/>
        </p:blipFill>
        <p:spPr>
          <a:xfrm>
            <a:off x="6774511" y="480060"/>
            <a:ext cx="4929808" cy="5897880"/>
          </a:xfrm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4DF0F-0E1C-9632-5E9E-704F4F1B5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r>
              <a:rPr lang="en-ZA">
                <a:solidFill>
                  <a:srgbClr val="FFFFFF"/>
                </a:solidFill>
              </a:rPr>
              <a:t>This is an advanced weather that will provide you with accurate temperatures.</a:t>
            </a:r>
          </a:p>
          <a:p>
            <a:r>
              <a:rPr lang="en-ZA">
                <a:solidFill>
                  <a:srgbClr val="FFFFFF"/>
                </a:solidFill>
              </a:rPr>
              <a:t>Not only will this provide accurate information for the day but the days to come as well.</a:t>
            </a:r>
          </a:p>
        </p:txBody>
      </p:sp>
    </p:spTree>
    <p:extLst>
      <p:ext uri="{BB962C8B-B14F-4D97-AF65-F5344CB8AC3E}">
        <p14:creationId xmlns:p14="http://schemas.microsoft.com/office/powerpoint/2010/main" val="667551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ZA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921506-6123-AE63-CBF2-FB608A8D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ZA">
                <a:solidFill>
                  <a:schemeClr val="tx1"/>
                </a:solidFill>
              </a:rPr>
              <a:t>How does this Weather App work 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C243248-BC31-7875-7EC1-5CCF9DC1C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n-ZA">
                <a:solidFill>
                  <a:schemeClr val="tx1"/>
                </a:solidFill>
              </a:rPr>
              <a:t>Once entering the app press start and that will take to the main page/screen.</a:t>
            </a:r>
          </a:p>
          <a:p>
            <a:r>
              <a:rPr lang="en-ZA">
                <a:solidFill>
                  <a:schemeClr val="tx1"/>
                </a:solidFill>
              </a:rPr>
              <a:t>There will be a few places open to fill in but only fill in the line labelled “Day”</a:t>
            </a:r>
          </a:p>
          <a:p>
            <a:r>
              <a:rPr lang="en-ZA">
                <a:solidFill>
                  <a:schemeClr val="tx1"/>
                </a:solidFill>
              </a:rPr>
              <a:t>Enter which days weather you would like to view </a:t>
            </a:r>
          </a:p>
          <a:p>
            <a:r>
              <a:rPr lang="en-ZA">
                <a:solidFill>
                  <a:schemeClr val="tx1"/>
                </a:solidFill>
              </a:rPr>
              <a:t>The rest of the missing lines will automatically fill in, it will provide the minimum, maximum and weather condition for the day that you have entered.</a:t>
            </a:r>
          </a:p>
        </p:txBody>
      </p:sp>
    </p:spTree>
    <p:extLst>
      <p:ext uri="{BB962C8B-B14F-4D97-AF65-F5344CB8AC3E}">
        <p14:creationId xmlns:p14="http://schemas.microsoft.com/office/powerpoint/2010/main" val="493254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4F8A-5999-EE7F-5643-7D86E14E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What to know.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2755-6C35-653E-B6F5-91491B864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The weather app will </a:t>
            </a:r>
            <a:r>
              <a:rPr lang="en-GB" b="0" i="0" dirty="0">
                <a:solidFill>
                  <a:srgbClr val="040C28"/>
                </a:solidFill>
                <a:effectLst/>
                <a:latin typeface="Google Sans"/>
              </a:rPr>
              <a:t>accurately display current weather conditions for your exact position and any further location worldwide</a:t>
            </a:r>
            <a:r>
              <a:rPr lang="en-GB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. </a:t>
            </a:r>
          </a:p>
          <a:p>
            <a:r>
              <a:rPr lang="en-GB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Everything about the weather at one glance</a:t>
            </a:r>
          </a:p>
          <a:p>
            <a:r>
              <a:rPr lang="en-GB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Seasonal also calculates the average temperature for the week</a:t>
            </a:r>
          </a:p>
          <a:p>
            <a:r>
              <a:rPr lang="en-GB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As well as providing a </a:t>
            </a:r>
            <a:r>
              <a:rPr lang="en-GB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detailed weather report for more accuracy if needed.</a:t>
            </a:r>
            <a:endParaRPr lang="en-GB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81617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912</TotalTime>
  <Words>211</Words>
  <Application>Microsoft Office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ADLaM Display</vt:lpstr>
      <vt:lpstr>Aptos</vt:lpstr>
      <vt:lpstr>Arial</vt:lpstr>
      <vt:lpstr>Century Gothic</vt:lpstr>
      <vt:lpstr>Google Sans</vt:lpstr>
      <vt:lpstr>Wingdings 3</vt:lpstr>
      <vt:lpstr>Ion Boardroom</vt:lpstr>
      <vt:lpstr>  Seasonal The Weather You CAN Trust</vt:lpstr>
      <vt:lpstr>Contents.</vt:lpstr>
      <vt:lpstr>What is this app?</vt:lpstr>
      <vt:lpstr>How does this Weather App work ?</vt:lpstr>
      <vt:lpstr>What to know.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mikaeelpetersen518@gmail.com</dc:creator>
  <cp:lastModifiedBy>mikaeelpetersen518@gmail.com</cp:lastModifiedBy>
  <cp:revision>1</cp:revision>
  <dcterms:created xsi:type="dcterms:W3CDTF">2024-06-09T21:38:03Z</dcterms:created>
  <dcterms:modified xsi:type="dcterms:W3CDTF">2024-06-10T12:50:11Z</dcterms:modified>
</cp:coreProperties>
</file>