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00073-90F3-4521-A1B7-2606D78E9043}" v="3" dt="2020-04-18T10:30:39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 Berglund" userId="576dc9865eb96c99" providerId="LiveId" clId="{9B700073-90F3-4521-A1B7-2606D78E9043}"/>
    <pc:docChg chg="custSel addSld modSld">
      <pc:chgData name="Mika Berglund" userId="576dc9865eb96c99" providerId="LiveId" clId="{9B700073-90F3-4521-A1B7-2606D78E9043}" dt="2020-04-18T12:18:11.447" v="305" actId="680"/>
      <pc:docMkLst>
        <pc:docMk/>
      </pc:docMkLst>
      <pc:sldChg chg="modSp new mod">
        <pc:chgData name="Mika Berglund" userId="576dc9865eb96c99" providerId="LiveId" clId="{9B700073-90F3-4521-A1B7-2606D78E9043}" dt="2020-04-18T10:30:32.154" v="301" actId="20577"/>
        <pc:sldMkLst>
          <pc:docMk/>
          <pc:sldMk cId="20084025" sldId="256"/>
        </pc:sldMkLst>
        <pc:spChg chg="mod">
          <ac:chgData name="Mika Berglund" userId="576dc9865eb96c99" providerId="LiveId" clId="{9B700073-90F3-4521-A1B7-2606D78E9043}" dt="2020-04-18T10:22:04.950" v="62" actId="20577"/>
          <ac:spMkLst>
            <pc:docMk/>
            <pc:sldMk cId="20084025" sldId="256"/>
            <ac:spMk id="2" creationId="{F3D01B62-7287-436A-ABA9-D8A48E312C20}"/>
          </ac:spMkLst>
        </pc:spChg>
        <pc:spChg chg="mod">
          <ac:chgData name="Mika Berglund" userId="576dc9865eb96c99" providerId="LiveId" clId="{9B700073-90F3-4521-A1B7-2606D78E9043}" dt="2020-04-18T10:30:32.154" v="301" actId="20577"/>
          <ac:spMkLst>
            <pc:docMk/>
            <pc:sldMk cId="20084025" sldId="256"/>
            <ac:spMk id="3" creationId="{17FB7847-C528-4EEC-814C-1347410AEA97}"/>
          </ac:spMkLst>
        </pc:spChg>
      </pc:sldChg>
      <pc:sldChg chg="modSp new mod">
        <pc:chgData name="Mika Berglund" userId="576dc9865eb96c99" providerId="LiveId" clId="{9B700073-90F3-4521-A1B7-2606D78E9043}" dt="2020-04-18T10:30:59.660" v="304" actId="20577"/>
        <pc:sldMkLst>
          <pc:docMk/>
          <pc:sldMk cId="2442791158" sldId="257"/>
        </pc:sldMkLst>
        <pc:spChg chg="mod">
          <ac:chgData name="Mika Berglund" userId="576dc9865eb96c99" providerId="LiveId" clId="{9B700073-90F3-4521-A1B7-2606D78E9043}" dt="2020-04-18T10:24:30.055" v="107" actId="20577"/>
          <ac:spMkLst>
            <pc:docMk/>
            <pc:sldMk cId="2442791158" sldId="257"/>
            <ac:spMk id="2" creationId="{DC401E5F-4653-4C36-ACE2-FB630AA042BB}"/>
          </ac:spMkLst>
        </pc:spChg>
        <pc:spChg chg="mod">
          <ac:chgData name="Mika Berglund" userId="576dc9865eb96c99" providerId="LiveId" clId="{9B700073-90F3-4521-A1B7-2606D78E9043}" dt="2020-04-18T10:30:59.660" v="304" actId="20577"/>
          <ac:spMkLst>
            <pc:docMk/>
            <pc:sldMk cId="2442791158" sldId="257"/>
            <ac:spMk id="3" creationId="{DAAC9DAC-6A74-4E21-BB44-FBD6A12F7BAD}"/>
          </ac:spMkLst>
        </pc:spChg>
      </pc:sldChg>
      <pc:sldChg chg="new">
        <pc:chgData name="Mika Berglund" userId="576dc9865eb96c99" providerId="LiveId" clId="{9B700073-90F3-4521-A1B7-2606D78E9043}" dt="2020-04-18T12:18:11.447" v="305" actId="680"/>
        <pc:sldMkLst>
          <pc:docMk/>
          <pc:sldMk cId="1868035082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014D-D898-4A91-9C17-A1841E38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2496-ECC6-4584-9CC4-DC31477B9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A611-C351-415A-8FD7-1114C5A9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2B8F-DF75-4543-BF79-62EB631C94CD}" type="datetimeFigureOut">
              <a:rPr lang="fi-FI" smtClean="0"/>
              <a:t>18.4.2020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B5BA-2A78-40BF-9252-6EBAB9BB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B3283-B682-42B5-AA17-24E73184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7233-A429-40D0-9021-4E1DC7A6EA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957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3D4E-BCA0-4788-AFDC-F1EF772C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45DF9-FAE0-4284-B38E-C5B07882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61B0-B884-45B2-8D8A-74B208E7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2B8F-DF75-4543-BF79-62EB631C94CD}" type="datetimeFigureOut">
              <a:rPr lang="fi-FI" smtClean="0"/>
              <a:t>18.4.2020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D5E10-8274-4283-BCEB-7A552B27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05583-65CD-469D-BCF4-2C2756B0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7233-A429-40D0-9021-4E1DC7A6EA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066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B79F7-AAB0-4A88-B588-E99A2DA04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4C569-ADA3-491B-9687-D8472FC5A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C6590-CFE3-4130-B515-2AE6E4DF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2B8F-DF75-4543-BF79-62EB631C94CD}" type="datetimeFigureOut">
              <a:rPr lang="fi-FI" smtClean="0"/>
              <a:t>18.4.2020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64B24-D79A-4EB1-A952-7BE33F54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1B397-C939-49F4-AEFD-CE2D8692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7233-A429-40D0-9021-4E1DC7A6EA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787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E2E4-AA3A-4262-968F-93E9E1C4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93B1-493B-48C7-AECF-4CE3C9E3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A262-A3F0-4560-A959-8437BCA0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2B8F-DF75-4543-BF79-62EB631C94CD}" type="datetimeFigureOut">
              <a:rPr lang="fi-FI" smtClean="0"/>
              <a:t>18.4.2020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95D-DBC7-4BD7-8B54-0AEBF8D8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A759A-4E45-4838-A910-FD77E398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7233-A429-40D0-9021-4E1DC7A6EA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044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E3D1-368A-40FE-AB1E-93DD72EE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E5AC1-1310-4C23-BB18-4DA2DFD18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3F7F-5B4D-422F-A8C1-8D58D95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2B8F-DF75-4543-BF79-62EB631C94CD}" type="datetimeFigureOut">
              <a:rPr lang="fi-FI" smtClean="0"/>
              <a:t>18.4.2020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257F-2C02-43BA-AE4C-7D5F3C3C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ADFE-FFFD-4884-9F81-E4A5C04D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7233-A429-40D0-9021-4E1DC7A6EA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383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FC1-FFC0-489A-BA50-1B6972F9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BD13-7E67-4E41-A871-F97BF6BF7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FFB3-5B12-499F-B6EC-E6221F9B7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1A980-A6C4-4DDC-8011-B493EBD8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2B8F-DF75-4543-BF79-62EB631C94CD}" type="datetimeFigureOut">
              <a:rPr lang="fi-FI" smtClean="0"/>
              <a:t>18.4.2020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E6D5D-68B3-4934-9622-A4CC038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35-231D-4A2D-81BF-397884C7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7233-A429-40D0-9021-4E1DC7A6EA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38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61AC-6AC9-4491-9E9F-0AC158B9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2B672-18CC-4DC9-B338-C545716A6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B6645-FEA2-4A7E-BC6E-96F90A1AE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C4B20-D2AA-4C05-9036-DD3A3BB37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96EC5-0323-4DDF-BB4B-9C47A119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DE5A0-B5D4-49C6-8DD0-9DEC8D3A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2B8F-DF75-4543-BF79-62EB631C94CD}" type="datetimeFigureOut">
              <a:rPr lang="fi-FI" smtClean="0"/>
              <a:t>18.4.2020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AF711-DAA8-46C8-B356-8014D83D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BCB93-A6A1-47B2-BB4E-1EB64CDF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7233-A429-40D0-9021-4E1DC7A6EA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151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BA28-1576-400E-9811-80F5EEAB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A7938-0F41-4F34-BB96-B55F4178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2B8F-DF75-4543-BF79-62EB631C94CD}" type="datetimeFigureOut">
              <a:rPr lang="fi-FI" smtClean="0"/>
              <a:t>18.4.2020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6124-F750-44A2-B106-B6F3AC4E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C301F-0804-4DBE-9A3E-881DEE93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7233-A429-40D0-9021-4E1DC7A6EA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00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E220F-2E3A-4E01-B5F6-3C4A7E47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2B8F-DF75-4543-BF79-62EB631C94CD}" type="datetimeFigureOut">
              <a:rPr lang="fi-FI" smtClean="0"/>
              <a:t>18.4.2020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872D1-FCEE-4745-B7BC-2A4B979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EA9B3-BECB-4890-9C6F-0047FFAC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7233-A429-40D0-9021-4E1DC7A6EA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264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B84E-5333-468D-827A-2A9FA242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41C9-0EE7-4032-AA09-7D1E6E88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AAA2E-2975-4EFF-93D1-A979CC1CC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CCDFC-11E2-4A8C-B792-BCDDD315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2B8F-DF75-4543-BF79-62EB631C94CD}" type="datetimeFigureOut">
              <a:rPr lang="fi-FI" smtClean="0"/>
              <a:t>18.4.2020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195EE-BD43-44DA-9697-C3C56CEC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D249E-BB48-45D7-9299-C3D37CCF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7233-A429-40D0-9021-4E1DC7A6EA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137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5B45-F8C8-4E26-A2FA-3F0136A4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9203-DA11-4712-B7A5-0CCC4C0D0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F3AE4-9BB1-4F6A-8890-9DC993ABE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8AC5F-DC90-4670-A831-663D1A2E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2B8F-DF75-4543-BF79-62EB631C94CD}" type="datetimeFigureOut">
              <a:rPr lang="fi-FI" smtClean="0"/>
              <a:t>18.4.2020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D9CBB-6EC2-444C-871B-F91681DB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28C3-AE18-4CA9-A26C-F690AEAC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7233-A429-40D0-9021-4E1DC7A6EA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474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9B8C8-E1B5-491E-B298-657DCD94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69B3-88E0-484C-94A3-8CE952D82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E348-95B5-437E-9291-C5BBE3E76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A2B8F-DF75-4543-BF79-62EB631C94CD}" type="datetimeFigureOut">
              <a:rPr lang="fi-FI" smtClean="0"/>
              <a:t>18.4.2020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E671-8239-4279-B4B0-7376A7593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5872-0490-490F-89D4-9BB7C1BCE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47233-A429-40D0-9021-4E1DC7A6EA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703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ikaberglund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ikaberglun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1B62-7287-436A-ABA9-D8A48E312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Office 365 ja Azure –palveluiden yhdistäminen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B7847-C528-4EEC-814C-1347410AE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Mika Berglund</a:t>
            </a:r>
          </a:p>
          <a:p>
            <a:r>
              <a:rPr lang="fi-FI" dirty="0">
                <a:hlinkClick r:id="rId2"/>
              </a:rPr>
              <a:t>MikaBerglund.com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0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1E5F-4653-4C36-ACE2-FB630AA0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Mika Berglund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9DAC-6A74-4E21-BB44-FBD6A12F7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IT-alalla 90-luvulta lähtien</a:t>
            </a:r>
          </a:p>
          <a:p>
            <a:r>
              <a:rPr lang="fi-FI" dirty="0"/>
              <a:t>Microsoftin tuotteet ja palvelut</a:t>
            </a:r>
          </a:p>
          <a:p>
            <a:pPr lvl="1"/>
            <a:r>
              <a:rPr lang="fi-FI" dirty="0"/>
              <a:t>Office 365</a:t>
            </a:r>
          </a:p>
          <a:p>
            <a:pPr lvl="1"/>
            <a:r>
              <a:rPr lang="fi-FI" dirty="0"/>
              <a:t>Azure</a:t>
            </a:r>
          </a:p>
          <a:p>
            <a:r>
              <a:rPr lang="fi-FI" dirty="0"/>
              <a:t>Työnantajat</a:t>
            </a:r>
          </a:p>
          <a:p>
            <a:pPr lvl="1"/>
            <a:r>
              <a:rPr lang="fi-FI" dirty="0"/>
              <a:t>Visual Systems</a:t>
            </a:r>
          </a:p>
          <a:p>
            <a:pPr lvl="1"/>
            <a:r>
              <a:rPr lang="fi-FI" dirty="0"/>
              <a:t>Tieto</a:t>
            </a:r>
          </a:p>
          <a:p>
            <a:pPr lvl="1"/>
            <a:r>
              <a:rPr lang="fi-FI" dirty="0"/>
              <a:t>Sininen Meteoriitti</a:t>
            </a:r>
          </a:p>
          <a:p>
            <a:pPr lvl="1"/>
            <a:r>
              <a:rPr lang="fi-FI" dirty="0"/>
              <a:t>Develore</a:t>
            </a:r>
          </a:p>
          <a:p>
            <a:pPr lvl="1"/>
            <a:endParaRPr lang="fi-FI" dirty="0"/>
          </a:p>
          <a:p>
            <a:pPr lvl="1"/>
            <a:r>
              <a:rPr lang="fi-FI" dirty="0">
                <a:hlinkClick r:id="rId2"/>
              </a:rPr>
              <a:t>MikaBerglund.com</a:t>
            </a:r>
            <a:r>
              <a:rPr lang="fi-FI" dirty="0"/>
              <a:t>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4279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5C1-2317-43FA-864F-4A4C71E7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06FA-5B2E-4FB0-A10F-910B7EEF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6803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Ligh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34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Segoe UI Light</vt:lpstr>
      <vt:lpstr>Office Theme</vt:lpstr>
      <vt:lpstr>Office 365 ja Azure –palveluiden yhdistäminen</vt:lpstr>
      <vt:lpstr>Mika Berglund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ja Azure –palveluiden yhdistäminen</dc:title>
  <dc:creator>Mika Berglund</dc:creator>
  <cp:lastModifiedBy>Mika Berglund</cp:lastModifiedBy>
  <cp:revision>1</cp:revision>
  <dcterms:created xsi:type="dcterms:W3CDTF">2020-04-18T10:21:43Z</dcterms:created>
  <dcterms:modified xsi:type="dcterms:W3CDTF">2020-04-19T13:21:41Z</dcterms:modified>
</cp:coreProperties>
</file>