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7" r:id="rId3"/>
    <p:sldId id="261" r:id="rId4"/>
    <p:sldId id="264" r:id="rId5"/>
    <p:sldId id="260" r:id="rId6"/>
    <p:sldId id="258" r:id="rId7"/>
    <p:sldId id="259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3567D-F1B4-644D-B473-F878D68EE252}" v="11" dt="2024-05-04T12:39:23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2"/>
    <p:restoredTop sz="94595"/>
  </p:normalViewPr>
  <p:slideViewPr>
    <p:cSldViewPr snapToGrid="0">
      <p:cViewPr varScale="1">
        <p:scale>
          <a:sx n="161" d="100"/>
          <a:sy n="161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雅雯 詹" userId="fec47f514c82ae4f" providerId="LiveId" clId="{01C3567D-F1B4-644D-B473-F878D68EE252}"/>
    <pc:docChg chg="undo custSel modSld">
      <pc:chgData name="雅雯 詹" userId="fec47f514c82ae4f" providerId="LiveId" clId="{01C3567D-F1B4-644D-B473-F878D68EE252}" dt="2024-05-04T12:39:36.656" v="435" actId="20577"/>
      <pc:docMkLst>
        <pc:docMk/>
      </pc:docMkLst>
      <pc:sldChg chg="addSp delSp modSp mod">
        <pc:chgData name="雅雯 詹" userId="fec47f514c82ae4f" providerId="LiveId" clId="{01C3567D-F1B4-644D-B473-F878D68EE252}" dt="2024-05-04T11:38:09.280" v="93" actId="20577"/>
        <pc:sldMkLst>
          <pc:docMk/>
          <pc:sldMk cId="2738818197" sldId="256"/>
        </pc:sldMkLst>
        <pc:spChg chg="mod">
          <ac:chgData name="雅雯 詹" userId="fec47f514c82ae4f" providerId="LiveId" clId="{01C3567D-F1B4-644D-B473-F878D68EE252}" dt="2024-04-27T05:26:06.947" v="65" actId="20577"/>
          <ac:spMkLst>
            <pc:docMk/>
            <pc:sldMk cId="2738818197" sldId="256"/>
            <ac:spMk id="2" creationId="{7B8F41FD-0B0B-C4FD-4225-64C43FBD7E50}"/>
          </ac:spMkLst>
        </pc:spChg>
        <pc:spChg chg="del">
          <ac:chgData name="雅雯 詹" userId="fec47f514c82ae4f" providerId="LiveId" clId="{01C3567D-F1B4-644D-B473-F878D68EE252}" dt="2024-04-27T05:24:59.256" v="0" actId="478"/>
          <ac:spMkLst>
            <pc:docMk/>
            <pc:sldMk cId="2738818197" sldId="256"/>
            <ac:spMk id="3" creationId="{C9CF61C5-7FBD-789F-1284-DD1F1CA98F20}"/>
          </ac:spMkLst>
        </pc:spChg>
        <pc:spChg chg="add del mod">
          <ac:chgData name="雅雯 詹" userId="fec47f514c82ae4f" providerId="LiveId" clId="{01C3567D-F1B4-644D-B473-F878D68EE252}" dt="2024-04-27T05:25:04.064" v="2" actId="478"/>
          <ac:spMkLst>
            <pc:docMk/>
            <pc:sldMk cId="2738818197" sldId="256"/>
            <ac:spMk id="5" creationId="{49C6FA69-992E-F6EC-EB12-36F95FB06684}"/>
          </ac:spMkLst>
        </pc:spChg>
        <pc:spChg chg="add mod">
          <ac:chgData name="雅雯 詹" userId="fec47f514c82ae4f" providerId="LiveId" clId="{01C3567D-F1B4-644D-B473-F878D68EE252}" dt="2024-05-04T11:38:09.280" v="93" actId="20577"/>
          <ac:spMkLst>
            <pc:docMk/>
            <pc:sldMk cId="2738818197" sldId="256"/>
            <ac:spMk id="6" creationId="{BC32147E-8E0B-D123-EB0B-C26C16E76C09}"/>
          </ac:spMkLst>
        </pc:spChg>
        <pc:spChg chg="add del mod">
          <ac:chgData name="雅雯 詹" userId="fec47f514c82ae4f" providerId="LiveId" clId="{01C3567D-F1B4-644D-B473-F878D68EE252}" dt="2024-04-27T05:26:03.394" v="59" actId="478"/>
          <ac:spMkLst>
            <pc:docMk/>
            <pc:sldMk cId="2738818197" sldId="256"/>
            <ac:spMk id="7" creationId="{2764AC54-2405-7F54-692F-2274AC505BD8}"/>
          </ac:spMkLst>
        </pc:spChg>
      </pc:sldChg>
      <pc:sldChg chg="modSp mod">
        <pc:chgData name="雅雯 詹" userId="fec47f514c82ae4f" providerId="LiveId" clId="{01C3567D-F1B4-644D-B473-F878D68EE252}" dt="2024-04-27T05:26:50.342" v="87" actId="14"/>
        <pc:sldMkLst>
          <pc:docMk/>
          <pc:sldMk cId="3792552537" sldId="257"/>
        </pc:sldMkLst>
        <pc:spChg chg="mod">
          <ac:chgData name="雅雯 詹" userId="fec47f514c82ae4f" providerId="LiveId" clId="{01C3567D-F1B4-644D-B473-F878D68EE252}" dt="2024-04-27T05:26:50.342" v="87" actId="14"/>
          <ac:spMkLst>
            <pc:docMk/>
            <pc:sldMk cId="3792552537" sldId="257"/>
            <ac:spMk id="3" creationId="{9667754F-7FD4-3FA1-382D-113CB8B3B79A}"/>
          </ac:spMkLst>
        </pc:spChg>
      </pc:sldChg>
      <pc:sldChg chg="modSp mod">
        <pc:chgData name="雅雯 詹" userId="fec47f514c82ae4f" providerId="LiveId" clId="{01C3567D-F1B4-644D-B473-F878D68EE252}" dt="2024-05-04T11:55:52.206" v="155" actId="20577"/>
        <pc:sldMkLst>
          <pc:docMk/>
          <pc:sldMk cId="141860482" sldId="258"/>
        </pc:sldMkLst>
        <pc:spChg chg="mod">
          <ac:chgData name="雅雯 詹" userId="fec47f514c82ae4f" providerId="LiveId" clId="{01C3567D-F1B4-644D-B473-F878D68EE252}" dt="2024-05-04T11:52:48.029" v="117" actId="20577"/>
          <ac:spMkLst>
            <pc:docMk/>
            <pc:sldMk cId="141860482" sldId="258"/>
            <ac:spMk id="2" creationId="{45DBB4E3-B410-B1E2-9D35-12E7946A794B}"/>
          </ac:spMkLst>
        </pc:spChg>
        <pc:spChg chg="mod">
          <ac:chgData name="雅雯 詹" userId="fec47f514c82ae4f" providerId="LiveId" clId="{01C3567D-F1B4-644D-B473-F878D68EE252}" dt="2024-05-04T11:55:52.206" v="155" actId="20577"/>
          <ac:spMkLst>
            <pc:docMk/>
            <pc:sldMk cId="141860482" sldId="258"/>
            <ac:spMk id="3" creationId="{D6433501-8C16-9A09-EF8B-ACE8D11D780B}"/>
          </ac:spMkLst>
        </pc:spChg>
      </pc:sldChg>
      <pc:sldChg chg="modSp mod">
        <pc:chgData name="雅雯 詹" userId="fec47f514c82ae4f" providerId="LiveId" clId="{01C3567D-F1B4-644D-B473-F878D68EE252}" dt="2024-05-04T12:00:54.316" v="199" actId="20577"/>
        <pc:sldMkLst>
          <pc:docMk/>
          <pc:sldMk cId="1060046592" sldId="259"/>
        </pc:sldMkLst>
        <pc:spChg chg="mod">
          <ac:chgData name="雅雯 詹" userId="fec47f514c82ae4f" providerId="LiveId" clId="{01C3567D-F1B4-644D-B473-F878D68EE252}" dt="2024-05-04T11:58:26.150" v="183" actId="20577"/>
          <ac:spMkLst>
            <pc:docMk/>
            <pc:sldMk cId="1060046592" sldId="259"/>
            <ac:spMk id="2" creationId="{0E89CD35-FD73-5E68-3778-269BE6AFDB71}"/>
          </ac:spMkLst>
        </pc:spChg>
        <pc:spChg chg="mod">
          <ac:chgData name="雅雯 詹" userId="fec47f514c82ae4f" providerId="LiveId" clId="{01C3567D-F1B4-644D-B473-F878D68EE252}" dt="2024-05-04T12:00:54.316" v="199" actId="20577"/>
          <ac:spMkLst>
            <pc:docMk/>
            <pc:sldMk cId="1060046592" sldId="259"/>
            <ac:spMk id="3" creationId="{D5B2BEB1-974F-C9AE-1E1C-839C7BA77AA1}"/>
          </ac:spMkLst>
        </pc:spChg>
      </pc:sldChg>
      <pc:sldChg chg="modSp mod">
        <pc:chgData name="雅雯 詹" userId="fec47f514c82ae4f" providerId="LiveId" clId="{01C3567D-F1B4-644D-B473-F878D68EE252}" dt="2024-05-04T12:39:36.656" v="435" actId="20577"/>
        <pc:sldMkLst>
          <pc:docMk/>
          <pc:sldMk cId="2946362945" sldId="263"/>
        </pc:sldMkLst>
        <pc:spChg chg="mod">
          <ac:chgData name="雅雯 詹" userId="fec47f514c82ae4f" providerId="LiveId" clId="{01C3567D-F1B4-644D-B473-F878D68EE252}" dt="2024-05-04T12:39:36.656" v="435" actId="20577"/>
          <ac:spMkLst>
            <pc:docMk/>
            <pc:sldMk cId="2946362945" sldId="263"/>
            <ac:spMk id="3" creationId="{EF2E63D3-5633-D533-0CD0-D660AA42B6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13B-E47C-444D-885A-DB15E591684E}" type="datetimeFigureOut">
              <a:rPr kumimoji="1" lang="zh-TW" altLang="en-US" smtClean="0"/>
              <a:t>2024/5/4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CEABEFC-7312-C049-B046-EF9EC75882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342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13B-E47C-444D-885A-DB15E591684E}" type="datetimeFigureOut">
              <a:rPr kumimoji="1" lang="zh-TW" altLang="en-US" smtClean="0"/>
              <a:t>2024/5/4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BEFC-7312-C049-B046-EF9EC75882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196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13B-E47C-444D-885A-DB15E591684E}" type="datetimeFigureOut">
              <a:rPr kumimoji="1" lang="zh-TW" altLang="en-US" smtClean="0"/>
              <a:t>2024/5/4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BEFC-7312-C049-B046-EF9EC75882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47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13B-E47C-444D-885A-DB15E591684E}" type="datetimeFigureOut">
              <a:rPr kumimoji="1" lang="zh-TW" altLang="en-US" smtClean="0"/>
              <a:t>2024/5/4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BEFC-7312-C049-B046-EF9EC75882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871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02E813B-E47C-444D-885A-DB15E591684E}" type="datetimeFigureOut">
              <a:rPr kumimoji="1" lang="zh-TW" altLang="en-US" smtClean="0"/>
              <a:t>2024/5/4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CEABEFC-7312-C049-B046-EF9EC75882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3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13B-E47C-444D-885A-DB15E591684E}" type="datetimeFigureOut">
              <a:rPr kumimoji="1" lang="zh-TW" altLang="en-US" smtClean="0"/>
              <a:t>2024/5/4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BEFC-7312-C049-B046-EF9EC75882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442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13B-E47C-444D-885A-DB15E591684E}" type="datetimeFigureOut">
              <a:rPr kumimoji="1" lang="zh-TW" altLang="en-US" smtClean="0"/>
              <a:t>2024/5/4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BEFC-7312-C049-B046-EF9EC758825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7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13B-E47C-444D-885A-DB15E591684E}" type="datetimeFigureOut">
              <a:rPr kumimoji="1" lang="zh-TW" altLang="en-US" smtClean="0"/>
              <a:t>2024/5/4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BEFC-7312-C049-B046-EF9EC758825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5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13B-E47C-444D-885A-DB15E591684E}" type="datetimeFigureOut">
              <a:rPr kumimoji="1" lang="zh-TW" altLang="en-US" smtClean="0"/>
              <a:t>2024/5/4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BEFC-7312-C049-B046-EF9EC75882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214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13B-E47C-444D-885A-DB15E591684E}" type="datetimeFigureOut">
              <a:rPr kumimoji="1" lang="zh-TW" altLang="en-US" smtClean="0"/>
              <a:t>2024/5/4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BEFC-7312-C049-B046-EF9EC75882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47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13B-E47C-444D-885A-DB15E591684E}" type="datetimeFigureOut">
              <a:rPr kumimoji="1" lang="zh-TW" altLang="en-US" smtClean="0"/>
              <a:t>2024/5/4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BEFC-7312-C049-B046-EF9EC75882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81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02E813B-E47C-444D-885A-DB15E591684E}" type="datetimeFigureOut">
              <a:rPr kumimoji="1" lang="zh-TW" altLang="en-US" smtClean="0"/>
              <a:t>2024/5/4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CEABEFC-7312-C049-B046-EF9EC75882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003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ks.com.tw/products/001096905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F41FD-0B0B-C4FD-4225-64C43FBD7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Vue test utils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32147E-8E0B-D123-EB0B-C26C16E76C09}"/>
              </a:ext>
            </a:extLst>
          </p:cNvPr>
          <p:cNvSpPr txBox="1"/>
          <p:nvPr/>
        </p:nvSpPr>
        <p:spPr>
          <a:xfrm>
            <a:off x="9149609" y="5802923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分享者：</a:t>
            </a:r>
            <a:r>
              <a:rPr kumimoji="1" lang="en-US" altLang="zh-TW" dirty="0"/>
              <a:t>Mika Chan</a:t>
            </a:r>
          </a:p>
          <a:p>
            <a:r>
              <a:rPr kumimoji="1" lang="zh-TW" altLang="en-US" dirty="0"/>
              <a:t>日期：</a:t>
            </a:r>
            <a:r>
              <a:rPr kumimoji="1" lang="en-US" altLang="zh-TW" dirty="0"/>
              <a:t>2024</a:t>
            </a:r>
            <a:r>
              <a:rPr kumimoji="1" lang="zh-TW" altLang="en-US" dirty="0"/>
              <a:t>年</a:t>
            </a:r>
            <a:r>
              <a:rPr kumimoji="1" lang="en-US" altLang="zh-TW" dirty="0"/>
              <a:t>05</a:t>
            </a:r>
            <a:r>
              <a:rPr kumimoji="1" lang="zh-TW" altLang="en-US" dirty="0"/>
              <a:t>月</a:t>
            </a:r>
            <a:r>
              <a:rPr kumimoji="1" lang="en-US" altLang="zh-TW" dirty="0"/>
              <a:t>04</a:t>
            </a:r>
            <a:r>
              <a:rPr kumimoji="1" lang="zh-TW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73881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9CB96-BD62-A1A6-D0B4-69A82BB1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測試是否顯示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BA84F-07C2-B369-7761-BFF28429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isVisible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主要測試該元素是否顯示在畫面上，隱藏時是用</a:t>
            </a:r>
            <a:r>
              <a:rPr kumimoji="1" lang="en-US" altLang="zh-TW" dirty="0" err="1"/>
              <a:t>display:none</a:t>
            </a:r>
            <a:r>
              <a:rPr kumimoji="1" lang="zh-TW" altLang="en-US" dirty="0"/>
              <a:t>隱藏的用此方法。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相當於</a:t>
            </a:r>
            <a:r>
              <a:rPr kumimoji="1" lang="en-US" altLang="zh-TW" dirty="0" err="1"/>
              <a:t>vue</a:t>
            </a:r>
            <a:r>
              <a:rPr kumimoji="1" lang="zh-TW" altLang="en-US" dirty="0"/>
              <a:t>中使用</a:t>
            </a:r>
            <a:r>
              <a:rPr kumimoji="1" lang="en-US" altLang="zh-TW" dirty="0"/>
              <a:t>v-show</a:t>
            </a:r>
            <a:r>
              <a:rPr kumimoji="1" lang="zh-TW" altLang="en-US" dirty="0"/>
              <a:t>控制的元素</a:t>
            </a:r>
            <a:endParaRPr kumimoji="1" lang="en-US" altLang="zh-TW" dirty="0"/>
          </a:p>
          <a:p>
            <a:r>
              <a:rPr kumimoji="1" lang="en-US" altLang="zh-TW" dirty="0"/>
              <a:t>exist</a:t>
            </a:r>
          </a:p>
          <a:p>
            <a:pPr lvl="1"/>
            <a:r>
              <a:rPr kumimoji="1" lang="zh-TW" altLang="en-US" dirty="0"/>
              <a:t>也是測試是否顯示在畫面上，但主要是是否存在在</a:t>
            </a:r>
            <a:r>
              <a:rPr kumimoji="1" lang="en-US" altLang="zh-TW" dirty="0"/>
              <a:t>DOM</a:t>
            </a:r>
            <a:r>
              <a:rPr kumimoji="1" lang="zh-TW" altLang="en-US" dirty="0"/>
              <a:t>上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相當於</a:t>
            </a:r>
            <a:r>
              <a:rPr kumimoji="1" lang="en-US" altLang="zh-TW" dirty="0" err="1"/>
              <a:t>vue</a:t>
            </a:r>
            <a:r>
              <a:rPr kumimoji="1" lang="zh-TW" altLang="en-US" dirty="0"/>
              <a:t>中使用</a:t>
            </a:r>
            <a:r>
              <a:rPr kumimoji="1" lang="en-US" altLang="zh-TW" dirty="0"/>
              <a:t>v-if</a:t>
            </a:r>
            <a:r>
              <a:rPr kumimoji="1" lang="zh-TW" altLang="en-US" dirty="0"/>
              <a:t>的概念之元素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如何做判斷</a:t>
            </a:r>
            <a:r>
              <a:rPr kumimoji="1" lang="en-US" altLang="zh-TW" dirty="0"/>
              <a:t>?</a:t>
            </a:r>
          </a:p>
          <a:p>
            <a:pPr lvl="1"/>
            <a:r>
              <a:rPr kumimoji="1" lang="zh-TW" altLang="en-US" dirty="0"/>
              <a:t>存在使用</a:t>
            </a:r>
            <a:r>
              <a:rPr kumimoji="1" lang="en-US" altLang="zh-TW" dirty="0" err="1"/>
              <a:t>toBe</a:t>
            </a:r>
            <a:r>
              <a:rPr kumimoji="1" lang="en-US" altLang="zh-TW" dirty="0"/>
              <a:t>(true)</a:t>
            </a:r>
          </a:p>
          <a:p>
            <a:pPr lvl="1"/>
            <a:r>
              <a:rPr kumimoji="1" lang="zh-TW" altLang="en-US" dirty="0"/>
              <a:t>不存在使用</a:t>
            </a:r>
            <a:r>
              <a:rPr kumimoji="1" lang="en-US" altLang="zh-TW" dirty="0" err="1"/>
              <a:t>toBeFalsy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25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6BE81-878A-B94A-536E-8207B6EA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7566B-A61E-CB78-28EF-BB4084186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Vue.js 3 </a:t>
            </a:r>
            <a:r>
              <a:rPr kumimoji="1" lang="zh-TW" altLang="en-US" dirty="0">
                <a:hlinkClick r:id="rId2"/>
              </a:rPr>
              <a:t>前端測試入門從這裡開始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990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1836F-EFC5-D533-C07A-0A2FA578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自動化測試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7754F-7FD4-3FA1-382D-113CB8B3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優點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節省人力時間成本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測試過程透明度及一致性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提升團隊信心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另類好處：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透過撰寫程式碼提高程式碼品質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缺點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初期學習成本高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熟悉語法卻無法立即應用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不知道為何而測試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時間成本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一次性專案 </a:t>
            </a:r>
            <a:r>
              <a:rPr kumimoji="1" lang="en-US" altLang="zh-TW" dirty="0"/>
              <a:t>ex. </a:t>
            </a:r>
            <a:r>
              <a:rPr kumimoji="1" lang="zh-TW" altLang="en-US" dirty="0"/>
              <a:t>活動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長期維護</a:t>
            </a:r>
            <a:endParaRPr kumimoji="1" lang="en-US" altLang="zh-TW" dirty="0"/>
          </a:p>
          <a:p>
            <a:pPr lvl="3"/>
            <a:endParaRPr kumimoji="1" lang="en-US" altLang="zh-TW" dirty="0"/>
          </a:p>
          <a:p>
            <a:pPr lvl="2"/>
            <a:endParaRPr kumimoji="1" lang="en-US" altLang="zh-TW" dirty="0"/>
          </a:p>
          <a:p>
            <a:pPr marL="548640" lvl="2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255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68D35-97A4-410B-4430-E6738578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kumimoji="1" lang="zh-TW" altLang="en-US" dirty="0"/>
              <a:t>手動測試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6089A-B85C-AE3A-DB7A-78A572D19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dirty="0"/>
              <a:t>優點：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可進行探索性測試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整合性測試</a:t>
            </a:r>
            <a:endParaRPr kumimoji="1"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/>
              <a:t>缺點：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測試手法難以統一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無法傳承測試內容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人力資源的投入</a:t>
            </a:r>
            <a:br>
              <a:rPr kumimoji="1" lang="en-US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49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38611-DAF7-6BC4-346F-9CDCB352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前端常用的自動化測試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C0A2F-E8BB-F2BF-2FEB-CF7F3ECA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dirty="0"/>
              <a:t>靜態分析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不需要執行程式的分析方法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Ex. </a:t>
            </a:r>
            <a:r>
              <a:rPr kumimoji="1" lang="en-US" altLang="zh-TW" dirty="0" err="1"/>
              <a:t>Vscode</a:t>
            </a:r>
            <a:r>
              <a:rPr kumimoji="1" lang="en-US" altLang="zh-TW" dirty="0"/>
              <a:t> ,</a:t>
            </a:r>
            <a:r>
              <a:rPr kumimoji="1" lang="en-US" altLang="zh-TW" dirty="0" err="1"/>
              <a:t>eslint</a:t>
            </a:r>
            <a:endParaRPr kumimoji="1"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/>
              <a:t>單元測試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驗證模組的方法或函式是否正常運作。</a:t>
            </a:r>
            <a:endParaRPr kumimoji="1"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/>
              <a:t>元件測試</a:t>
            </a:r>
            <a:endParaRPr kumimoji="1"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/>
              <a:t>端對端測試（</a:t>
            </a:r>
            <a:r>
              <a:rPr kumimoji="1" lang="en-US" altLang="zh-TW" dirty="0"/>
              <a:t>End-to-End Testing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最全面的測試，以使用者為角度出發，驗證整個系統流程。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755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63F17-8A79-0E1C-3AF5-968A0806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測試風格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509B0-FDB7-5DE3-0B64-3BEB9604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TDD</a:t>
            </a:r>
            <a:r>
              <a:rPr kumimoji="1" lang="zh-TW" altLang="en-US" dirty="0"/>
              <a:t> （本次學習內容）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採用</a:t>
            </a:r>
            <a:r>
              <a:rPr kumimoji="1" lang="en-US" altLang="zh-TW" dirty="0"/>
              <a:t>3A</a:t>
            </a:r>
            <a:r>
              <a:rPr kumimoji="1" lang="zh-TW" altLang="en-US" dirty="0"/>
              <a:t>的方式開發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開發程式碼前先寫好測試</a:t>
            </a:r>
            <a:endParaRPr kumimoji="1" lang="en-US" altLang="zh-TW" dirty="0"/>
          </a:p>
          <a:p>
            <a:r>
              <a:rPr kumimoji="1" lang="en-US" altLang="zh-TW" dirty="0"/>
              <a:t>BDD</a:t>
            </a:r>
            <a:r>
              <a:rPr kumimoji="1" lang="zh-TW" altLang="en-US" dirty="0"/>
              <a:t> （目前沒研究）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以行為驅動開發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開發程式碼前先寫好測試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開發方式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GIVEN</a:t>
            </a:r>
          </a:p>
          <a:p>
            <a:pPr lvl="2"/>
            <a:r>
              <a:rPr kumimoji="1" lang="en-US" altLang="zh-TW" dirty="0"/>
              <a:t>WHEN</a:t>
            </a:r>
          </a:p>
          <a:p>
            <a:pPr lvl="2"/>
            <a:r>
              <a:rPr kumimoji="1" lang="en-US" altLang="zh-TW" dirty="0"/>
              <a:t>THEN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81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BB4E3-B410-B1E2-9D35-12E7946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準備知識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433501-8C16-9A09-EF8B-ACE8D11D7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有利於寫測試的方向 </a:t>
            </a:r>
            <a:r>
              <a:rPr kumimoji="1" lang="en-US" altLang="zh-TW" dirty="0"/>
              <a:t>=&gt;3A</a:t>
            </a:r>
          </a:p>
          <a:p>
            <a:pPr lvl="1"/>
            <a:r>
              <a:rPr kumimoji="1" lang="zh-TW" altLang="en-US" dirty="0"/>
              <a:t>準備 </a:t>
            </a:r>
            <a:r>
              <a:rPr kumimoji="1" lang="en-US" altLang="zh-TW" dirty="0"/>
              <a:t>Arrange</a:t>
            </a:r>
          </a:p>
          <a:p>
            <a:pPr lvl="1"/>
            <a:r>
              <a:rPr kumimoji="1" lang="zh-TW" altLang="en-US" dirty="0"/>
              <a:t>操作 </a:t>
            </a:r>
            <a:r>
              <a:rPr kumimoji="1" lang="en-US" altLang="zh-TW" dirty="0"/>
              <a:t>Act</a:t>
            </a:r>
          </a:p>
          <a:p>
            <a:pPr lvl="1"/>
            <a:r>
              <a:rPr kumimoji="1" lang="zh-TW" altLang="en-US" dirty="0"/>
              <a:t>斷言 </a:t>
            </a:r>
            <a:r>
              <a:rPr kumimoji="1" lang="en-US" altLang="zh-TW" dirty="0"/>
              <a:t>Assertion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Matchers</a:t>
            </a:r>
          </a:p>
          <a:p>
            <a:pPr lvl="1"/>
            <a:r>
              <a:rPr kumimoji="1" lang="zh-TW" altLang="en-US" dirty="0"/>
              <a:t>用來斷言測試結果的工具。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JEST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SUT</a:t>
            </a:r>
            <a:r>
              <a:rPr kumimoji="1" lang="zh-TW" altLang="en-US" dirty="0"/>
              <a:t> （</a:t>
            </a:r>
            <a:r>
              <a:rPr kumimoji="1" lang="en-US" altLang="zh-TW" dirty="0"/>
              <a:t>System Under Test</a:t>
            </a:r>
            <a:r>
              <a:rPr kumimoji="1" lang="zh-TW" altLang="en-US" dirty="0"/>
              <a:t>）</a:t>
            </a:r>
            <a:r>
              <a:rPr kumimoji="1" lang="en-US" altLang="zh-TW" dirty="0"/>
              <a:t> </a:t>
            </a:r>
          </a:p>
          <a:p>
            <a:pPr lvl="1"/>
            <a:r>
              <a:rPr kumimoji="1" lang="zh-TW" altLang="en-US" dirty="0"/>
              <a:t>受測物：主要測試的目標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186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9CD35-FD73-5E68-3778-269BE6AF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JEST</a:t>
            </a:r>
            <a:r>
              <a:rPr kumimoji="1" lang="zh-TW" altLang="en-US" dirty="0"/>
              <a:t>基本測試方法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B2BEB1-974F-C9AE-1E1C-839C7BA7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JEST</a:t>
            </a:r>
          </a:p>
          <a:p>
            <a:pPr lvl="1"/>
            <a:r>
              <a:rPr kumimoji="1" lang="en-US" altLang="zh-TW" dirty="0"/>
              <a:t>Describe </a:t>
            </a:r>
          </a:p>
          <a:p>
            <a:pPr lvl="2"/>
            <a:r>
              <a:rPr kumimoji="1" lang="zh-TW" altLang="en-US" dirty="0"/>
              <a:t>創建一個測試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It</a:t>
            </a:r>
          </a:p>
          <a:p>
            <a:pPr lvl="2"/>
            <a:r>
              <a:rPr kumimoji="1" lang="zh-TW" altLang="en-US" dirty="0"/>
              <a:t>定義一個測試案例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一個測試可以有多個測試案例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Expect</a:t>
            </a:r>
          </a:p>
          <a:p>
            <a:pPr lvl="2"/>
            <a:r>
              <a:rPr kumimoji="1" lang="zh-TW" altLang="en-US" dirty="0"/>
              <a:t>斷言預期結果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可以將多個需要一起斷言的內容包在一個測試案例中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beforeEach</a:t>
            </a:r>
            <a:endParaRPr kumimoji="1" lang="en-US" altLang="zh-TW" dirty="0"/>
          </a:p>
          <a:p>
            <a:pPr lvl="2"/>
            <a:r>
              <a:rPr lang="zh-TW" altLang="en-US" dirty="0"/>
              <a:t>放置每次測試前都需要跑的程式碼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004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0773A-EDFE-1335-5693-DFC7FC51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測試 </a:t>
            </a:r>
            <a:r>
              <a:rPr kumimoji="1" lang="en-US" altLang="zh-TW" dirty="0"/>
              <a:t>-</a:t>
            </a:r>
            <a:r>
              <a:rPr kumimoji="1" lang="zh-TW" altLang="en-US" dirty="0"/>
              <a:t> 容器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A52AB5-C18A-89C5-5CD6-FA75941F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TW" dirty="0"/>
              <a:t>Mount	</a:t>
            </a:r>
          </a:p>
          <a:p>
            <a:pPr lvl="2"/>
            <a:r>
              <a:rPr kumimoji="1" lang="zh-TW" altLang="en-US" dirty="0"/>
              <a:t>將受測物底下的元件全部渲染出來的語法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shallowMount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不渲染受測物底下的元件</a:t>
            </a:r>
            <a:r>
              <a:rPr kumimoji="1" lang="en-US" altLang="zh-TW" dirty="0"/>
              <a:t>,</a:t>
            </a:r>
            <a:r>
              <a:rPr kumimoji="1" lang="zh-TW" altLang="en-US" dirty="0"/>
              <a:t>只專注在該受測物本身</a:t>
            </a:r>
            <a:endParaRPr kumimoji="1" lang="en-US" altLang="zh-TW" dirty="0"/>
          </a:p>
          <a:p>
            <a:pPr lvl="2"/>
            <a:endParaRPr kumimoji="1" lang="en-US" altLang="zh-TW" dirty="0"/>
          </a:p>
          <a:p>
            <a:pPr lvl="2"/>
            <a:endParaRPr kumimoji="1" lang="en-US" altLang="zh-TW" dirty="0"/>
          </a:p>
          <a:p>
            <a:pPr lvl="2"/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03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C85EF-3B1F-549C-A48E-47E6B048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測試 </a:t>
            </a:r>
            <a:r>
              <a:rPr kumimoji="1" lang="en-US" altLang="zh-TW" dirty="0"/>
              <a:t>-</a:t>
            </a:r>
            <a:r>
              <a:rPr kumimoji="1" lang="zh-TW" altLang="en-US" dirty="0"/>
              <a:t> 容器方法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2E63D3-5633-D533-0CD0-D660AA42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kumimoji="1" lang="zh-TW" altLang="en-US" dirty="0"/>
              <a:t>元素選擇器 </a:t>
            </a:r>
            <a:r>
              <a:rPr kumimoji="1" lang="en-US" altLang="zh-TW" dirty="0"/>
              <a:t>: </a:t>
            </a:r>
            <a:r>
              <a:rPr kumimoji="1" lang="zh-TW" altLang="en-US" dirty="0"/>
              <a:t>使用後會接到</a:t>
            </a:r>
            <a:r>
              <a:rPr kumimoji="1" lang="en-US" altLang="zh-TW" dirty="0" err="1"/>
              <a:t>DOMWrapper</a:t>
            </a:r>
            <a:r>
              <a:rPr kumimoji="1" lang="zh-TW" altLang="en-US" dirty="0"/>
              <a:t>實體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方法</a:t>
            </a:r>
            <a:endParaRPr kumimoji="1" lang="en-US" altLang="zh-TW" dirty="0"/>
          </a:p>
          <a:p>
            <a:pPr lvl="3"/>
            <a:r>
              <a:rPr kumimoji="1" lang="en-US" altLang="zh-TW" dirty="0" err="1"/>
              <a:t>findAll</a:t>
            </a:r>
            <a:r>
              <a:rPr kumimoji="1" lang="en-US" altLang="zh-TW" dirty="0"/>
              <a:t> </a:t>
            </a:r>
          </a:p>
          <a:p>
            <a:pPr lvl="4"/>
            <a:r>
              <a:rPr kumimoji="1" lang="zh-TW" altLang="en-US" dirty="0"/>
              <a:t>將找到符合條件的全部丟往一個陣列中</a:t>
            </a:r>
            <a:endParaRPr kumimoji="1" lang="en-US" altLang="zh-TW" dirty="0"/>
          </a:p>
          <a:p>
            <a:pPr lvl="3"/>
            <a:r>
              <a:rPr kumimoji="1" lang="en-US" altLang="zh-TW" dirty="0"/>
              <a:t>Get</a:t>
            </a:r>
            <a:r>
              <a:rPr kumimoji="1" lang="zh-TW" altLang="en-US" dirty="0"/>
              <a:t> </a:t>
            </a:r>
            <a:r>
              <a:rPr kumimoji="1" lang="en-US" altLang="zh-TW" dirty="0"/>
              <a:t>vs find</a:t>
            </a:r>
          </a:p>
          <a:p>
            <a:pPr lvl="3"/>
            <a:r>
              <a:rPr kumimoji="1" lang="zh-TW" altLang="en-US" dirty="0"/>
              <a:t>補充：</a:t>
            </a:r>
            <a:r>
              <a:rPr kumimoji="1" lang="en-US" altLang="zh-TW" dirty="0"/>
              <a:t>find</a:t>
            </a:r>
            <a:r>
              <a:rPr kumimoji="1" lang="zh-TW" altLang="en-US" dirty="0"/>
              <a:t>方法和</a:t>
            </a:r>
            <a:r>
              <a:rPr kumimoji="1" lang="en-US" altLang="zh-TW" dirty="0"/>
              <a:t>get</a:t>
            </a:r>
            <a:r>
              <a:rPr kumimoji="1" lang="zh-TW" altLang="en-US" dirty="0"/>
              <a:t>差不多，差別在於找不到目標時</a:t>
            </a:r>
            <a:r>
              <a:rPr kumimoji="1" lang="en-US" altLang="zh-TW" dirty="0"/>
              <a:t>get</a:t>
            </a:r>
            <a:r>
              <a:rPr kumimoji="1" lang="zh-TW" altLang="en-US" dirty="0"/>
              <a:t>直接拋錯，</a:t>
            </a:r>
            <a:r>
              <a:rPr kumimoji="1" lang="en-US" altLang="zh-TW" dirty="0"/>
              <a:t>find</a:t>
            </a:r>
            <a:r>
              <a:rPr kumimoji="1" lang="zh-TW" altLang="en-US" dirty="0"/>
              <a:t>回傳空物件。</a:t>
            </a:r>
            <a:endParaRPr kumimoji="1" lang="en-US" altLang="zh-TW" dirty="0"/>
          </a:p>
          <a:p>
            <a:pPr marL="1371400" lvl="5" indent="0">
              <a:buNone/>
            </a:pPr>
            <a:r>
              <a:rPr kumimoji="1" lang="en-US" altLang="zh-TW" dirty="0"/>
              <a:t>    </a:t>
            </a:r>
            <a:r>
              <a:rPr kumimoji="1" lang="zh-TW" altLang="en-US" dirty="0"/>
              <a:t>官方宣布</a:t>
            </a:r>
            <a:r>
              <a:rPr kumimoji="1" lang="en-US" altLang="zh-TW" dirty="0"/>
              <a:t>find</a:t>
            </a:r>
            <a:r>
              <a:rPr kumimoji="1" lang="zh-TW" altLang="en-US" dirty="0"/>
              <a:t>方法將在下一個版本中廢除，所以使用</a:t>
            </a:r>
            <a:r>
              <a:rPr kumimoji="1" lang="en-US" altLang="zh-TW" dirty="0"/>
              <a:t>get</a:t>
            </a:r>
            <a:r>
              <a:rPr kumimoji="1" lang="zh-TW" altLang="en-US" dirty="0"/>
              <a:t>會比較好。</a:t>
            </a:r>
            <a:endParaRPr kumimoji="1" lang="en-US" altLang="zh-TW" dirty="0"/>
          </a:p>
          <a:p>
            <a:pPr marL="1371400" lvl="5" indent="0">
              <a:buNone/>
            </a:pPr>
            <a:endParaRPr kumimoji="1" lang="en-US" altLang="zh-TW" dirty="0"/>
          </a:p>
          <a:p>
            <a:pPr lvl="2"/>
            <a:r>
              <a:rPr kumimoji="1" lang="zh-TW" altLang="en-US" dirty="0"/>
              <a:t>測試常用抓目標的方式</a:t>
            </a:r>
            <a:endParaRPr kumimoji="1" lang="en-US" altLang="zh-TW" dirty="0"/>
          </a:p>
          <a:p>
            <a:pPr marL="1165860" lvl="3" indent="-342900">
              <a:buAutoNum type="arabicPeriod"/>
            </a:pPr>
            <a:r>
              <a:rPr kumimoji="1" lang="en-US" altLang="zh-TW" dirty="0"/>
              <a:t>id</a:t>
            </a:r>
          </a:p>
          <a:p>
            <a:pPr marL="1165860" lvl="3" indent="-342900">
              <a:buAutoNum type="arabicPeriod"/>
            </a:pPr>
            <a:r>
              <a:rPr kumimoji="1" lang="en-US" altLang="zh-TW" dirty="0"/>
              <a:t>class</a:t>
            </a:r>
          </a:p>
          <a:p>
            <a:pPr marL="1165860" lvl="3" indent="-342900">
              <a:buAutoNum type="arabicPeriod"/>
            </a:pPr>
            <a:r>
              <a:rPr kumimoji="1" lang="en-US" altLang="zh-TW" dirty="0"/>
              <a:t>data-test</a:t>
            </a:r>
            <a:r>
              <a:rPr kumimoji="1" lang="zh-TW" altLang="en-US" dirty="0"/>
              <a:t>屬性</a:t>
            </a:r>
            <a:endParaRPr kumimoji="1" lang="en-US" altLang="zh-TW" dirty="0"/>
          </a:p>
          <a:p>
            <a:pPr lvl="3"/>
            <a:r>
              <a:rPr kumimoji="1" lang="zh-TW" altLang="en-US"/>
              <a:t>建議寫測試時抓取</a:t>
            </a:r>
            <a:r>
              <a:rPr kumimoji="1" lang="en-US" altLang="zh-TW" dirty="0"/>
              <a:t>data-test</a:t>
            </a:r>
            <a:r>
              <a:rPr kumimoji="1" lang="zh-TW" altLang="en-US" dirty="0"/>
              <a:t>屬性，其他在開發過程中有被移除的風險</a:t>
            </a:r>
            <a:endParaRPr kumimoji="1" lang="en-US" altLang="zh-TW" dirty="0"/>
          </a:p>
          <a:p>
            <a:pPr lvl="2"/>
            <a:endParaRPr kumimoji="1" lang="en-US" altLang="zh-TW" dirty="0"/>
          </a:p>
          <a:p>
            <a:pPr lvl="1"/>
            <a:r>
              <a:rPr kumimoji="1" lang="zh-TW" altLang="en-US" dirty="0"/>
              <a:t>模擬行為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Trigger</a:t>
            </a:r>
          </a:p>
          <a:p>
            <a:pPr lvl="3"/>
            <a:r>
              <a:rPr kumimoji="1" lang="en-US" altLang="zh-TW" dirty="0"/>
              <a:t>Ex.</a:t>
            </a:r>
            <a:r>
              <a:rPr kumimoji="1" lang="zh-TW" altLang="en-US" dirty="0"/>
              <a:t>第一個參數可放事件 </a:t>
            </a:r>
            <a:r>
              <a:rPr kumimoji="1" lang="en-US" altLang="zh-TW" dirty="0"/>
              <a:t>click, </a:t>
            </a:r>
            <a:r>
              <a:rPr kumimoji="1" lang="en-US" altLang="zh-TW" dirty="0" err="1"/>
              <a:t>keydown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keyup</a:t>
            </a:r>
            <a:r>
              <a:rPr kumimoji="1" lang="zh-TW" altLang="en-US" dirty="0"/>
              <a:t>等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362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2387</TotalTime>
  <Words>532</Words>
  <Application>Microsoft Macintosh PowerPoint</Application>
  <PresentationFormat>寬螢幕</PresentationFormat>
  <Paragraphs>108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木刻字型</vt:lpstr>
      <vt:lpstr>Vue test utils</vt:lpstr>
      <vt:lpstr>自動化測試</vt:lpstr>
      <vt:lpstr>手動測試</vt:lpstr>
      <vt:lpstr>前端常用的自動化測試</vt:lpstr>
      <vt:lpstr>測試風格</vt:lpstr>
      <vt:lpstr>準備知識</vt:lpstr>
      <vt:lpstr>JEST基本測試方法</vt:lpstr>
      <vt:lpstr>測試 - 容器</vt:lpstr>
      <vt:lpstr>測試 - 容器方法</vt:lpstr>
      <vt:lpstr>測試是否顯示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test utils</dc:title>
  <dc:creator>雅雯 詹</dc:creator>
  <cp:lastModifiedBy>雅雯 詹</cp:lastModifiedBy>
  <cp:revision>1</cp:revision>
  <dcterms:created xsi:type="dcterms:W3CDTF">2024-04-25T14:38:54Z</dcterms:created>
  <dcterms:modified xsi:type="dcterms:W3CDTF">2024-05-04T12:39:37Z</dcterms:modified>
</cp:coreProperties>
</file>