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6F06-8453-9D47-8E5B-C3D288AB2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F2DE4-4A58-9F41-9E6E-538FE887E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973A-E10B-2F46-B569-66D6EC1A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34B-1CC8-994F-B369-FF72E462954F}" type="datetimeFigureOut">
              <a:rPr lang="de-DE" smtClean="0"/>
              <a:t>05.05.21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29478-59DD-D44E-ABA4-95DC2543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F789-9E2E-C64C-81C8-CA10562F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A9C5-5B0A-B24D-8D84-1AEAB6D479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97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B0D0-1860-D74B-8120-2452226A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89375-769D-0F45-9666-D334B2758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BE138-E5BD-C74E-9B88-E8B113C2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34B-1CC8-994F-B369-FF72E462954F}" type="datetimeFigureOut">
              <a:rPr lang="de-DE" smtClean="0"/>
              <a:t>05.05.21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F07FB-DCDF-F74E-BC11-3B53DE3C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24CA2-14FA-904F-90BD-30FAF9A0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A9C5-5B0A-B24D-8D84-1AEAB6D479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43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50FAE-CF8B-CB44-9B0F-A951240A9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C2130-9744-D049-AB16-AD93BC4F6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E3C40-CC5A-354C-A26D-493562B2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34B-1CC8-994F-B369-FF72E462954F}" type="datetimeFigureOut">
              <a:rPr lang="de-DE" smtClean="0"/>
              <a:t>05.05.21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01ABB-77D7-7B45-8284-445419DC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1699-FC35-4C46-B13C-882E63A7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A9C5-5B0A-B24D-8D84-1AEAB6D479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95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0FB0-98BA-9B41-9020-4D87ED1E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8EEBA-7822-E849-B675-FAD3DE8C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EDCA7-2183-FC44-B275-25F8DD70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34B-1CC8-994F-B369-FF72E462954F}" type="datetimeFigureOut">
              <a:rPr lang="de-DE" smtClean="0"/>
              <a:t>05.05.21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A9301-3A68-DE4D-A264-572A2764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12983-919B-C84D-8A7E-084DA808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A9C5-5B0A-B24D-8D84-1AEAB6D479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60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0F15-C637-7A4D-A7E1-B5CDD427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E4B1F-30DC-7349-A10F-CF9C150E8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A9222-CACF-8F4E-BA2B-F90C659F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34B-1CC8-994F-B369-FF72E462954F}" type="datetimeFigureOut">
              <a:rPr lang="de-DE" smtClean="0"/>
              <a:t>05.05.21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D89BD-BF57-4949-8DD6-B3DC94AA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87BA2-DD51-584A-B5C6-6FC2CD0D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A9C5-5B0A-B24D-8D84-1AEAB6D479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03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74E8-9838-F14D-8D19-8AF384E4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1A0A-B0CE-3A4F-8C67-59FFA0860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E81F-3C2C-C745-84A4-5B5DBAFA5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D10AF-683A-8045-A460-900E5F10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34B-1CC8-994F-B369-FF72E462954F}" type="datetimeFigureOut">
              <a:rPr lang="de-DE" smtClean="0"/>
              <a:t>05.05.21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F3188-DDE3-3744-920F-B817238D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DE617-6833-3646-9335-CE752307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A9C5-5B0A-B24D-8D84-1AEAB6D479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26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5FF6-9463-C940-B951-44572BAC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70B2A-D6C9-714D-8D61-DB4267EAF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C8FFB-5C40-A047-8F4F-73A28DAE0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8A4AF-61CB-314E-B87C-67D867ECF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7B983-65D9-854F-A277-B0B28951E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46FA8-BCD6-2143-8145-885F0E40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34B-1CC8-994F-B369-FF72E462954F}" type="datetimeFigureOut">
              <a:rPr lang="de-DE" smtClean="0"/>
              <a:t>05.05.21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3956F-9B57-6040-970D-59F5E380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3EFDBC-F989-B343-9CE8-538D8FAE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A9C5-5B0A-B24D-8D84-1AEAB6D479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34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5453-A549-344F-B33A-63D1FE0D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4B41E-D545-4844-89E8-0A0E0323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34B-1CC8-994F-B369-FF72E462954F}" type="datetimeFigureOut">
              <a:rPr lang="de-DE" smtClean="0"/>
              <a:t>05.05.21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0E5BE-182E-B442-B187-809965EF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30995-9761-1940-A08D-B04135FB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A9C5-5B0A-B24D-8D84-1AEAB6D479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01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E5809-336B-F844-81DC-5F2F64B8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34B-1CC8-994F-B369-FF72E462954F}" type="datetimeFigureOut">
              <a:rPr lang="de-DE" smtClean="0"/>
              <a:t>05.05.21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49562-32DC-EC4B-B6E3-F8FB724D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4E14F-8E4A-BE49-A934-5BAEDB1F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A9C5-5B0A-B24D-8D84-1AEAB6D479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9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9363-DEC2-084A-A46C-8B6AB00D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7240-7481-544B-9531-0DCC64168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03CCE-F5E9-8240-8C4D-34D179A37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27BD4-5BE8-A244-9611-2A08E639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34B-1CC8-994F-B369-FF72E462954F}" type="datetimeFigureOut">
              <a:rPr lang="de-DE" smtClean="0"/>
              <a:t>05.05.21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67CEC-74B8-4246-AB0F-82594836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EFCB7-777A-314A-840A-05BDF6CF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A9C5-5B0A-B24D-8D84-1AEAB6D479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13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B97D-6536-2343-AF20-C5330704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ABFC05-2DD3-384A-8BE2-F37C56767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54A48-403E-244F-BF35-B32819ECB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12F70-B3A2-8140-80B8-3B701E4E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34B-1CC8-994F-B369-FF72E462954F}" type="datetimeFigureOut">
              <a:rPr lang="de-DE" smtClean="0"/>
              <a:t>05.05.21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7F6D5-4D29-EE49-A700-AD25C7A1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E028B-98DD-7147-9606-A305DD79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A9C5-5B0A-B24D-8D84-1AEAB6D479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9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05A537-9FF9-1D48-B3FE-AA7978C1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18D3A-AECA-534D-B40B-D7E285DB5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3BDDB-356C-404B-9B63-4BD47FB86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8334B-1CC8-994F-B369-FF72E462954F}" type="datetimeFigureOut">
              <a:rPr lang="de-DE" smtClean="0"/>
              <a:t>05.05.21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B961-6E6A-AE4A-8B18-729D1E469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4A870-0F57-9349-A161-BFCC18E17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6A9C5-5B0A-B24D-8D84-1AEAB6D479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5ED003-7120-0944-BA1B-FE7DB051D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146" y="2713314"/>
            <a:ext cx="2560320" cy="256032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74CF6E4-295C-444C-A8E9-F0E6C4171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631" y="2713314"/>
            <a:ext cx="2560320" cy="256032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3C80CFB-2C86-A440-B90E-603C18615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170" y="2713314"/>
            <a:ext cx="2560320" cy="256032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D0811D7-7427-F14E-9053-317F8249B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05" y="2713314"/>
            <a:ext cx="2560320" cy="2560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11B410-A1BD-7945-A4FA-8E6287A0547B}"/>
              </a:ext>
            </a:extLst>
          </p:cNvPr>
          <p:cNvSpPr txBox="1"/>
          <p:nvPr/>
        </p:nvSpPr>
        <p:spPr>
          <a:xfrm>
            <a:off x="547306" y="256792"/>
            <a:ext cx="3544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latin typeface="Andale Mono" panose="020B0509000000000004" pitchFamily="49" charset="0"/>
                <a:cs typeface="Aldhabi" pitchFamily="2" charset="-78"/>
              </a:rPr>
              <a:t>menu.online</a:t>
            </a:r>
            <a:endParaRPr lang="de-DE" sz="4000" dirty="0">
              <a:latin typeface="Andale Mono" panose="020B0509000000000004" pitchFamily="49" charset="0"/>
              <a:cs typeface="Aldhabi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4BDEA-3B20-EB41-B302-2F9054FAD7E8}"/>
              </a:ext>
            </a:extLst>
          </p:cNvPr>
          <p:cNvSpPr txBox="1"/>
          <p:nvPr/>
        </p:nvSpPr>
        <p:spPr>
          <a:xfrm>
            <a:off x="10171122" y="6642556"/>
            <a:ext cx="2020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b="1" dirty="0">
                <a:latin typeface="Andale Mono" panose="020B0509000000000004" pitchFamily="49" charset="0"/>
                <a:ea typeface="Palatino" pitchFamily="2" charset="77"/>
                <a:cs typeface="Aldhabi" pitchFamily="2" charset="-78"/>
              </a:rPr>
              <a:t>Quelle </a:t>
            </a:r>
            <a:r>
              <a:rPr lang="de-DE" sz="800" b="1" dirty="0" err="1">
                <a:latin typeface="Andale Mono" panose="020B0509000000000004" pitchFamily="49" charset="0"/>
                <a:ea typeface="Palatino" pitchFamily="2" charset="77"/>
                <a:cs typeface="Aldhabi" pitchFamily="2" charset="-78"/>
              </a:rPr>
              <a:t>icons</a:t>
            </a:r>
            <a:r>
              <a:rPr lang="de-DE" sz="800" b="1" dirty="0">
                <a:latin typeface="Andale Mono" panose="020B0509000000000004" pitchFamily="49" charset="0"/>
                <a:ea typeface="Palatino" pitchFamily="2" charset="77"/>
                <a:cs typeface="Aldhabi" pitchFamily="2" charset="-78"/>
              </a:rPr>
              <a:t>: </a:t>
            </a:r>
            <a:r>
              <a:rPr lang="de-DE" sz="800" b="1" dirty="0" err="1">
                <a:latin typeface="Andale Mono" panose="020B0509000000000004" pitchFamily="49" charset="0"/>
                <a:ea typeface="Palatino" pitchFamily="2" charset="77"/>
                <a:cs typeface="Aldhabi" pitchFamily="2" charset="-78"/>
              </a:rPr>
              <a:t>flaticon</a:t>
            </a:r>
            <a:endParaRPr lang="de-DE" sz="800" b="1" dirty="0">
              <a:latin typeface="Andale Mono" panose="020B0509000000000004" pitchFamily="49" charset="0"/>
              <a:ea typeface="Palatino" pitchFamily="2" charset="77"/>
              <a:cs typeface="Aldhabi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FCCE7-6818-974F-A0C5-E7FC1637208F}"/>
              </a:ext>
            </a:extLst>
          </p:cNvPr>
          <p:cNvSpPr txBox="1"/>
          <p:nvPr/>
        </p:nvSpPr>
        <p:spPr>
          <a:xfrm>
            <a:off x="1198178" y="1310437"/>
            <a:ext cx="183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latin typeface="Andale Mono" panose="020B0509000000000004" pitchFamily="49" charset="0"/>
              </a:rPr>
              <a:t>QR-Codes im Lokal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8ECDE-27CC-024F-ACF7-D208190E2CD7}"/>
              </a:ext>
            </a:extLst>
          </p:cNvPr>
          <p:cNvSpPr txBox="1"/>
          <p:nvPr/>
        </p:nvSpPr>
        <p:spPr>
          <a:xfrm>
            <a:off x="470605" y="1310436"/>
            <a:ext cx="99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latin typeface="Andale Mono" panose="020B0509000000000004" pitchFamily="49" charset="0"/>
              </a:rPr>
              <a:t>1.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E3397-D805-8243-AAD0-1D12707674D6}"/>
              </a:ext>
            </a:extLst>
          </p:cNvPr>
          <p:cNvSpPr txBox="1"/>
          <p:nvPr/>
        </p:nvSpPr>
        <p:spPr>
          <a:xfrm>
            <a:off x="4091652" y="1307766"/>
            <a:ext cx="183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latin typeface="Andale Mono" panose="020B0509000000000004" pitchFamily="49" charset="0"/>
              </a:rPr>
              <a:t>QR-Code scannen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94116B-53A6-D64F-BAE3-8B1C73C75EB5}"/>
              </a:ext>
            </a:extLst>
          </p:cNvPr>
          <p:cNvSpPr txBox="1"/>
          <p:nvPr/>
        </p:nvSpPr>
        <p:spPr>
          <a:xfrm>
            <a:off x="3364079" y="1307765"/>
            <a:ext cx="99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latin typeface="Andale Mono" panose="020B0509000000000004" pitchFamily="49" charset="0"/>
              </a:rPr>
              <a:t>2.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C5A535-8764-6942-BF18-08A491CE90B9}"/>
              </a:ext>
            </a:extLst>
          </p:cNvPr>
          <p:cNvSpPr txBox="1"/>
          <p:nvPr/>
        </p:nvSpPr>
        <p:spPr>
          <a:xfrm>
            <a:off x="6948367" y="1310435"/>
            <a:ext cx="183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latin typeface="Andale Mono" panose="020B0509000000000004" pitchFamily="49" charset="0"/>
              </a:rPr>
              <a:t>Im Menü stöbern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A91D7E-B377-8A44-AC86-4222055DD7A3}"/>
              </a:ext>
            </a:extLst>
          </p:cNvPr>
          <p:cNvSpPr txBox="1"/>
          <p:nvPr/>
        </p:nvSpPr>
        <p:spPr>
          <a:xfrm>
            <a:off x="6220794" y="1310434"/>
            <a:ext cx="99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latin typeface="Andale Mono" panose="020B0509000000000004" pitchFamily="49" charset="0"/>
              </a:rPr>
              <a:t>3.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4CE40-1D57-6F44-ABDA-9C3ABC8743F5}"/>
              </a:ext>
            </a:extLst>
          </p:cNvPr>
          <p:cNvSpPr txBox="1"/>
          <p:nvPr/>
        </p:nvSpPr>
        <p:spPr>
          <a:xfrm>
            <a:off x="9823277" y="1313391"/>
            <a:ext cx="183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latin typeface="Andale Mono" panose="020B0509000000000004" pitchFamily="49" charset="0"/>
              </a:rPr>
              <a:t>Order aufgeben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579CE0-B828-DA4D-A2FA-89F791D9B9C2}"/>
              </a:ext>
            </a:extLst>
          </p:cNvPr>
          <p:cNvSpPr txBox="1"/>
          <p:nvPr/>
        </p:nvSpPr>
        <p:spPr>
          <a:xfrm>
            <a:off x="9095704" y="1313390"/>
            <a:ext cx="99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latin typeface="Andale Mono" panose="020B0509000000000004" pitchFamily="49" charset="0"/>
              </a:rPr>
              <a:t>4.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6F133-9684-7142-82BF-BA9A5261E6BD}"/>
              </a:ext>
            </a:extLst>
          </p:cNvPr>
          <p:cNvSpPr txBox="1"/>
          <p:nvPr/>
        </p:nvSpPr>
        <p:spPr>
          <a:xfrm>
            <a:off x="4091652" y="595346"/>
            <a:ext cx="746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Für anschauliche und digitalisierte Speise- &amp; Getränkekarten.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BDA6CF-71E3-F34A-8A01-6D9ACD9B0769}"/>
              </a:ext>
            </a:extLst>
          </p:cNvPr>
          <p:cNvSpPr txBox="1"/>
          <p:nvPr/>
        </p:nvSpPr>
        <p:spPr>
          <a:xfrm>
            <a:off x="547306" y="5677878"/>
            <a:ext cx="8765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Hygienisch. Preisänderungen einfach umsetzbar. Günstig.</a:t>
            </a:r>
          </a:p>
          <a:p>
            <a:endParaRPr lang="de-DE" dirty="0"/>
          </a:p>
          <a:p>
            <a:r>
              <a:rPr lang="de-DE" i="1" dirty="0"/>
              <a:t>Kontaktieren Sie uns jetzt und erfahren Sie mehr: </a:t>
            </a:r>
            <a:r>
              <a:rPr lang="de-DE" i="1" dirty="0" err="1">
                <a:solidFill>
                  <a:srgbClr val="FF0000"/>
                </a:solidFill>
              </a:rPr>
              <a:t>info@online.menu</a:t>
            </a:r>
            <a:endParaRPr lang="de-DE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38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55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Andale Mono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Josias Knöppler</dc:creator>
  <cp:lastModifiedBy>Josias Knöppler</cp:lastModifiedBy>
  <cp:revision>3</cp:revision>
  <dcterms:created xsi:type="dcterms:W3CDTF">2021-05-05T19:54:17Z</dcterms:created>
  <dcterms:modified xsi:type="dcterms:W3CDTF">2021-05-05T20:15:56Z</dcterms:modified>
</cp:coreProperties>
</file>