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6" r:id="rId3"/>
    <p:sldId id="260" r:id="rId4"/>
    <p:sldId id="261" r:id="rId5"/>
    <p:sldId id="262" r:id="rId6"/>
    <p:sldId id="257" r:id="rId7"/>
    <p:sldId id="258" r:id="rId8"/>
    <p:sldId id="259" r:id="rId9"/>
    <p:sldId id="263" r:id="rId10"/>
  </p:sldIdLst>
  <p:sldSz cx="12192000" cy="6858000"/>
  <p:notesSz cx="6858000" cy="9144000"/>
  <p:custDataLst>
    <p:tags r:id="rId1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191260" y="3619500"/>
            <a:ext cx="2928620" cy="105664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600"/>
              <a:t>15% </a:t>
            </a:r>
            <a:endParaRPr lang="en-US" altLang="zh-CN" sz="6600"/>
          </a:p>
        </p:txBody>
      </p:sp>
      <p:sp>
        <p:nvSpPr>
          <p:cNvPr id="7" name="矩形 6"/>
          <p:cNvSpPr/>
          <p:nvPr/>
        </p:nvSpPr>
        <p:spPr>
          <a:xfrm>
            <a:off x="4620895" y="3619500"/>
            <a:ext cx="2928620" cy="105664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600"/>
              <a:t>18% </a:t>
            </a:r>
            <a:endParaRPr lang="en-US" altLang="zh-CN" sz="6600"/>
          </a:p>
        </p:txBody>
      </p:sp>
      <p:sp>
        <p:nvSpPr>
          <p:cNvPr id="8" name="矩形 7"/>
          <p:cNvSpPr/>
          <p:nvPr/>
        </p:nvSpPr>
        <p:spPr>
          <a:xfrm>
            <a:off x="8050530" y="3619500"/>
            <a:ext cx="2928620" cy="105664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600"/>
              <a:t>25% </a:t>
            </a:r>
            <a:endParaRPr lang="en-US" altLang="zh-CN" sz="6600"/>
          </a:p>
        </p:txBody>
      </p:sp>
      <p:sp>
        <p:nvSpPr>
          <p:cNvPr id="9" name="矩形 8"/>
          <p:cNvSpPr/>
          <p:nvPr/>
        </p:nvSpPr>
        <p:spPr>
          <a:xfrm>
            <a:off x="1191260" y="4976495"/>
            <a:ext cx="4763770" cy="6432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600"/>
              <a:t>NO TIP</a:t>
            </a:r>
            <a:endParaRPr lang="en-US" altLang="zh-CN" sz="6600"/>
          </a:p>
        </p:txBody>
      </p:sp>
      <p:sp>
        <p:nvSpPr>
          <p:cNvPr id="10" name="矩形 9"/>
          <p:cNvSpPr/>
          <p:nvPr/>
        </p:nvSpPr>
        <p:spPr>
          <a:xfrm>
            <a:off x="6281420" y="4976495"/>
            <a:ext cx="4697730" cy="6432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600"/>
              <a:t>CUSTOM</a:t>
            </a:r>
            <a:endParaRPr lang="en-US" altLang="zh-CN" sz="6600"/>
          </a:p>
        </p:txBody>
      </p:sp>
      <p:pic>
        <p:nvPicPr>
          <p:cNvPr id="14" name="图片 13"/>
          <p:cNvPicPr/>
          <p:nvPr/>
        </p:nvPicPr>
        <p:blipFill>
          <a:blip r:embed="rId1"/>
        </p:blipFill>
        <p:spPr>
          <a:xfrm>
            <a:off x="4620895" y="595249"/>
            <a:ext cx="3048000" cy="1886712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3802380" y="2386965"/>
            <a:ext cx="4763770" cy="643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3600">
                <a:solidFill>
                  <a:schemeClr val="tx1"/>
                </a:solidFill>
              </a:rPr>
              <a:t>Please leave a tip</a:t>
            </a:r>
            <a:endParaRPr lang="en-US" altLang="zh-CN" sz="36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/>
          <p:cNvPicPr/>
          <p:nvPr/>
        </p:nvPicPr>
        <p:blipFill>
          <a:blip r:embed="rId1"/>
        </p:blipFill>
        <p:spPr>
          <a:xfrm>
            <a:off x="5059680" y="1701800"/>
            <a:ext cx="2202180" cy="203708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764915" y="4071620"/>
            <a:ext cx="4763770" cy="643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600">
                <a:solidFill>
                  <a:schemeClr val="tx1"/>
                </a:solidFill>
              </a:rPr>
              <a:t>BAD TIP</a:t>
            </a:r>
            <a:endParaRPr lang="en-US" altLang="zh-CN" sz="6600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6690" y="137795"/>
            <a:ext cx="3883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*</a:t>
            </a:r>
            <a:r>
              <a:rPr lang="zh-CN" altLang="en-US"/>
              <a:t>点击</a:t>
            </a:r>
            <a:r>
              <a:rPr lang="en-US" altLang="zh-CN"/>
              <a:t>no tip</a:t>
            </a:r>
            <a:r>
              <a:rPr lang="zh-CN" altLang="en-US"/>
              <a:t>跳到这个界面</a:t>
            </a:r>
            <a:r>
              <a:rPr lang="en-US" altLang="zh-CN"/>
              <a:t>*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>
          <a:xfrm>
            <a:off x="2299970" y="716280"/>
            <a:ext cx="7592695" cy="6432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600"/>
              <a:t>CUSTOM TIP</a:t>
            </a:r>
            <a:endParaRPr lang="en-US" altLang="zh-CN" sz="6600"/>
          </a:p>
        </p:txBody>
      </p:sp>
      <p:sp>
        <p:nvSpPr>
          <p:cNvPr id="4" name="矩形 3"/>
          <p:cNvSpPr/>
          <p:nvPr/>
        </p:nvSpPr>
        <p:spPr>
          <a:xfrm>
            <a:off x="2299970" y="1803400"/>
            <a:ext cx="7592695" cy="406844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3900"/>
              <a:t>99%</a:t>
            </a:r>
            <a:endParaRPr lang="en-US" altLang="zh-CN" sz="23900"/>
          </a:p>
        </p:txBody>
      </p:sp>
      <p:sp>
        <p:nvSpPr>
          <p:cNvPr id="5" name="文本框 4"/>
          <p:cNvSpPr txBox="1"/>
          <p:nvPr/>
        </p:nvSpPr>
        <p:spPr>
          <a:xfrm>
            <a:off x="186690" y="137795"/>
            <a:ext cx="3883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*</a:t>
            </a:r>
            <a:r>
              <a:rPr lang="zh-CN" altLang="en-US"/>
              <a:t>点击</a:t>
            </a:r>
            <a:r>
              <a:rPr lang="en-US" altLang="zh-CN"/>
              <a:t>custom tip</a:t>
            </a:r>
            <a:r>
              <a:rPr lang="zh-CN" altLang="en-US"/>
              <a:t>跳到这个界面</a:t>
            </a:r>
            <a:r>
              <a:rPr lang="en-US" altLang="zh-CN"/>
              <a:t>*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矩形 2"/>
          <p:cNvSpPr/>
          <p:nvPr/>
        </p:nvSpPr>
        <p:spPr>
          <a:xfrm>
            <a:off x="3764915" y="4071620"/>
            <a:ext cx="4763770" cy="64325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600">
                <a:solidFill>
                  <a:schemeClr val="tx1"/>
                </a:solidFill>
              </a:rPr>
              <a:t>THANK YOU</a:t>
            </a:r>
            <a:endParaRPr lang="en-US" altLang="zh-CN" sz="6600">
              <a:solidFill>
                <a:schemeClr val="tx1"/>
              </a:solidFill>
            </a:endParaRPr>
          </a:p>
        </p:txBody>
      </p:sp>
      <p:pic>
        <p:nvPicPr>
          <p:cNvPr id="4" name="图片 3"/>
          <p:cNvPicPr/>
          <p:nvPr/>
        </p:nvPicPr>
        <p:blipFill>
          <a:blip r:embed="rId1"/>
        </p:blipFill>
        <p:spPr>
          <a:xfrm>
            <a:off x="4572000" y="1841119"/>
            <a:ext cx="3048000" cy="1886712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86690" y="137795"/>
            <a:ext cx="3883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*</a:t>
            </a:r>
            <a:r>
              <a:rPr lang="zh-CN" altLang="en-US"/>
              <a:t>点击</a:t>
            </a:r>
            <a:r>
              <a:rPr lang="en-US" altLang="zh-CN"/>
              <a:t>99%</a:t>
            </a:r>
            <a:r>
              <a:rPr lang="zh-CN" altLang="en-US"/>
              <a:t>跳到这个界面</a:t>
            </a:r>
            <a:r>
              <a:rPr lang="en-US" altLang="zh-CN"/>
              <a:t>*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191260" y="3619500"/>
            <a:ext cx="2928620" cy="105664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600"/>
              <a:t>15% </a:t>
            </a:r>
            <a:endParaRPr lang="en-US" altLang="zh-CN" sz="6600"/>
          </a:p>
        </p:txBody>
      </p:sp>
      <p:sp>
        <p:nvSpPr>
          <p:cNvPr id="7" name="矩形 6"/>
          <p:cNvSpPr/>
          <p:nvPr/>
        </p:nvSpPr>
        <p:spPr>
          <a:xfrm>
            <a:off x="4620895" y="3619500"/>
            <a:ext cx="2928620" cy="105664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600"/>
              <a:t>18% </a:t>
            </a:r>
            <a:endParaRPr lang="en-US" altLang="zh-CN" sz="6600"/>
          </a:p>
        </p:txBody>
      </p:sp>
      <p:sp>
        <p:nvSpPr>
          <p:cNvPr id="8" name="矩形 7"/>
          <p:cNvSpPr/>
          <p:nvPr/>
        </p:nvSpPr>
        <p:spPr>
          <a:xfrm>
            <a:off x="8050530" y="3619500"/>
            <a:ext cx="2928620" cy="105664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600"/>
              <a:t>25% </a:t>
            </a:r>
            <a:endParaRPr lang="en-US" altLang="zh-CN" sz="6600"/>
          </a:p>
        </p:txBody>
      </p:sp>
      <p:sp>
        <p:nvSpPr>
          <p:cNvPr id="9" name="矩形 8"/>
          <p:cNvSpPr/>
          <p:nvPr/>
        </p:nvSpPr>
        <p:spPr>
          <a:xfrm>
            <a:off x="1191260" y="4976495"/>
            <a:ext cx="4763770" cy="6432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600"/>
              <a:t>NO TIP</a:t>
            </a:r>
            <a:endParaRPr lang="en-US" altLang="zh-CN" sz="6600"/>
          </a:p>
        </p:txBody>
      </p:sp>
      <p:sp>
        <p:nvSpPr>
          <p:cNvPr id="10" name="矩形 9"/>
          <p:cNvSpPr/>
          <p:nvPr/>
        </p:nvSpPr>
        <p:spPr>
          <a:xfrm>
            <a:off x="6281420" y="4976495"/>
            <a:ext cx="4697730" cy="6432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600"/>
              <a:t>CUSTOM</a:t>
            </a:r>
            <a:endParaRPr lang="en-US" altLang="zh-CN" sz="6600"/>
          </a:p>
        </p:txBody>
      </p:sp>
      <p:pic>
        <p:nvPicPr>
          <p:cNvPr id="2" name="图片 1"/>
          <p:cNvPicPr/>
          <p:nvPr/>
        </p:nvPicPr>
        <p:blipFill>
          <a:blip r:embed="rId1"/>
        </p:blipFill>
        <p:spPr>
          <a:xfrm>
            <a:off x="3757930" y="344805"/>
            <a:ext cx="4462145" cy="297434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6210" y="107315"/>
            <a:ext cx="3883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*</a:t>
            </a:r>
            <a:r>
              <a:rPr lang="zh-CN" altLang="en-US"/>
              <a:t>点击初始</a:t>
            </a:r>
            <a:r>
              <a:rPr lang="zh-CN" altLang="en-US"/>
              <a:t>界面笑脸跳到这个界面</a:t>
            </a:r>
            <a:r>
              <a:rPr lang="en-US" altLang="zh-CN"/>
              <a:t>*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191260" y="3619500"/>
            <a:ext cx="2928620" cy="105664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600"/>
              <a:t>15% </a:t>
            </a:r>
            <a:endParaRPr lang="en-US" altLang="zh-CN" sz="6600"/>
          </a:p>
        </p:txBody>
      </p:sp>
      <p:sp>
        <p:nvSpPr>
          <p:cNvPr id="7" name="矩形 6"/>
          <p:cNvSpPr/>
          <p:nvPr/>
        </p:nvSpPr>
        <p:spPr>
          <a:xfrm>
            <a:off x="4620895" y="3619500"/>
            <a:ext cx="2928620" cy="105664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600"/>
              <a:t>18% </a:t>
            </a:r>
            <a:endParaRPr lang="en-US" altLang="zh-CN" sz="6600"/>
          </a:p>
        </p:txBody>
      </p:sp>
      <p:sp>
        <p:nvSpPr>
          <p:cNvPr id="8" name="矩形 7"/>
          <p:cNvSpPr/>
          <p:nvPr/>
        </p:nvSpPr>
        <p:spPr>
          <a:xfrm>
            <a:off x="8050530" y="3619500"/>
            <a:ext cx="2928620" cy="105664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600"/>
              <a:t>25% </a:t>
            </a:r>
            <a:endParaRPr lang="en-US" altLang="zh-CN" sz="6600"/>
          </a:p>
        </p:txBody>
      </p:sp>
      <p:sp>
        <p:nvSpPr>
          <p:cNvPr id="9" name="矩形 8"/>
          <p:cNvSpPr/>
          <p:nvPr/>
        </p:nvSpPr>
        <p:spPr>
          <a:xfrm>
            <a:off x="1191260" y="4976495"/>
            <a:ext cx="4763770" cy="6432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600"/>
              <a:t>NO TIP</a:t>
            </a:r>
            <a:endParaRPr lang="en-US" altLang="zh-CN" sz="6600"/>
          </a:p>
        </p:txBody>
      </p:sp>
      <p:sp>
        <p:nvSpPr>
          <p:cNvPr id="10" name="矩形 9"/>
          <p:cNvSpPr/>
          <p:nvPr/>
        </p:nvSpPr>
        <p:spPr>
          <a:xfrm>
            <a:off x="6281420" y="4976495"/>
            <a:ext cx="4697730" cy="6432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600"/>
              <a:t>CUSTOM</a:t>
            </a:r>
            <a:endParaRPr lang="en-US" altLang="zh-CN" sz="6600"/>
          </a:p>
        </p:txBody>
      </p:sp>
      <p:pic>
        <p:nvPicPr>
          <p:cNvPr id="6" name="图片 5" descr="stock-photo-successful-team-of-medical-doctors-are-looking-at-camera-and-smiling-while-standing-in-hospital-582888679"/>
          <p:cNvPicPr>
            <a:picLocks noChangeAspect="1"/>
          </p:cNvPicPr>
          <p:nvPr/>
        </p:nvPicPr>
        <p:blipFill>
          <a:blip r:embed="rId1"/>
          <a:srcRect b="9642"/>
          <a:stretch>
            <a:fillRect/>
          </a:stretch>
        </p:blipFill>
        <p:spPr>
          <a:xfrm>
            <a:off x="3347085" y="130175"/>
            <a:ext cx="5497830" cy="329882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56210" y="107315"/>
            <a:ext cx="3883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*</a:t>
            </a:r>
            <a:r>
              <a:rPr lang="zh-CN" altLang="en-US"/>
              <a:t>点击图片往后跳</a:t>
            </a:r>
            <a:r>
              <a:rPr lang="en-US" altLang="zh-CN"/>
              <a:t>*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191260" y="3619500"/>
            <a:ext cx="2928620" cy="105664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600"/>
              <a:t>15% </a:t>
            </a:r>
            <a:endParaRPr lang="en-US" altLang="zh-CN" sz="6600"/>
          </a:p>
        </p:txBody>
      </p:sp>
      <p:sp>
        <p:nvSpPr>
          <p:cNvPr id="7" name="矩形 6"/>
          <p:cNvSpPr/>
          <p:nvPr/>
        </p:nvSpPr>
        <p:spPr>
          <a:xfrm>
            <a:off x="4620895" y="3619500"/>
            <a:ext cx="2928620" cy="105664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600"/>
              <a:t>18% </a:t>
            </a:r>
            <a:endParaRPr lang="en-US" altLang="zh-CN" sz="6600"/>
          </a:p>
        </p:txBody>
      </p:sp>
      <p:sp>
        <p:nvSpPr>
          <p:cNvPr id="8" name="矩形 7"/>
          <p:cNvSpPr/>
          <p:nvPr/>
        </p:nvSpPr>
        <p:spPr>
          <a:xfrm>
            <a:off x="8050530" y="3619500"/>
            <a:ext cx="2928620" cy="105664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600"/>
              <a:t>25% </a:t>
            </a:r>
            <a:endParaRPr lang="en-US" altLang="zh-CN" sz="6600"/>
          </a:p>
        </p:txBody>
      </p:sp>
      <p:sp>
        <p:nvSpPr>
          <p:cNvPr id="9" name="矩形 8"/>
          <p:cNvSpPr/>
          <p:nvPr/>
        </p:nvSpPr>
        <p:spPr>
          <a:xfrm>
            <a:off x="1191260" y="4976495"/>
            <a:ext cx="4763770" cy="6432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600"/>
              <a:t>NO TIP</a:t>
            </a:r>
            <a:endParaRPr lang="en-US" altLang="zh-CN" sz="6600"/>
          </a:p>
        </p:txBody>
      </p:sp>
      <p:sp>
        <p:nvSpPr>
          <p:cNvPr id="10" name="矩形 9"/>
          <p:cNvSpPr/>
          <p:nvPr/>
        </p:nvSpPr>
        <p:spPr>
          <a:xfrm>
            <a:off x="6281420" y="4976495"/>
            <a:ext cx="4697730" cy="6432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600"/>
              <a:t>CUSTOM</a:t>
            </a:r>
            <a:endParaRPr lang="en-US" altLang="zh-CN" sz="6600"/>
          </a:p>
        </p:txBody>
      </p:sp>
      <p:pic>
        <p:nvPicPr>
          <p:cNvPr id="2" name="图片 1" descr="stock-photo-african-american-baby-girl-wearing-headphone-crying-in-the-room-she-s-hungry-and-unsatisfied-2213101257"/>
          <p:cNvPicPr>
            <a:picLocks noChangeAspect="1"/>
          </p:cNvPicPr>
          <p:nvPr/>
        </p:nvPicPr>
        <p:blipFill>
          <a:blip r:embed="rId1"/>
          <a:srcRect b="9177"/>
          <a:stretch>
            <a:fillRect/>
          </a:stretch>
        </p:blipFill>
        <p:spPr>
          <a:xfrm>
            <a:off x="3489325" y="173990"/>
            <a:ext cx="5006975" cy="32004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56210" y="107315"/>
            <a:ext cx="3883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*</a:t>
            </a:r>
            <a:r>
              <a:rPr lang="zh-CN" altLang="en-US"/>
              <a:t>点击图片往后跳</a:t>
            </a:r>
            <a:r>
              <a:rPr lang="en-US" altLang="zh-CN"/>
              <a:t>*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191260" y="3619500"/>
            <a:ext cx="2928620" cy="105664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600"/>
              <a:t>15% </a:t>
            </a:r>
            <a:endParaRPr lang="en-US" altLang="zh-CN" sz="6600"/>
          </a:p>
        </p:txBody>
      </p:sp>
      <p:sp>
        <p:nvSpPr>
          <p:cNvPr id="7" name="矩形 6"/>
          <p:cNvSpPr/>
          <p:nvPr/>
        </p:nvSpPr>
        <p:spPr>
          <a:xfrm>
            <a:off x="4620895" y="3619500"/>
            <a:ext cx="2928620" cy="105664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600"/>
              <a:t>18% </a:t>
            </a:r>
            <a:endParaRPr lang="en-US" altLang="zh-CN" sz="6600"/>
          </a:p>
        </p:txBody>
      </p:sp>
      <p:sp>
        <p:nvSpPr>
          <p:cNvPr id="8" name="矩形 7"/>
          <p:cNvSpPr/>
          <p:nvPr/>
        </p:nvSpPr>
        <p:spPr>
          <a:xfrm>
            <a:off x="8050530" y="3619500"/>
            <a:ext cx="2928620" cy="105664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600"/>
              <a:t>25% </a:t>
            </a:r>
            <a:endParaRPr lang="en-US" altLang="zh-CN" sz="6600"/>
          </a:p>
        </p:txBody>
      </p:sp>
      <p:sp>
        <p:nvSpPr>
          <p:cNvPr id="9" name="矩形 8"/>
          <p:cNvSpPr/>
          <p:nvPr/>
        </p:nvSpPr>
        <p:spPr>
          <a:xfrm>
            <a:off x="1191260" y="4976495"/>
            <a:ext cx="4763770" cy="6432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600"/>
              <a:t>NO TIP</a:t>
            </a:r>
            <a:endParaRPr lang="en-US" altLang="zh-CN" sz="6600"/>
          </a:p>
        </p:txBody>
      </p:sp>
      <p:sp>
        <p:nvSpPr>
          <p:cNvPr id="10" name="矩形 9"/>
          <p:cNvSpPr/>
          <p:nvPr/>
        </p:nvSpPr>
        <p:spPr>
          <a:xfrm>
            <a:off x="6281420" y="4976495"/>
            <a:ext cx="4697730" cy="64325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6600"/>
              <a:t>CUSTOM</a:t>
            </a:r>
            <a:endParaRPr lang="en-US" altLang="zh-CN" sz="6600"/>
          </a:p>
        </p:txBody>
      </p:sp>
      <p:pic>
        <p:nvPicPr>
          <p:cNvPr id="3" name="图片 2"/>
          <p:cNvPicPr/>
          <p:nvPr/>
        </p:nvPicPr>
        <p:blipFill>
          <a:blip r:embed="rId1"/>
          <a:srcRect l="9438"/>
        </p:blipFill>
        <p:spPr>
          <a:xfrm>
            <a:off x="3388360" y="81915"/>
            <a:ext cx="5184140" cy="336931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156210" y="107315"/>
            <a:ext cx="38836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*</a:t>
            </a:r>
            <a:r>
              <a:rPr lang="zh-CN" altLang="en-US"/>
              <a:t>点击图片往后跳</a:t>
            </a:r>
            <a:r>
              <a:rPr lang="en-US" altLang="zh-CN"/>
              <a:t>*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ZGRhYmYwMWIyYmU2ZTZjMzgyYmNkMGJkYmUyZjNkNDY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259</Words>
  <Application>WPS 演示</Application>
  <PresentationFormat>宽屏</PresentationFormat>
  <Paragraphs>74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SimSun</vt:lpstr>
      <vt:lpstr>Wingdings</vt:lpstr>
      <vt:lpstr>Arial Unicode MS</vt:lpstr>
      <vt:lpstr>Calibri</vt:lpstr>
      <vt:lpstr>Microsoft YaHei</vt:lpstr>
      <vt:lpstr>MiSans Demibold</vt:lpstr>
      <vt:lpstr>Segoe Print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xli31</dc:creator>
  <cp:lastModifiedBy>Âlee</cp:lastModifiedBy>
  <cp:revision>7</cp:revision>
  <dcterms:created xsi:type="dcterms:W3CDTF">2023-08-09T12:44:00Z</dcterms:created>
  <dcterms:modified xsi:type="dcterms:W3CDTF">2024-09-19T20:30:21Z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2052-12.1.0.17857</vt:lpwstr>
  </property>
</Properties>
</file>