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iro Medium"/>
      <p:regular r:id="rId17"/>
      <p:bold r:id="rId18"/>
    </p:embeddedFont>
    <p:embeddedFont>
      <p:font typeface="Cairo"/>
      <p:regular r:id="rId19"/>
      <p:bold r:id="rId20"/>
    </p:embeddedFont>
    <p:embeddedFont>
      <p:font typeface="Bungee"/>
      <p:regular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81438A-C9C1-4A46-BF8B-DB91C2A15DA7}">
  <a:tblStyle styleId="{0081438A-C9C1-4A46-BF8B-DB91C2A1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Cairo-bold.fntdata"/><Relationship Id="rId22" Type="http://schemas.openxmlformats.org/officeDocument/2006/relationships/font" Target="fonts/DMSans-regular.fntdata"/><Relationship Id="rId21" Type="http://schemas.openxmlformats.org/officeDocument/2006/relationships/font" Target="fonts/Bungee-regular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25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iroMedium-regular.fntdata"/><Relationship Id="rId16" Type="http://schemas.openxmlformats.org/officeDocument/2006/relationships/slide" Target="slides/slide11.xml"/><Relationship Id="rId19" Type="http://schemas.openxmlformats.org/officeDocument/2006/relationships/font" Target="fonts/Cairo-regular.fntdata"/><Relationship Id="rId18" Type="http://schemas.openxmlformats.org/officeDocument/2006/relationships/font" Target="fonts/Cair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d9c6d438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d9c6d438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5526c62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5526c62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57e905fa79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57e905fa79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edba89394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edba89394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dba89394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edba89394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576a64397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576a64397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dba89394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dba89394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57e905fa79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57e905fa79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58bbe8c53e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58bbe8c53e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550d09c5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550d09c5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5526c62c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5526c62c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1284000" y="990600"/>
            <a:ext cx="6576000" cy="24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1284000" y="3449575"/>
            <a:ext cx="6576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117" name="Google Shape;117;p1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4677200" y="4250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 rot="9651258">
            <a:off x="448352" y="4380344"/>
            <a:ext cx="643548" cy="377045"/>
            <a:chOff x="-1131628" y="1250953"/>
            <a:chExt cx="695437" cy="407447"/>
          </a:xfrm>
        </p:grpSpPr>
        <p:sp>
          <p:nvSpPr>
            <p:cNvPr id="121" name="Google Shape;121;p1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/>
          <p:nvPr/>
        </p:nvSpPr>
        <p:spPr>
          <a:xfrm>
            <a:off x="7393975" y="4749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3" type="title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6" type="title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9" type="title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3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31945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143" name="Google Shape;143;p1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46" name="Google Shape;146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150" name="Google Shape;150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154" name="Google Shape;154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1231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4"/>
          <p:cNvSpPr txBox="1"/>
          <p:nvPr>
            <p:ph hasCustomPrompt="1" idx="2" type="title"/>
          </p:nvPr>
        </p:nvSpPr>
        <p:spPr>
          <a:xfrm>
            <a:off x="1521560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idx="1" type="subTitle"/>
          </p:nvPr>
        </p:nvSpPr>
        <p:spPr>
          <a:xfrm>
            <a:off x="712310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3" type="title"/>
          </p:nvPr>
        </p:nvSpPr>
        <p:spPr>
          <a:xfrm>
            <a:off x="330528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4"/>
          <p:cNvSpPr txBox="1"/>
          <p:nvPr>
            <p:ph hasCustomPrompt="1" idx="4" type="title"/>
          </p:nvPr>
        </p:nvSpPr>
        <p:spPr>
          <a:xfrm>
            <a:off x="4114530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/>
          <p:nvPr>
            <p:ph idx="5" type="subTitle"/>
          </p:nvPr>
        </p:nvSpPr>
        <p:spPr>
          <a:xfrm>
            <a:off x="3305430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6" type="title"/>
          </p:nvPr>
        </p:nvSpPr>
        <p:spPr>
          <a:xfrm>
            <a:off x="713810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14"/>
          <p:cNvSpPr txBox="1"/>
          <p:nvPr>
            <p:ph hasCustomPrompt="1" idx="7" type="title"/>
          </p:nvPr>
        </p:nvSpPr>
        <p:spPr>
          <a:xfrm>
            <a:off x="152156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/>
          <p:nvPr>
            <p:ph idx="8" type="subTitle"/>
          </p:nvPr>
        </p:nvSpPr>
        <p:spPr>
          <a:xfrm>
            <a:off x="712310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9" type="title"/>
          </p:nvPr>
        </p:nvSpPr>
        <p:spPr>
          <a:xfrm>
            <a:off x="3305430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14"/>
          <p:cNvSpPr txBox="1"/>
          <p:nvPr>
            <p:ph hasCustomPrompt="1" idx="13" type="title"/>
          </p:nvPr>
        </p:nvSpPr>
        <p:spPr>
          <a:xfrm>
            <a:off x="411453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/>
          <p:nvPr>
            <p:ph idx="14" type="subTitle"/>
          </p:nvPr>
        </p:nvSpPr>
        <p:spPr>
          <a:xfrm>
            <a:off x="3305430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4"/>
          <p:cNvSpPr/>
          <p:nvPr/>
        </p:nvSpPr>
        <p:spPr>
          <a:xfrm>
            <a:off x="8700451" y="24940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>
            <p:ph idx="16" type="title"/>
          </p:nvPr>
        </p:nvSpPr>
        <p:spPr>
          <a:xfrm>
            <a:off x="5898255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4"/>
          <p:cNvSpPr txBox="1"/>
          <p:nvPr>
            <p:ph hasCustomPrompt="1" idx="17" type="title"/>
          </p:nvPr>
        </p:nvSpPr>
        <p:spPr>
          <a:xfrm>
            <a:off x="6707505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4"/>
          <p:cNvSpPr txBox="1"/>
          <p:nvPr>
            <p:ph idx="18" type="subTitle"/>
          </p:nvPr>
        </p:nvSpPr>
        <p:spPr>
          <a:xfrm>
            <a:off x="5898405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19" type="title"/>
          </p:nvPr>
        </p:nvSpPr>
        <p:spPr>
          <a:xfrm>
            <a:off x="5898405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14"/>
          <p:cNvSpPr txBox="1"/>
          <p:nvPr>
            <p:ph hasCustomPrompt="1" idx="20" type="title"/>
          </p:nvPr>
        </p:nvSpPr>
        <p:spPr>
          <a:xfrm>
            <a:off x="6707505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/>
          <p:nvPr>
            <p:ph idx="21" type="subTitle"/>
          </p:nvPr>
        </p:nvSpPr>
        <p:spPr>
          <a:xfrm>
            <a:off x="5898405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180" name="Google Shape;180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184" name="Google Shape;184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72812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15"/>
          <p:cNvSpPr txBox="1"/>
          <p:nvPr>
            <p:ph idx="2" type="subTitle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15"/>
          <p:cNvSpPr txBox="1"/>
          <p:nvPr>
            <p:ph hasCustomPrompt="1" type="title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/>
          <p:nvPr>
            <p:ph hasCustomPrompt="1" idx="3" type="title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/>
          <p:nvPr>
            <p:ph idx="4" type="subTitle"/>
          </p:nvPr>
        </p:nvSpPr>
        <p:spPr>
          <a:xfrm>
            <a:off x="72812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15"/>
          <p:cNvSpPr txBox="1"/>
          <p:nvPr>
            <p:ph idx="5" type="subTitle"/>
          </p:nvPr>
        </p:nvSpPr>
        <p:spPr>
          <a:xfrm>
            <a:off x="496857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5"/>
          <p:cNvSpPr txBox="1"/>
          <p:nvPr>
            <p:ph hasCustomPrompt="1" idx="6" type="title"/>
          </p:nvPr>
        </p:nvSpPr>
        <p:spPr>
          <a:xfrm>
            <a:off x="496857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/>
          <p:nvPr>
            <p:ph hasCustomPrompt="1" idx="7" type="title"/>
          </p:nvPr>
        </p:nvSpPr>
        <p:spPr>
          <a:xfrm>
            <a:off x="72812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5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201" name="Google Shape;201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206" name="Google Shape;206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5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" type="subTitle"/>
          </p:nvPr>
        </p:nvSpPr>
        <p:spPr>
          <a:xfrm>
            <a:off x="905775" y="3620700"/>
            <a:ext cx="14838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3" name="Google Shape;213;p16"/>
          <p:cNvSpPr txBox="1"/>
          <p:nvPr>
            <p:ph idx="2" type="subTitle"/>
          </p:nvPr>
        </p:nvSpPr>
        <p:spPr>
          <a:xfrm>
            <a:off x="6756828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4" name="Google Shape;214;p16"/>
          <p:cNvSpPr txBox="1"/>
          <p:nvPr>
            <p:ph idx="3" type="subTitle"/>
          </p:nvPr>
        </p:nvSpPr>
        <p:spPr>
          <a:xfrm>
            <a:off x="2857726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6"/>
          <p:cNvSpPr txBox="1"/>
          <p:nvPr>
            <p:ph idx="4" type="subTitle"/>
          </p:nvPr>
        </p:nvSpPr>
        <p:spPr>
          <a:xfrm>
            <a:off x="4807277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6" name="Google Shape;216;p16"/>
          <p:cNvSpPr txBox="1"/>
          <p:nvPr>
            <p:ph hasCustomPrompt="1" type="title"/>
          </p:nvPr>
        </p:nvSpPr>
        <p:spPr>
          <a:xfrm>
            <a:off x="6756832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6"/>
          <p:cNvSpPr txBox="1"/>
          <p:nvPr>
            <p:ph hasCustomPrompt="1" idx="5" type="title"/>
          </p:nvPr>
        </p:nvSpPr>
        <p:spPr>
          <a:xfrm>
            <a:off x="2857723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6"/>
          <p:cNvSpPr txBox="1"/>
          <p:nvPr>
            <p:ph hasCustomPrompt="1" idx="6" type="title"/>
          </p:nvPr>
        </p:nvSpPr>
        <p:spPr>
          <a:xfrm>
            <a:off x="4807277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6"/>
          <p:cNvSpPr txBox="1"/>
          <p:nvPr>
            <p:ph hasCustomPrompt="1" idx="7" type="title"/>
          </p:nvPr>
        </p:nvSpPr>
        <p:spPr>
          <a:xfrm>
            <a:off x="905768" y="1465300"/>
            <a:ext cx="148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16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23" name="Google Shape;223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6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228" name="Google Shape;228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9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1" type="subTitle"/>
          </p:nvPr>
        </p:nvSpPr>
        <p:spPr>
          <a:xfrm>
            <a:off x="956725" y="3542445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17"/>
          <p:cNvSpPr txBox="1"/>
          <p:nvPr>
            <p:ph hasCustomPrompt="1" type="title"/>
          </p:nvPr>
        </p:nvSpPr>
        <p:spPr>
          <a:xfrm>
            <a:off x="956725" y="2830470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7"/>
          <p:cNvSpPr txBox="1"/>
          <p:nvPr>
            <p:ph idx="2" type="subTitle"/>
          </p:nvPr>
        </p:nvSpPr>
        <p:spPr>
          <a:xfrm>
            <a:off x="956725" y="1728220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7"/>
          <p:cNvSpPr txBox="1"/>
          <p:nvPr>
            <p:ph hasCustomPrompt="1" idx="3" type="title"/>
          </p:nvPr>
        </p:nvSpPr>
        <p:spPr>
          <a:xfrm>
            <a:off x="956725" y="1016245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40" name="Google Shape;240;p1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flipH="1" rot="10800000">
            <a:off x="8779101" y="31949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9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5211839" y="3694412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18"/>
          <p:cNvSpPr txBox="1"/>
          <p:nvPr>
            <p:ph hasCustomPrompt="1" type="title"/>
          </p:nvPr>
        </p:nvSpPr>
        <p:spPr>
          <a:xfrm>
            <a:off x="5211838" y="3247637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8"/>
          <p:cNvSpPr txBox="1"/>
          <p:nvPr>
            <p:ph idx="2" type="subTitle"/>
          </p:nvPr>
        </p:nvSpPr>
        <p:spPr>
          <a:xfrm>
            <a:off x="5211839" y="1499187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18"/>
          <p:cNvSpPr txBox="1"/>
          <p:nvPr>
            <p:ph hasCustomPrompt="1" idx="3" type="title"/>
          </p:nvPr>
        </p:nvSpPr>
        <p:spPr>
          <a:xfrm>
            <a:off x="5211838" y="1052412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8"/>
          <p:cNvSpPr txBox="1"/>
          <p:nvPr>
            <p:ph idx="4" type="subTitle"/>
          </p:nvPr>
        </p:nvSpPr>
        <p:spPr>
          <a:xfrm>
            <a:off x="5211839" y="2596808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hasCustomPrompt="1" idx="5" type="title"/>
          </p:nvPr>
        </p:nvSpPr>
        <p:spPr>
          <a:xfrm>
            <a:off x="5211838" y="2150024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252" name="Google Shape;252;p18"/>
          <p:cNvGrpSpPr/>
          <p:nvPr/>
        </p:nvGrpSpPr>
        <p:grpSpPr>
          <a:xfrm flipH="1" rot="-4029500">
            <a:off x="8355297" y="4293691"/>
            <a:ext cx="602483" cy="353018"/>
            <a:chOff x="-1131628" y="1250953"/>
            <a:chExt cx="695437" cy="407447"/>
          </a:xfrm>
        </p:grpSpPr>
        <p:sp>
          <p:nvSpPr>
            <p:cNvPr id="253" name="Google Shape;253;p1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8"/>
          <p:cNvSpPr/>
          <p:nvPr/>
        </p:nvSpPr>
        <p:spPr>
          <a:xfrm flipH="1" rot="10800000">
            <a:off x="8735626" y="18374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6550235" y="157475"/>
            <a:ext cx="357775" cy="295791"/>
            <a:chOff x="-783927" y="2108838"/>
            <a:chExt cx="357775" cy="295791"/>
          </a:xfrm>
        </p:grpSpPr>
        <p:sp>
          <p:nvSpPr>
            <p:cNvPr id="259" name="Google Shape;259;p1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8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693000" y="3652750"/>
            <a:ext cx="424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693000" y="982275"/>
            <a:ext cx="4241100" cy="25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19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4754960" y="316675"/>
            <a:ext cx="357775" cy="295791"/>
            <a:chOff x="-783927" y="2108838"/>
            <a:chExt cx="357775" cy="295791"/>
          </a:xfrm>
        </p:grpSpPr>
        <p:sp>
          <p:nvSpPr>
            <p:cNvPr id="268" name="Google Shape;268;p1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9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271" name="Google Shape;271;p1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9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7" name="Google Shape;277;p20"/>
          <p:cNvSpPr txBox="1"/>
          <p:nvPr>
            <p:ph hasCustomPrompt="1" idx="2" type="title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0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rot="9651258">
            <a:off x="1268727" y="4433144"/>
            <a:ext cx="643548" cy="377045"/>
            <a:chOff x="-1131628" y="1250953"/>
            <a:chExt cx="695437" cy="407447"/>
          </a:xfrm>
        </p:grpSpPr>
        <p:sp>
          <p:nvSpPr>
            <p:cNvPr id="284" name="Google Shape;284;p2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21"/>
          <p:cNvSpPr txBox="1"/>
          <p:nvPr>
            <p:ph hasCustomPrompt="1" idx="2" type="title"/>
          </p:nvPr>
        </p:nvSpPr>
        <p:spPr>
          <a:xfrm>
            <a:off x="724583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1"/>
          <p:cNvSpPr txBox="1"/>
          <p:nvPr>
            <p:ph idx="1" type="subTitle"/>
          </p:nvPr>
        </p:nvSpPr>
        <p:spPr>
          <a:xfrm>
            <a:off x="724583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4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5010457" y="2074725"/>
            <a:ext cx="34095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22"/>
          <p:cNvSpPr txBox="1"/>
          <p:nvPr>
            <p:ph hasCustomPrompt="1" idx="2" type="title"/>
          </p:nvPr>
        </p:nvSpPr>
        <p:spPr>
          <a:xfrm>
            <a:off x="5927407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6" name="Google Shape;296;p22"/>
          <p:cNvSpPr txBox="1"/>
          <p:nvPr>
            <p:ph idx="1" type="subTitle"/>
          </p:nvPr>
        </p:nvSpPr>
        <p:spPr>
          <a:xfrm>
            <a:off x="5327407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 rot="9651258">
            <a:off x="310027" y="358769"/>
            <a:ext cx="643548" cy="377045"/>
            <a:chOff x="-1131628" y="1250953"/>
            <a:chExt cx="695437" cy="407447"/>
          </a:xfrm>
        </p:grpSpPr>
        <p:sp>
          <p:nvSpPr>
            <p:cNvPr id="300" name="Google Shape;300;p2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8076848" y="4633625"/>
            <a:ext cx="357775" cy="295791"/>
            <a:chOff x="-783927" y="2108838"/>
            <a:chExt cx="357775" cy="295791"/>
          </a:xfrm>
        </p:grpSpPr>
        <p:sp>
          <p:nvSpPr>
            <p:cNvPr id="304" name="Google Shape;304;p2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4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712950" y="2074725"/>
            <a:ext cx="40716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23"/>
          <p:cNvSpPr txBox="1"/>
          <p:nvPr>
            <p:ph hasCustomPrompt="1"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23"/>
          <p:cNvSpPr txBox="1"/>
          <p:nvPr>
            <p:ph idx="1" type="subTitle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3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98374" y="34488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8578360" y="4157975"/>
            <a:ext cx="357775" cy="295791"/>
            <a:chOff x="-783927" y="2108838"/>
            <a:chExt cx="357775" cy="295791"/>
          </a:xfrm>
        </p:grpSpPr>
        <p:sp>
          <p:nvSpPr>
            <p:cNvPr id="316" name="Google Shape;316;p2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4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24"/>
          <p:cNvSpPr txBox="1"/>
          <p:nvPr>
            <p:ph hasCustomPrompt="1" idx="2" type="title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4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8704899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8519725" y="3930500"/>
            <a:ext cx="290100" cy="395375"/>
            <a:chOff x="1909125" y="2997175"/>
            <a:chExt cx="290100" cy="395375"/>
          </a:xfrm>
        </p:grpSpPr>
        <p:sp>
          <p:nvSpPr>
            <p:cNvPr id="326" name="Google Shape;326;p24"/>
            <p:cNvSpPr/>
            <p:nvPr/>
          </p:nvSpPr>
          <p:spPr>
            <a:xfrm>
              <a:off x="1909125" y="2997175"/>
              <a:ext cx="290100" cy="395075"/>
            </a:xfrm>
            <a:custGeom>
              <a:rect b="b" l="l" r="r" t="t"/>
              <a:pathLst>
                <a:path extrusionOk="0" h="15803" w="11604">
                  <a:moveTo>
                    <a:pt x="11319" y="1"/>
                  </a:moveTo>
                  <a:cubicBezTo>
                    <a:pt x="11266" y="1"/>
                    <a:pt x="11210" y="12"/>
                    <a:pt x="11155" y="36"/>
                  </a:cubicBezTo>
                  <a:cubicBezTo>
                    <a:pt x="9727" y="1191"/>
                    <a:pt x="5167" y="4838"/>
                    <a:pt x="2736" y="6723"/>
                  </a:cubicBezTo>
                  <a:cubicBezTo>
                    <a:pt x="0" y="8911"/>
                    <a:pt x="152" y="13227"/>
                    <a:pt x="3161" y="15051"/>
                  </a:cubicBezTo>
                  <a:cubicBezTo>
                    <a:pt x="3222" y="15081"/>
                    <a:pt x="3344" y="15173"/>
                    <a:pt x="3404" y="15203"/>
                  </a:cubicBezTo>
                  <a:cubicBezTo>
                    <a:pt x="3496" y="15233"/>
                    <a:pt x="3617" y="15325"/>
                    <a:pt x="3678" y="15355"/>
                  </a:cubicBezTo>
                  <a:cubicBezTo>
                    <a:pt x="4348" y="15661"/>
                    <a:pt x="5039" y="15803"/>
                    <a:pt x="5714" y="15803"/>
                  </a:cubicBezTo>
                  <a:cubicBezTo>
                    <a:pt x="8253" y="15803"/>
                    <a:pt x="10575" y="13800"/>
                    <a:pt x="10791" y="11039"/>
                  </a:cubicBezTo>
                  <a:cubicBezTo>
                    <a:pt x="11003" y="7939"/>
                    <a:pt x="11429" y="2133"/>
                    <a:pt x="11581" y="279"/>
                  </a:cubicBezTo>
                  <a:cubicBezTo>
                    <a:pt x="11604" y="98"/>
                    <a:pt x="11475" y="1"/>
                    <a:pt x="1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916725" y="2997175"/>
              <a:ext cx="281925" cy="395375"/>
            </a:xfrm>
            <a:custGeom>
              <a:rect b="b" l="l" r="r" t="t"/>
              <a:pathLst>
                <a:path extrusionOk="0" h="15815" w="11277">
                  <a:moveTo>
                    <a:pt x="11011" y="1"/>
                  </a:moveTo>
                  <a:cubicBezTo>
                    <a:pt x="10960" y="1"/>
                    <a:pt x="10906" y="12"/>
                    <a:pt x="10851" y="36"/>
                  </a:cubicBezTo>
                  <a:cubicBezTo>
                    <a:pt x="10791" y="127"/>
                    <a:pt x="10699" y="157"/>
                    <a:pt x="10608" y="218"/>
                  </a:cubicBezTo>
                  <a:cubicBezTo>
                    <a:pt x="10456" y="2467"/>
                    <a:pt x="10243" y="4990"/>
                    <a:pt x="10152" y="6662"/>
                  </a:cubicBezTo>
                  <a:cubicBezTo>
                    <a:pt x="9937" y="9419"/>
                    <a:pt x="7622" y="11438"/>
                    <a:pt x="5088" y="11438"/>
                  </a:cubicBezTo>
                  <a:cubicBezTo>
                    <a:pt x="4409" y="11438"/>
                    <a:pt x="3714" y="11293"/>
                    <a:pt x="3040" y="10978"/>
                  </a:cubicBezTo>
                  <a:cubicBezTo>
                    <a:pt x="2918" y="10948"/>
                    <a:pt x="2857" y="10917"/>
                    <a:pt x="2766" y="10826"/>
                  </a:cubicBezTo>
                  <a:cubicBezTo>
                    <a:pt x="2705" y="10796"/>
                    <a:pt x="2584" y="10705"/>
                    <a:pt x="2493" y="10674"/>
                  </a:cubicBezTo>
                  <a:cubicBezTo>
                    <a:pt x="1793" y="10218"/>
                    <a:pt x="1216" y="9641"/>
                    <a:pt x="790" y="8972"/>
                  </a:cubicBezTo>
                  <a:lnTo>
                    <a:pt x="790" y="8972"/>
                  </a:lnTo>
                  <a:cubicBezTo>
                    <a:pt x="0" y="11130"/>
                    <a:pt x="669" y="13714"/>
                    <a:pt x="2857" y="15051"/>
                  </a:cubicBezTo>
                  <a:cubicBezTo>
                    <a:pt x="2918" y="15081"/>
                    <a:pt x="3040" y="15173"/>
                    <a:pt x="3100" y="15203"/>
                  </a:cubicBezTo>
                  <a:cubicBezTo>
                    <a:pt x="3192" y="15233"/>
                    <a:pt x="3313" y="15325"/>
                    <a:pt x="3374" y="15355"/>
                  </a:cubicBezTo>
                  <a:cubicBezTo>
                    <a:pt x="4049" y="15670"/>
                    <a:pt x="4745" y="15815"/>
                    <a:pt x="5426" y="15815"/>
                  </a:cubicBezTo>
                  <a:cubicBezTo>
                    <a:pt x="7967" y="15815"/>
                    <a:pt x="10295" y="13796"/>
                    <a:pt x="10487" y="11039"/>
                  </a:cubicBezTo>
                  <a:cubicBezTo>
                    <a:pt x="10699" y="7939"/>
                    <a:pt x="11125" y="2133"/>
                    <a:pt x="11277" y="279"/>
                  </a:cubicBezTo>
                  <a:cubicBezTo>
                    <a:pt x="11277" y="98"/>
                    <a:pt x="11159" y="1"/>
                    <a:pt x="1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055775" y="3074525"/>
              <a:ext cx="96525" cy="97675"/>
            </a:xfrm>
            <a:custGeom>
              <a:rect b="b" l="l" r="r" t="t"/>
              <a:pathLst>
                <a:path extrusionOk="0" h="3907" w="3861">
                  <a:moveTo>
                    <a:pt x="2949" y="0"/>
                  </a:moveTo>
                  <a:cubicBezTo>
                    <a:pt x="2802" y="0"/>
                    <a:pt x="2648" y="27"/>
                    <a:pt x="2493" y="72"/>
                  </a:cubicBezTo>
                  <a:cubicBezTo>
                    <a:pt x="1763" y="255"/>
                    <a:pt x="1125" y="650"/>
                    <a:pt x="700" y="1136"/>
                  </a:cubicBezTo>
                  <a:cubicBezTo>
                    <a:pt x="213" y="1714"/>
                    <a:pt x="1" y="2413"/>
                    <a:pt x="244" y="3142"/>
                  </a:cubicBezTo>
                  <a:cubicBezTo>
                    <a:pt x="365" y="3446"/>
                    <a:pt x="548" y="3750"/>
                    <a:pt x="882" y="3872"/>
                  </a:cubicBezTo>
                  <a:cubicBezTo>
                    <a:pt x="985" y="3898"/>
                    <a:pt x="1093" y="3907"/>
                    <a:pt x="1200" y="3907"/>
                  </a:cubicBezTo>
                  <a:cubicBezTo>
                    <a:pt x="1346" y="3907"/>
                    <a:pt x="1489" y="3889"/>
                    <a:pt x="1611" y="3872"/>
                  </a:cubicBezTo>
                  <a:cubicBezTo>
                    <a:pt x="2098" y="3720"/>
                    <a:pt x="2493" y="3446"/>
                    <a:pt x="2827" y="3082"/>
                  </a:cubicBezTo>
                  <a:cubicBezTo>
                    <a:pt x="3253" y="2626"/>
                    <a:pt x="3587" y="2048"/>
                    <a:pt x="3739" y="1471"/>
                  </a:cubicBezTo>
                  <a:cubicBezTo>
                    <a:pt x="3800" y="1167"/>
                    <a:pt x="3861" y="832"/>
                    <a:pt x="3739" y="528"/>
                  </a:cubicBezTo>
                  <a:cubicBezTo>
                    <a:pt x="3590" y="145"/>
                    <a:pt x="3292" y="0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068700" y="3095950"/>
              <a:ext cx="43325" cy="44250"/>
            </a:xfrm>
            <a:custGeom>
              <a:rect b="b" l="l" r="r" t="t"/>
              <a:pathLst>
                <a:path extrusionOk="0" h="1770" w="1733">
                  <a:moveTo>
                    <a:pt x="1362" y="1"/>
                  </a:moveTo>
                  <a:cubicBezTo>
                    <a:pt x="1196" y="1"/>
                    <a:pt x="1013" y="90"/>
                    <a:pt x="882" y="188"/>
                  </a:cubicBezTo>
                  <a:cubicBezTo>
                    <a:pt x="608" y="431"/>
                    <a:pt x="335" y="614"/>
                    <a:pt x="183" y="887"/>
                  </a:cubicBezTo>
                  <a:cubicBezTo>
                    <a:pt x="152" y="948"/>
                    <a:pt x="122" y="1070"/>
                    <a:pt x="61" y="1130"/>
                  </a:cubicBezTo>
                  <a:cubicBezTo>
                    <a:pt x="31" y="1282"/>
                    <a:pt x="0" y="1495"/>
                    <a:pt x="61" y="1647"/>
                  </a:cubicBezTo>
                  <a:cubicBezTo>
                    <a:pt x="152" y="1708"/>
                    <a:pt x="243" y="1769"/>
                    <a:pt x="365" y="1769"/>
                  </a:cubicBezTo>
                  <a:cubicBezTo>
                    <a:pt x="379" y="1769"/>
                    <a:pt x="393" y="1770"/>
                    <a:pt x="407" y="1770"/>
                  </a:cubicBezTo>
                  <a:cubicBezTo>
                    <a:pt x="966" y="1770"/>
                    <a:pt x="1434" y="1181"/>
                    <a:pt x="1642" y="766"/>
                  </a:cubicBezTo>
                  <a:cubicBezTo>
                    <a:pt x="1702" y="614"/>
                    <a:pt x="1733" y="431"/>
                    <a:pt x="1702" y="249"/>
                  </a:cubicBezTo>
                  <a:cubicBezTo>
                    <a:pt x="1632" y="66"/>
                    <a:pt x="1504" y="1"/>
                    <a:pt x="1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34398" y="480425"/>
            <a:ext cx="357775" cy="295791"/>
            <a:chOff x="-783927" y="2108838"/>
            <a:chExt cx="357775" cy="295791"/>
          </a:xfrm>
        </p:grpSpPr>
        <p:sp>
          <p:nvSpPr>
            <p:cNvPr id="331" name="Google Shape;331;p2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25"/>
          <p:cNvSpPr/>
          <p:nvPr/>
        </p:nvSpPr>
        <p:spPr>
          <a:xfrm>
            <a:off x="8162851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8614099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5"/>
          <p:cNvGrpSpPr/>
          <p:nvPr/>
        </p:nvGrpSpPr>
        <p:grpSpPr>
          <a:xfrm>
            <a:off x="8550835" y="539488"/>
            <a:ext cx="357775" cy="295791"/>
            <a:chOff x="-783927" y="2108838"/>
            <a:chExt cx="357775" cy="295791"/>
          </a:xfrm>
        </p:grpSpPr>
        <p:sp>
          <p:nvSpPr>
            <p:cNvPr id="338" name="Google Shape;338;p2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5"/>
          <p:cNvGrpSpPr/>
          <p:nvPr/>
        </p:nvGrpSpPr>
        <p:grpSpPr>
          <a:xfrm rot="4467977">
            <a:off x="113783" y="4499639"/>
            <a:ext cx="632709" cy="411772"/>
            <a:chOff x="-6156016" y="2887633"/>
            <a:chExt cx="683789" cy="445016"/>
          </a:xfrm>
        </p:grpSpPr>
        <p:sp>
          <p:nvSpPr>
            <p:cNvPr id="341" name="Google Shape;341;p25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224075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6"/>
          <p:cNvSpPr/>
          <p:nvPr/>
        </p:nvSpPr>
        <p:spPr>
          <a:xfrm flipH="1" rot="10800000">
            <a:off x="8162851" y="4835316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50" name="Google Shape;350;p2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flipH="1" rot="10800000">
            <a:off x="224075" y="4746991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2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361" name="Google Shape;361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7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7"/>
          <p:cNvGrpSpPr/>
          <p:nvPr/>
        </p:nvGrpSpPr>
        <p:grpSpPr>
          <a:xfrm flipH="1" rot="5032634">
            <a:off x="8514087" y="1463670"/>
            <a:ext cx="643543" cy="377043"/>
            <a:chOff x="-1131628" y="1250953"/>
            <a:chExt cx="695437" cy="407447"/>
          </a:xfrm>
        </p:grpSpPr>
        <p:sp>
          <p:nvSpPr>
            <p:cNvPr id="366" name="Google Shape;366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2" name="Google Shape;372;p28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6" name="Google Shape;386;p29"/>
          <p:cNvSpPr/>
          <p:nvPr/>
        </p:nvSpPr>
        <p:spPr>
          <a:xfrm rot="10800000">
            <a:off x="8662963" y="158915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 flipH="1" rot="10800000">
            <a:off x="7168951" y="4708041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9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89" name="Google Shape;389;p2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92" name="Google Shape;392;p29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9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_1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713225" y="368825"/>
            <a:ext cx="77214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" type="subTitle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720000" y="2764650"/>
            <a:ext cx="69762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32"/>
          <p:cNvSpPr txBox="1"/>
          <p:nvPr>
            <p:ph idx="1" type="subTitle"/>
          </p:nvPr>
        </p:nvSpPr>
        <p:spPr>
          <a:xfrm>
            <a:off x="720000" y="3990975"/>
            <a:ext cx="6976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2"/>
          <p:cNvSpPr/>
          <p:nvPr/>
        </p:nvSpPr>
        <p:spPr>
          <a:xfrm>
            <a:off x="250425" y="46750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8627024" y="391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2"/>
          <p:cNvGrpSpPr/>
          <p:nvPr/>
        </p:nvGrpSpPr>
        <p:grpSpPr>
          <a:xfrm rot="-7140317">
            <a:off x="8291649" y="4433155"/>
            <a:ext cx="643533" cy="377037"/>
            <a:chOff x="-1131628" y="1250953"/>
            <a:chExt cx="695437" cy="407447"/>
          </a:xfrm>
        </p:grpSpPr>
        <p:sp>
          <p:nvSpPr>
            <p:cNvPr id="413" name="Google Shape;413;p3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720000" y="14341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720000" y="25717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3"/>
          <p:cNvSpPr/>
          <p:nvPr/>
        </p:nvSpPr>
        <p:spPr>
          <a:xfrm>
            <a:off x="4362696" y="43596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764725" y="45688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355460" y="831325"/>
            <a:ext cx="357775" cy="295791"/>
            <a:chOff x="-783927" y="2108838"/>
            <a:chExt cx="357775" cy="295791"/>
          </a:xfrm>
        </p:grpSpPr>
        <p:sp>
          <p:nvSpPr>
            <p:cNvPr id="424" name="Google Shape;424;p3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5158200" y="1434150"/>
            <a:ext cx="25188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34"/>
          <p:cNvSpPr txBox="1"/>
          <p:nvPr>
            <p:ph idx="1" type="subTitle"/>
          </p:nvPr>
        </p:nvSpPr>
        <p:spPr>
          <a:xfrm>
            <a:off x="5158200" y="2571750"/>
            <a:ext cx="28713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4"/>
          <p:cNvSpPr/>
          <p:nvPr/>
        </p:nvSpPr>
        <p:spPr>
          <a:xfrm>
            <a:off x="2098121" y="1889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378050" y="433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4"/>
          <p:cNvGrpSpPr/>
          <p:nvPr/>
        </p:nvGrpSpPr>
        <p:grpSpPr>
          <a:xfrm>
            <a:off x="8379460" y="305375"/>
            <a:ext cx="357775" cy="295791"/>
            <a:chOff x="-783927" y="2108838"/>
            <a:chExt cx="357775" cy="295791"/>
          </a:xfrm>
        </p:grpSpPr>
        <p:sp>
          <p:nvSpPr>
            <p:cNvPr id="433" name="Google Shape;433;p3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4"/>
          <p:cNvGrpSpPr/>
          <p:nvPr/>
        </p:nvGrpSpPr>
        <p:grpSpPr>
          <a:xfrm rot="-6220424">
            <a:off x="191876" y="1703353"/>
            <a:ext cx="602495" cy="353003"/>
            <a:chOff x="-1131628" y="1250953"/>
            <a:chExt cx="695437" cy="407447"/>
          </a:xfrm>
        </p:grpSpPr>
        <p:sp>
          <p:nvSpPr>
            <p:cNvPr id="436" name="Google Shape;436;p3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720000" y="1205550"/>
            <a:ext cx="23853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35"/>
          <p:cNvSpPr txBox="1"/>
          <p:nvPr>
            <p:ph idx="1" type="subTitle"/>
          </p:nvPr>
        </p:nvSpPr>
        <p:spPr>
          <a:xfrm>
            <a:off x="5777775" y="2800350"/>
            <a:ext cx="26424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5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8178110" y="2061900"/>
            <a:ext cx="357775" cy="295791"/>
            <a:chOff x="-783927" y="2108838"/>
            <a:chExt cx="357775" cy="295791"/>
          </a:xfrm>
        </p:grpSpPr>
        <p:sp>
          <p:nvSpPr>
            <p:cNvPr id="447" name="Google Shape;447;p3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idx="1" type="body"/>
          </p:nvPr>
        </p:nvSpPr>
        <p:spPr>
          <a:xfrm flipH="1">
            <a:off x="1170425" y="1519100"/>
            <a:ext cx="39375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AFA0"/>
              </a:buClr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1" name="Google Shape;451;p3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2" name="Google Shape;452;p36"/>
          <p:cNvSpPr/>
          <p:nvPr/>
        </p:nvSpPr>
        <p:spPr>
          <a:xfrm flipH="1">
            <a:off x="7240256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 flipH="1">
            <a:off x="8647884" y="15927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 flipH="1">
            <a:off x="317059" y="5401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 flipH="1">
            <a:off x="316517" y="45688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6"/>
          <p:cNvGrpSpPr/>
          <p:nvPr/>
        </p:nvGrpSpPr>
        <p:grpSpPr>
          <a:xfrm flipH="1">
            <a:off x="189419" y="3643900"/>
            <a:ext cx="357775" cy="295791"/>
            <a:chOff x="-783927" y="2108838"/>
            <a:chExt cx="357775" cy="295791"/>
          </a:xfrm>
        </p:grpSpPr>
        <p:sp>
          <p:nvSpPr>
            <p:cNvPr id="457" name="Google Shape;457;p3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 flipH="1" rot="-2820071">
            <a:off x="909554" y="4495500"/>
            <a:ext cx="643550" cy="377047"/>
            <a:chOff x="-1131628" y="1250953"/>
            <a:chExt cx="695437" cy="407447"/>
          </a:xfrm>
        </p:grpSpPr>
        <p:sp>
          <p:nvSpPr>
            <p:cNvPr id="460" name="Google Shape;460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 flipH="1" rot="6220639">
            <a:off x="8112759" y="466660"/>
            <a:ext cx="643516" cy="377027"/>
            <a:chOff x="-1131628" y="1250953"/>
            <a:chExt cx="695437" cy="407447"/>
          </a:xfrm>
        </p:grpSpPr>
        <p:sp>
          <p:nvSpPr>
            <p:cNvPr id="464" name="Google Shape;464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type="title"/>
          </p:nvPr>
        </p:nvSpPr>
        <p:spPr>
          <a:xfrm>
            <a:off x="713225" y="142875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9" name="Google Shape;469;p37"/>
          <p:cNvSpPr txBox="1"/>
          <p:nvPr>
            <p:ph idx="1" type="subTitle"/>
          </p:nvPr>
        </p:nvSpPr>
        <p:spPr>
          <a:xfrm>
            <a:off x="713225" y="2260913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37"/>
          <p:cNvSpPr txBox="1"/>
          <p:nvPr>
            <p:ph idx="2" type="title"/>
          </p:nvPr>
        </p:nvSpPr>
        <p:spPr>
          <a:xfrm>
            <a:off x="713225" y="309550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idx="3" type="subTitle"/>
          </p:nvPr>
        </p:nvSpPr>
        <p:spPr>
          <a:xfrm>
            <a:off x="713225" y="3927675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2" name="Google Shape;472;p37"/>
          <p:cNvSpPr txBox="1"/>
          <p:nvPr>
            <p:ph idx="4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" name="Google Shape;473;p37"/>
          <p:cNvSpPr/>
          <p:nvPr/>
        </p:nvSpPr>
        <p:spPr>
          <a:xfrm>
            <a:off x="301800" y="368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 rot="-6220424">
            <a:off x="115626" y="4513228"/>
            <a:ext cx="602495" cy="353003"/>
            <a:chOff x="-1131628" y="1250953"/>
            <a:chExt cx="695437" cy="407447"/>
          </a:xfrm>
        </p:grpSpPr>
        <p:sp>
          <p:nvSpPr>
            <p:cNvPr id="475" name="Google Shape;475;p3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0" name="Google Shape;480;p38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3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7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idx="1" type="body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9" name="Google Shape;499;p39"/>
          <p:cNvSpPr txBox="1"/>
          <p:nvPr>
            <p:ph idx="2" type="body"/>
          </p:nvPr>
        </p:nvSpPr>
        <p:spPr>
          <a:xfrm>
            <a:off x="718500" y="14192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0" name="Google Shape;500;p3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9"/>
          <p:cNvSpPr/>
          <p:nvPr/>
        </p:nvSpPr>
        <p:spPr>
          <a:xfrm>
            <a:off x="7805088" y="1386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866380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9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505" name="Google Shape;505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8599985" y="4126325"/>
            <a:ext cx="357775" cy="295791"/>
            <a:chOff x="-783927" y="2108838"/>
            <a:chExt cx="357775" cy="295791"/>
          </a:xfrm>
        </p:grpSpPr>
        <p:sp>
          <p:nvSpPr>
            <p:cNvPr id="509" name="Google Shape;509;p3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 rot="9651258">
            <a:off x="6750877" y="4604944"/>
            <a:ext cx="643548" cy="377045"/>
            <a:chOff x="-1131628" y="1250953"/>
            <a:chExt cx="695437" cy="407447"/>
          </a:xfrm>
        </p:grpSpPr>
        <p:sp>
          <p:nvSpPr>
            <p:cNvPr id="512" name="Google Shape;512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9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7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0"/>
          <p:cNvSpPr/>
          <p:nvPr/>
        </p:nvSpPr>
        <p:spPr>
          <a:xfrm>
            <a:off x="8681438" y="2134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 flipH="1">
            <a:off x="8370432" y="24728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22" name="Google Shape;522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26" name="Google Shape;526;p4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29" name="Google Shape;529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0"/>
          <p:cNvSpPr txBox="1"/>
          <p:nvPr>
            <p:ph idx="2" type="title"/>
          </p:nvPr>
        </p:nvSpPr>
        <p:spPr>
          <a:xfrm>
            <a:off x="1399025" y="149297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1" type="subTitle"/>
          </p:nvPr>
        </p:nvSpPr>
        <p:spPr>
          <a:xfrm>
            <a:off x="1399025" y="1839647"/>
            <a:ext cx="24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4" name="Google Shape;534;p40"/>
          <p:cNvSpPr txBox="1"/>
          <p:nvPr>
            <p:ph idx="3" type="title"/>
          </p:nvPr>
        </p:nvSpPr>
        <p:spPr>
          <a:xfrm>
            <a:off x="1399025" y="318192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4" type="subTitle"/>
          </p:nvPr>
        </p:nvSpPr>
        <p:spPr>
          <a:xfrm>
            <a:off x="1399025" y="3470472"/>
            <a:ext cx="245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title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title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54" name="Google Shape;54;p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57" name="Google Shape;57;p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7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41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 txBox="1"/>
          <p:nvPr>
            <p:ph idx="2" type="title"/>
          </p:nvPr>
        </p:nvSpPr>
        <p:spPr>
          <a:xfrm>
            <a:off x="713225" y="1450902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0" name="Google Shape;540;p41"/>
          <p:cNvSpPr txBox="1"/>
          <p:nvPr>
            <p:ph idx="1" type="subTitle"/>
          </p:nvPr>
        </p:nvSpPr>
        <p:spPr>
          <a:xfrm>
            <a:off x="713225" y="1797575"/>
            <a:ext cx="230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idx="3" type="title"/>
          </p:nvPr>
        </p:nvSpPr>
        <p:spPr>
          <a:xfrm>
            <a:off x="6133025" y="2804025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2" name="Google Shape;542;p41"/>
          <p:cNvSpPr txBox="1"/>
          <p:nvPr>
            <p:ph idx="4" type="subTitle"/>
          </p:nvPr>
        </p:nvSpPr>
        <p:spPr>
          <a:xfrm>
            <a:off x="6133025" y="3092573"/>
            <a:ext cx="23061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3" name="Google Shape;543;p41"/>
          <p:cNvSpPr/>
          <p:nvPr/>
        </p:nvSpPr>
        <p:spPr>
          <a:xfrm flipH="1">
            <a:off x="8688132" y="44537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 flipH="1">
            <a:off x="331506" y="41524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 flipH="1">
            <a:off x="407242" y="564425"/>
            <a:ext cx="357775" cy="295791"/>
            <a:chOff x="-783927" y="2108838"/>
            <a:chExt cx="357775" cy="295791"/>
          </a:xfrm>
        </p:grpSpPr>
        <p:sp>
          <p:nvSpPr>
            <p:cNvPr id="546" name="Google Shape;546;p4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22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idx="1" type="body"/>
          </p:nvPr>
        </p:nvSpPr>
        <p:spPr>
          <a:xfrm>
            <a:off x="4566600" y="1828800"/>
            <a:ext cx="3858900" cy="26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0" name="Google Shape;550;p42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42"/>
          <p:cNvSpPr/>
          <p:nvPr/>
        </p:nvSpPr>
        <p:spPr>
          <a:xfrm flipH="1">
            <a:off x="8542832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42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55" name="Google Shape;555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59" name="Google Shape;559;p4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62" name="Google Shape;562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2"/>
          <p:cNvSpPr/>
          <p:nvPr/>
        </p:nvSpPr>
        <p:spPr>
          <a:xfrm flipH="1">
            <a:off x="8699678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68" name="Google Shape;568;p43"/>
          <p:cNvSpPr txBox="1"/>
          <p:nvPr>
            <p:ph idx="1" type="subTitle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9" name="Google Shape;569;p43"/>
          <p:cNvSpPr txBox="1"/>
          <p:nvPr>
            <p:ph idx="2" type="title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0" name="Google Shape;570;p43"/>
          <p:cNvSpPr txBox="1"/>
          <p:nvPr>
            <p:ph idx="3" type="subTitle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1" name="Google Shape;571;p43"/>
          <p:cNvSpPr txBox="1"/>
          <p:nvPr>
            <p:ph idx="4" type="title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2" name="Google Shape;572;p43"/>
          <p:cNvSpPr txBox="1"/>
          <p:nvPr>
            <p:ph idx="5" type="subTitle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3" name="Google Shape;573;p43"/>
          <p:cNvSpPr txBox="1"/>
          <p:nvPr>
            <p:ph idx="6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p43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355100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8318911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3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579" name="Google Shape;579;p4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3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582" name="Google Shape;582;p4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7" name="Google Shape;587;p44"/>
          <p:cNvSpPr txBox="1"/>
          <p:nvPr>
            <p:ph idx="2" type="title"/>
          </p:nvPr>
        </p:nvSpPr>
        <p:spPr>
          <a:xfrm>
            <a:off x="943932" y="137630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8" name="Google Shape;588;p44"/>
          <p:cNvSpPr txBox="1"/>
          <p:nvPr>
            <p:ph idx="1" type="subTitle"/>
          </p:nvPr>
        </p:nvSpPr>
        <p:spPr>
          <a:xfrm>
            <a:off x="947832" y="1654318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3" type="title"/>
          </p:nvPr>
        </p:nvSpPr>
        <p:spPr>
          <a:xfrm>
            <a:off x="5900379" y="235255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0" name="Google Shape;590;p44"/>
          <p:cNvSpPr txBox="1"/>
          <p:nvPr>
            <p:ph idx="4" type="subTitle"/>
          </p:nvPr>
        </p:nvSpPr>
        <p:spPr>
          <a:xfrm>
            <a:off x="5900379" y="2633280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44"/>
          <p:cNvSpPr txBox="1"/>
          <p:nvPr>
            <p:ph idx="5" type="title"/>
          </p:nvPr>
        </p:nvSpPr>
        <p:spPr>
          <a:xfrm>
            <a:off x="943932" y="329756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6" type="subTitle"/>
          </p:nvPr>
        </p:nvSpPr>
        <p:spPr>
          <a:xfrm>
            <a:off x="947832" y="3578315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44"/>
          <p:cNvSpPr/>
          <p:nvPr/>
        </p:nvSpPr>
        <p:spPr>
          <a:xfrm>
            <a:off x="281300" y="2215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6943361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44"/>
          <p:cNvGrpSpPr/>
          <p:nvPr/>
        </p:nvGrpSpPr>
        <p:grpSpPr>
          <a:xfrm>
            <a:off x="8563298" y="3255300"/>
            <a:ext cx="357775" cy="295791"/>
            <a:chOff x="-783927" y="2108838"/>
            <a:chExt cx="357775" cy="295791"/>
          </a:xfrm>
        </p:grpSpPr>
        <p:sp>
          <p:nvSpPr>
            <p:cNvPr id="597" name="Google Shape;597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4"/>
          <p:cNvGrpSpPr/>
          <p:nvPr/>
        </p:nvGrpSpPr>
        <p:grpSpPr>
          <a:xfrm rot="-1810867">
            <a:off x="249246" y="708188"/>
            <a:ext cx="643515" cy="377026"/>
            <a:chOff x="-1131628" y="1250953"/>
            <a:chExt cx="695437" cy="407447"/>
          </a:xfrm>
        </p:grpSpPr>
        <p:sp>
          <p:nvSpPr>
            <p:cNvPr id="600" name="Google Shape;600;p4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355448" y="4420975"/>
            <a:ext cx="357775" cy="295791"/>
            <a:chOff x="-783927" y="2108838"/>
            <a:chExt cx="357775" cy="295791"/>
          </a:xfrm>
        </p:grpSpPr>
        <p:sp>
          <p:nvSpPr>
            <p:cNvPr id="604" name="Google Shape;604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4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/>
          <p:nvPr>
            <p:ph type="title"/>
          </p:nvPr>
        </p:nvSpPr>
        <p:spPr>
          <a:xfrm>
            <a:off x="2000848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9" name="Google Shape;609;p45"/>
          <p:cNvSpPr txBox="1"/>
          <p:nvPr>
            <p:ph idx="1" type="subTitle"/>
          </p:nvPr>
        </p:nvSpPr>
        <p:spPr>
          <a:xfrm>
            <a:off x="2002798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5"/>
          <p:cNvSpPr txBox="1"/>
          <p:nvPr>
            <p:ph idx="2" type="title"/>
          </p:nvPr>
        </p:nvSpPr>
        <p:spPr>
          <a:xfrm>
            <a:off x="5936247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1" name="Google Shape;611;p45"/>
          <p:cNvSpPr txBox="1"/>
          <p:nvPr>
            <p:ph idx="3" type="subTitle"/>
          </p:nvPr>
        </p:nvSpPr>
        <p:spPr>
          <a:xfrm>
            <a:off x="5938197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5"/>
          <p:cNvSpPr txBox="1"/>
          <p:nvPr>
            <p:ph idx="4" type="title"/>
          </p:nvPr>
        </p:nvSpPr>
        <p:spPr>
          <a:xfrm>
            <a:off x="2000848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45"/>
          <p:cNvSpPr txBox="1"/>
          <p:nvPr>
            <p:ph idx="5" type="subTitle"/>
          </p:nvPr>
        </p:nvSpPr>
        <p:spPr>
          <a:xfrm>
            <a:off x="2002798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5"/>
          <p:cNvSpPr txBox="1"/>
          <p:nvPr>
            <p:ph idx="6" type="title"/>
          </p:nvPr>
        </p:nvSpPr>
        <p:spPr>
          <a:xfrm>
            <a:off x="5936247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45"/>
          <p:cNvSpPr txBox="1"/>
          <p:nvPr>
            <p:ph idx="7" type="subTitle"/>
          </p:nvPr>
        </p:nvSpPr>
        <p:spPr>
          <a:xfrm>
            <a:off x="5938197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45"/>
          <p:cNvSpPr/>
          <p:nvPr/>
        </p:nvSpPr>
        <p:spPr>
          <a:xfrm>
            <a:off x="1450421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5"/>
          <p:cNvSpPr/>
          <p:nvPr/>
        </p:nvSpPr>
        <p:spPr>
          <a:xfrm>
            <a:off x="8655599" y="36170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45"/>
          <p:cNvGrpSpPr/>
          <p:nvPr/>
        </p:nvGrpSpPr>
        <p:grpSpPr>
          <a:xfrm>
            <a:off x="7895685" y="4700325"/>
            <a:ext cx="357775" cy="295791"/>
            <a:chOff x="-783927" y="2108838"/>
            <a:chExt cx="357775" cy="295791"/>
          </a:xfrm>
        </p:grpSpPr>
        <p:sp>
          <p:nvSpPr>
            <p:cNvPr id="622" name="Google Shape;622;p4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5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25" name="Google Shape;625;p4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/>
          <p:nvPr>
            <p:ph type="title"/>
          </p:nvPr>
        </p:nvSpPr>
        <p:spPr>
          <a:xfrm>
            <a:off x="893716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0" name="Google Shape;630;p46"/>
          <p:cNvSpPr txBox="1"/>
          <p:nvPr>
            <p:ph idx="1" type="subTitle"/>
          </p:nvPr>
        </p:nvSpPr>
        <p:spPr>
          <a:xfrm>
            <a:off x="895666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46"/>
          <p:cNvSpPr txBox="1"/>
          <p:nvPr>
            <p:ph idx="2" type="title"/>
          </p:nvPr>
        </p:nvSpPr>
        <p:spPr>
          <a:xfrm>
            <a:off x="5936247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2" name="Google Shape;632;p46"/>
          <p:cNvSpPr txBox="1"/>
          <p:nvPr>
            <p:ph idx="3" type="subTitle"/>
          </p:nvPr>
        </p:nvSpPr>
        <p:spPr>
          <a:xfrm>
            <a:off x="5936247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6"/>
          <p:cNvSpPr txBox="1"/>
          <p:nvPr>
            <p:ph idx="4" type="title"/>
          </p:nvPr>
        </p:nvSpPr>
        <p:spPr>
          <a:xfrm>
            <a:off x="893716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4" name="Google Shape;634;p46"/>
          <p:cNvSpPr txBox="1"/>
          <p:nvPr>
            <p:ph idx="5" type="subTitle"/>
          </p:nvPr>
        </p:nvSpPr>
        <p:spPr>
          <a:xfrm>
            <a:off x="895666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6"/>
          <p:cNvSpPr txBox="1"/>
          <p:nvPr>
            <p:ph idx="6" type="title"/>
          </p:nvPr>
        </p:nvSpPr>
        <p:spPr>
          <a:xfrm>
            <a:off x="5936247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6" name="Google Shape;636;p46"/>
          <p:cNvSpPr txBox="1"/>
          <p:nvPr>
            <p:ph idx="7" type="subTitle"/>
          </p:nvPr>
        </p:nvSpPr>
        <p:spPr>
          <a:xfrm>
            <a:off x="5936247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8" name="Google Shape;638;p46"/>
          <p:cNvSpPr/>
          <p:nvPr/>
        </p:nvSpPr>
        <p:spPr>
          <a:xfrm>
            <a:off x="791846" y="2342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/>
          <p:nvPr/>
        </p:nvSpPr>
        <p:spPr>
          <a:xfrm>
            <a:off x="166975" y="1755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6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/>
          <p:nvPr/>
        </p:nvSpPr>
        <p:spPr>
          <a:xfrm>
            <a:off x="8434624" y="4700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46"/>
          <p:cNvGrpSpPr/>
          <p:nvPr/>
        </p:nvGrpSpPr>
        <p:grpSpPr>
          <a:xfrm>
            <a:off x="8546723" y="3279925"/>
            <a:ext cx="357775" cy="295791"/>
            <a:chOff x="-783927" y="2108838"/>
            <a:chExt cx="357775" cy="295791"/>
          </a:xfrm>
        </p:grpSpPr>
        <p:sp>
          <p:nvSpPr>
            <p:cNvPr id="643" name="Google Shape;643;p4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6"/>
          <p:cNvGrpSpPr/>
          <p:nvPr/>
        </p:nvGrpSpPr>
        <p:grpSpPr>
          <a:xfrm rot="-6220424">
            <a:off x="594126" y="4331928"/>
            <a:ext cx="602495" cy="353003"/>
            <a:chOff x="-1131628" y="1250953"/>
            <a:chExt cx="695437" cy="407447"/>
          </a:xfrm>
        </p:grpSpPr>
        <p:sp>
          <p:nvSpPr>
            <p:cNvPr id="646" name="Google Shape;646;p4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/>
          <p:nvPr>
            <p:ph type="title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47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2" name="Google Shape;652;p47"/>
          <p:cNvSpPr txBox="1"/>
          <p:nvPr>
            <p:ph idx="2" type="title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47"/>
          <p:cNvSpPr txBox="1"/>
          <p:nvPr>
            <p:ph idx="3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4" name="Google Shape;654;p47"/>
          <p:cNvSpPr txBox="1"/>
          <p:nvPr>
            <p:ph idx="4" type="title"/>
          </p:nvPr>
        </p:nvSpPr>
        <p:spPr>
          <a:xfrm>
            <a:off x="1101175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47"/>
          <p:cNvSpPr txBox="1"/>
          <p:nvPr>
            <p:ph idx="5" type="subTitle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6" name="Google Shape;656;p47"/>
          <p:cNvSpPr txBox="1"/>
          <p:nvPr>
            <p:ph idx="6" type="title"/>
          </p:nvPr>
        </p:nvSpPr>
        <p:spPr>
          <a:xfrm>
            <a:off x="3578948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47"/>
          <p:cNvSpPr txBox="1"/>
          <p:nvPr>
            <p:ph idx="7" type="subTitle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8" name="Google Shape;658;p47"/>
          <p:cNvSpPr txBox="1"/>
          <p:nvPr>
            <p:ph idx="8" type="title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9" name="Google Shape;659;p47"/>
          <p:cNvSpPr txBox="1"/>
          <p:nvPr>
            <p:ph idx="9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0" name="Google Shape;660;p47"/>
          <p:cNvSpPr txBox="1"/>
          <p:nvPr>
            <p:ph idx="13" type="title"/>
          </p:nvPr>
        </p:nvSpPr>
        <p:spPr>
          <a:xfrm>
            <a:off x="6056727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47"/>
          <p:cNvSpPr txBox="1"/>
          <p:nvPr>
            <p:ph idx="14" type="subTitle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2" name="Google Shape;662;p47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3" name="Google Shape;663;p47"/>
          <p:cNvSpPr/>
          <p:nvPr/>
        </p:nvSpPr>
        <p:spPr>
          <a:xfrm>
            <a:off x="993221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8712674" y="4134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7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67" name="Google Shape;667;p4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8360788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5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8"/>
          <p:cNvSpPr txBox="1"/>
          <p:nvPr>
            <p:ph type="title"/>
          </p:nvPr>
        </p:nvSpPr>
        <p:spPr>
          <a:xfrm>
            <a:off x="720175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48"/>
          <p:cNvSpPr txBox="1"/>
          <p:nvPr>
            <p:ph idx="1" type="subTitle"/>
          </p:nvPr>
        </p:nvSpPr>
        <p:spPr>
          <a:xfrm>
            <a:off x="720175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5" name="Google Shape;675;p48"/>
          <p:cNvSpPr txBox="1"/>
          <p:nvPr>
            <p:ph idx="2" type="title"/>
          </p:nvPr>
        </p:nvSpPr>
        <p:spPr>
          <a:xfrm>
            <a:off x="3274148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6" name="Google Shape;676;p48"/>
          <p:cNvSpPr txBox="1"/>
          <p:nvPr>
            <p:ph idx="3" type="subTitle"/>
          </p:nvPr>
        </p:nvSpPr>
        <p:spPr>
          <a:xfrm>
            <a:off x="3274148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7" name="Google Shape;677;p48"/>
          <p:cNvSpPr txBox="1"/>
          <p:nvPr>
            <p:ph idx="4" type="title"/>
          </p:nvPr>
        </p:nvSpPr>
        <p:spPr>
          <a:xfrm>
            <a:off x="720175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8" name="Google Shape;678;p48"/>
          <p:cNvSpPr txBox="1"/>
          <p:nvPr>
            <p:ph idx="5" type="subTitle"/>
          </p:nvPr>
        </p:nvSpPr>
        <p:spPr>
          <a:xfrm>
            <a:off x="720175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9" name="Google Shape;679;p48"/>
          <p:cNvSpPr txBox="1"/>
          <p:nvPr>
            <p:ph idx="6" type="title"/>
          </p:nvPr>
        </p:nvSpPr>
        <p:spPr>
          <a:xfrm>
            <a:off x="3274148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0" name="Google Shape;680;p48"/>
          <p:cNvSpPr txBox="1"/>
          <p:nvPr>
            <p:ph idx="7" type="subTitle"/>
          </p:nvPr>
        </p:nvSpPr>
        <p:spPr>
          <a:xfrm>
            <a:off x="3274148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1" name="Google Shape;681;p48"/>
          <p:cNvSpPr txBox="1"/>
          <p:nvPr>
            <p:ph idx="8" type="title"/>
          </p:nvPr>
        </p:nvSpPr>
        <p:spPr>
          <a:xfrm>
            <a:off x="720177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2" name="Google Shape;682;p48"/>
          <p:cNvSpPr txBox="1"/>
          <p:nvPr>
            <p:ph idx="9" type="subTitle"/>
          </p:nvPr>
        </p:nvSpPr>
        <p:spPr>
          <a:xfrm>
            <a:off x="720177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3" name="Google Shape;683;p48"/>
          <p:cNvSpPr txBox="1"/>
          <p:nvPr>
            <p:ph idx="13" type="title"/>
          </p:nvPr>
        </p:nvSpPr>
        <p:spPr>
          <a:xfrm>
            <a:off x="3274152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4" name="Google Shape;684;p48"/>
          <p:cNvSpPr txBox="1"/>
          <p:nvPr>
            <p:ph idx="14" type="subTitle"/>
          </p:nvPr>
        </p:nvSpPr>
        <p:spPr>
          <a:xfrm>
            <a:off x="3274152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5" name="Google Shape;685;p48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6" name="Google Shape;686;p48"/>
          <p:cNvSpPr/>
          <p:nvPr/>
        </p:nvSpPr>
        <p:spPr>
          <a:xfrm>
            <a:off x="993221" y="1573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48"/>
          <p:cNvGrpSpPr/>
          <p:nvPr/>
        </p:nvGrpSpPr>
        <p:grpSpPr>
          <a:xfrm rot="-6220424">
            <a:off x="8474826" y="1762003"/>
            <a:ext cx="602495" cy="353003"/>
            <a:chOff x="-1131628" y="1250953"/>
            <a:chExt cx="695437" cy="407447"/>
          </a:xfrm>
        </p:grpSpPr>
        <p:sp>
          <p:nvSpPr>
            <p:cNvPr id="688" name="Google Shape;688;p4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8"/>
          <p:cNvSpPr/>
          <p:nvPr/>
        </p:nvSpPr>
        <p:spPr>
          <a:xfrm>
            <a:off x="155175" y="31340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"/>
          <p:cNvSpPr/>
          <p:nvPr/>
        </p:nvSpPr>
        <p:spPr>
          <a:xfrm>
            <a:off x="8660461" y="32205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type="ctrTitle"/>
          </p:nvPr>
        </p:nvSpPr>
        <p:spPr>
          <a:xfrm>
            <a:off x="2644650" y="371475"/>
            <a:ext cx="38547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5" name="Google Shape;695;p49"/>
          <p:cNvSpPr txBox="1"/>
          <p:nvPr>
            <p:ph idx="1" type="subTitle"/>
          </p:nvPr>
        </p:nvSpPr>
        <p:spPr>
          <a:xfrm>
            <a:off x="2644650" y="2072125"/>
            <a:ext cx="3854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6" name="Google Shape;696;p49"/>
          <p:cNvSpPr txBox="1"/>
          <p:nvPr/>
        </p:nvSpPr>
        <p:spPr>
          <a:xfrm>
            <a:off x="2685600" y="3362325"/>
            <a:ext cx="3772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21775" y="33263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9"/>
          <p:cNvGrpSpPr/>
          <p:nvPr/>
        </p:nvGrpSpPr>
        <p:grpSpPr>
          <a:xfrm rot="-1300979">
            <a:off x="7892288" y="4261283"/>
            <a:ext cx="643542" cy="377042"/>
            <a:chOff x="-1131628" y="1250953"/>
            <a:chExt cx="695437" cy="407447"/>
          </a:xfrm>
        </p:grpSpPr>
        <p:sp>
          <p:nvSpPr>
            <p:cNvPr id="700" name="Google Shape;700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9"/>
          <p:cNvGrpSpPr/>
          <p:nvPr/>
        </p:nvGrpSpPr>
        <p:grpSpPr>
          <a:xfrm rot="-6220639">
            <a:off x="254530" y="708373"/>
            <a:ext cx="643516" cy="377027"/>
            <a:chOff x="-1131628" y="1250953"/>
            <a:chExt cx="695437" cy="407447"/>
          </a:xfrm>
        </p:grpSpPr>
        <p:sp>
          <p:nvSpPr>
            <p:cNvPr id="704" name="Google Shape;704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flipH="1" rot="-4467977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flipH="1" rot="6220424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flipH="1" rot="-9651258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flipH="1" rot="7140317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idx="1" type="body"/>
          </p:nvPr>
        </p:nvSpPr>
        <p:spPr>
          <a:xfrm>
            <a:off x="872400" y="1471775"/>
            <a:ext cx="32997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72400" y="344825"/>
            <a:ext cx="43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245100" y="44537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426085" y="168425"/>
            <a:ext cx="357775" cy="295791"/>
            <a:chOff x="-783927" y="2108838"/>
            <a:chExt cx="357775" cy="295791"/>
          </a:xfrm>
        </p:grpSpPr>
        <p:sp>
          <p:nvSpPr>
            <p:cNvPr id="77" name="Google Shape;77;p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7"/>
          <p:cNvGrpSpPr/>
          <p:nvPr/>
        </p:nvGrpSpPr>
        <p:grpSpPr>
          <a:xfrm rot="9651258">
            <a:off x="4063727" y="4556969"/>
            <a:ext cx="643548" cy="377045"/>
            <a:chOff x="-1131628" y="1250953"/>
            <a:chExt cx="695437" cy="407447"/>
          </a:xfrm>
        </p:grpSpPr>
        <p:sp>
          <p:nvSpPr>
            <p:cNvPr id="80" name="Google Shape;80;p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149850" y="6873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713225" y="2266950"/>
            <a:ext cx="6925800" cy="24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250425" y="21936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90" name="Google Shape;90;p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720000" y="1748800"/>
            <a:ext cx="42330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19322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8331835" y="2842950"/>
            <a:ext cx="357775" cy="295791"/>
            <a:chOff x="-783927" y="2108838"/>
            <a:chExt cx="357775" cy="295791"/>
          </a:xfrm>
        </p:grpSpPr>
        <p:sp>
          <p:nvSpPr>
            <p:cNvPr id="100" name="Google Shape;100;p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865625" y="1425300"/>
            <a:ext cx="3135000" cy="22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10"/>
          <p:cNvSpPr/>
          <p:nvPr/>
        </p:nvSpPr>
        <p:spPr>
          <a:xfrm>
            <a:off x="26937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>
            <a:off x="8535885" y="2061900"/>
            <a:ext cx="357775" cy="295791"/>
            <a:chOff x="-783927" y="2108838"/>
            <a:chExt cx="357775" cy="295791"/>
          </a:xfrm>
        </p:grpSpPr>
        <p:sp>
          <p:nvSpPr>
            <p:cNvPr id="107" name="Google Shape;107;p1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/>
          <p:nvPr>
            <p:ph type="ctrTitle"/>
          </p:nvPr>
        </p:nvSpPr>
        <p:spPr>
          <a:xfrm>
            <a:off x="706750" y="1050450"/>
            <a:ext cx="5460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DIABETES 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0" name="Google Shape;770;p54"/>
          <p:cNvSpPr txBox="1"/>
          <p:nvPr>
            <p:ph idx="1" type="subTitle"/>
          </p:nvPr>
        </p:nvSpPr>
        <p:spPr>
          <a:xfrm>
            <a:off x="1147300" y="482338"/>
            <a:ext cx="48249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2545" rtl="0" algn="ctr">
              <a:lnSpc>
                <a:spcPct val="107916"/>
              </a:lnSpc>
              <a:spcBef>
                <a:spcPts val="0"/>
              </a:spcBef>
              <a:spcAft>
                <a:spcPts val="1345"/>
              </a:spcAft>
              <a:buNone/>
            </a:pPr>
            <a:r>
              <a:rPr lang="en" sz="2600">
                <a:solidFill>
                  <a:schemeClr val="accent6"/>
                </a:solidFill>
                <a:latin typeface="Cairo Medium"/>
                <a:ea typeface="Cairo Medium"/>
                <a:cs typeface="Cairo Medium"/>
                <a:sym typeface="Cairo Medium"/>
              </a:rPr>
              <a:t>BITI3123 FUZZY LOGIC </a:t>
            </a:r>
            <a:endParaRPr sz="3200">
              <a:solidFill>
                <a:schemeClr val="accent6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grpSp>
        <p:nvGrpSpPr>
          <p:cNvPr id="771" name="Google Shape;771;p54"/>
          <p:cNvGrpSpPr/>
          <p:nvPr/>
        </p:nvGrpSpPr>
        <p:grpSpPr>
          <a:xfrm rot="1083497">
            <a:off x="5879143" y="17559"/>
            <a:ext cx="1361691" cy="1675062"/>
            <a:chOff x="-6040512" y="733529"/>
            <a:chExt cx="1401404" cy="1723744"/>
          </a:xfrm>
        </p:grpSpPr>
        <p:sp>
          <p:nvSpPr>
            <p:cNvPr id="772" name="Google Shape;772;p54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54"/>
          <p:cNvGrpSpPr/>
          <p:nvPr/>
        </p:nvGrpSpPr>
        <p:grpSpPr>
          <a:xfrm>
            <a:off x="8560435" y="2423850"/>
            <a:ext cx="357775" cy="295791"/>
            <a:chOff x="-783927" y="2108838"/>
            <a:chExt cx="357775" cy="295791"/>
          </a:xfrm>
        </p:grpSpPr>
        <p:sp>
          <p:nvSpPr>
            <p:cNvPr id="786" name="Google Shape;786;p5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54"/>
          <p:cNvGrpSpPr/>
          <p:nvPr/>
        </p:nvGrpSpPr>
        <p:grpSpPr>
          <a:xfrm>
            <a:off x="6739316" y="756641"/>
            <a:ext cx="1667923" cy="4618010"/>
            <a:chOff x="6358316" y="756641"/>
            <a:chExt cx="1667923" cy="4618010"/>
          </a:xfrm>
        </p:grpSpPr>
        <p:grpSp>
          <p:nvGrpSpPr>
            <p:cNvPr id="789" name="Google Shape;789;p54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790" name="Google Shape;790;p54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rect b="b" l="l" r="r" t="t"/>
                <a:pathLst>
                  <a:path extrusionOk="0" h="1041" w="695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54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rect b="b" l="l" r="r" t="t"/>
                <a:pathLst>
                  <a:path extrusionOk="0" h="363" w="596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54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rect b="b" l="l" r="r" t="t"/>
                <a:pathLst>
                  <a:path extrusionOk="0" h="380" w="167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54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rect b="b" l="l" r="r" t="t"/>
                <a:pathLst>
                  <a:path extrusionOk="0" h="725" w="1419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4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rect b="b" l="l" r="r" t="t"/>
                <a:pathLst>
                  <a:path extrusionOk="0" h="2867" w="2803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4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rect b="b" l="l" r="r" t="t"/>
                <a:pathLst>
                  <a:path extrusionOk="0" h="513" w="589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54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rect b="b" l="l" r="r" t="t"/>
                <a:pathLst>
                  <a:path extrusionOk="0" h="6855" w="4896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54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rect b="b" l="l" r="r" t="t"/>
                <a:pathLst>
                  <a:path extrusionOk="0" h="7831" w="4137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54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rect b="b" l="l" r="r" t="t"/>
                <a:pathLst>
                  <a:path extrusionOk="0" h="1471" w="1035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54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rect b="b" l="l" r="r" t="t"/>
                <a:pathLst>
                  <a:path extrusionOk="0" h="969" w="1635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rect b="b" l="l" r="r" t="t"/>
                <a:pathLst>
                  <a:path extrusionOk="0" h="123456" w="56809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4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rect b="b" l="l" r="r" t="t"/>
                <a:pathLst>
                  <a:path extrusionOk="0" h="14711" w="7439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4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rect b="b" l="l" r="r" t="t"/>
                <a:pathLst>
                  <a:path extrusionOk="0" h="18248" w="21749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4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rect b="b" l="l" r="r" t="t"/>
                <a:pathLst>
                  <a:path extrusionOk="0" h="49607" w="15545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4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4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rect b="b" l="l" r="r" t="t"/>
                <a:pathLst>
                  <a:path extrusionOk="0" h="54310" w="43766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4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rect b="b" l="l" r="r" t="t"/>
                <a:pathLst>
                  <a:path extrusionOk="0" h="1668" w="8879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4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rect b="b" l="l" r="r" t="t"/>
                <a:pathLst>
                  <a:path extrusionOk="0" h="1268" w="4604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54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rect b="b" l="l" r="r" t="t"/>
                <a:pathLst>
                  <a:path extrusionOk="0" h="1369" w="4337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54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rect b="b" l="l" r="r" t="t"/>
                <a:pathLst>
                  <a:path extrusionOk="0" h="1436" w="4004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54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rect b="b" l="l" r="r" t="t"/>
                <a:pathLst>
                  <a:path extrusionOk="0" h="1433" w="4004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54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rect b="b" l="l" r="r" t="t"/>
                <a:pathLst>
                  <a:path extrusionOk="0" h="1747" w="3992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54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rect b="b" l="l" r="r" t="t"/>
                <a:pathLst>
                  <a:path extrusionOk="0" h="1498" w="3704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54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rect b="b" l="l" r="r" t="t"/>
                <a:pathLst>
                  <a:path extrusionOk="0" h="6912" w="8941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5" name="Google Shape;815;p54"/>
            <p:cNvSpPr/>
            <p:nvPr/>
          </p:nvSpPr>
          <p:spPr>
            <a:xfrm>
              <a:off x="6725997" y="1753742"/>
              <a:ext cx="593975" cy="189125"/>
            </a:xfrm>
            <a:custGeom>
              <a:rect b="b" l="l" r="r" t="t"/>
              <a:pathLst>
                <a:path extrusionOk="0" h="7565" w="23759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16" name="Google Shape;816;p54"/>
            <p:cNvSpPr/>
            <p:nvPr/>
          </p:nvSpPr>
          <p:spPr>
            <a:xfrm>
              <a:off x="6358316" y="2523806"/>
              <a:ext cx="248775" cy="1047050"/>
            </a:xfrm>
            <a:custGeom>
              <a:rect b="b" l="l" r="r" t="t"/>
              <a:pathLst>
                <a:path extrusionOk="0" h="41882" w="9951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aphicFrame>
        <p:nvGraphicFramePr>
          <p:cNvPr id="817" name="Google Shape;817;p54"/>
          <p:cNvGraphicFramePr/>
          <p:nvPr/>
        </p:nvGraphicFramePr>
        <p:xfrm>
          <a:off x="706750" y="302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{0081438A-C9C1-4A46-BF8B-DB91C2A15DA7}</a:tableStyleId>
              </a:tblPr>
              <a:tblGrid>
                <a:gridCol w="2897075"/>
                <a:gridCol w="28970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NAME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MATRIC NO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RASHMIKA A/P KATHIRAVAN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B032110121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AHNUSIYAA A/P SEKARAN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B032210015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PRASAD A/L RAGUNATHAN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B032120063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3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Best input for fis</a:t>
            </a:r>
            <a:endParaRPr/>
          </a:p>
        </p:txBody>
      </p:sp>
      <p:pic>
        <p:nvPicPr>
          <p:cNvPr id="1293" name="Google Shape;129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0" y="1171575"/>
            <a:ext cx="3761624" cy="26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700" y="1349525"/>
            <a:ext cx="4408725" cy="25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4"/>
          <p:cNvSpPr txBox="1"/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00" name="Google Shape;1300;p64"/>
          <p:cNvSpPr txBox="1"/>
          <p:nvPr>
            <p:ph idx="2" type="title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01" name="Google Shape;1301;p64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2" name="Google Shape;1302;p64"/>
          <p:cNvGrpSpPr/>
          <p:nvPr/>
        </p:nvGrpSpPr>
        <p:grpSpPr>
          <a:xfrm rot="9651258">
            <a:off x="2861827" y="4244631"/>
            <a:ext cx="643548" cy="377045"/>
            <a:chOff x="-1131628" y="1250953"/>
            <a:chExt cx="695437" cy="407447"/>
          </a:xfrm>
        </p:grpSpPr>
        <p:sp>
          <p:nvSpPr>
            <p:cNvPr id="1303" name="Google Shape;1303;p6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6" name="Google Shape;1306;p64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07" name="Google Shape;1307;p64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08" name="Google Shape;1308;p64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09" name="Google Shape;1309;p64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310" name="Google Shape;1310;p64"/>
          <p:cNvGrpSpPr/>
          <p:nvPr/>
        </p:nvGrpSpPr>
        <p:grpSpPr>
          <a:xfrm>
            <a:off x="2433063" y="88150"/>
            <a:ext cx="927075" cy="1080350"/>
            <a:chOff x="3209300" y="653775"/>
            <a:chExt cx="927075" cy="1080350"/>
          </a:xfrm>
        </p:grpSpPr>
        <p:sp>
          <p:nvSpPr>
            <p:cNvPr id="1311" name="Google Shape;1311;p64"/>
            <p:cNvSpPr/>
            <p:nvPr/>
          </p:nvSpPr>
          <p:spPr>
            <a:xfrm>
              <a:off x="3235125" y="712075"/>
              <a:ext cx="282700" cy="311800"/>
            </a:xfrm>
            <a:custGeom>
              <a:rect b="b" l="l" r="r" t="t"/>
              <a:pathLst>
                <a:path extrusionOk="0" h="12472" w="11308">
                  <a:moveTo>
                    <a:pt x="11308" y="10831"/>
                  </a:moveTo>
                  <a:lnTo>
                    <a:pt x="10745" y="11231"/>
                  </a:lnTo>
                  <a:lnTo>
                    <a:pt x="10745" y="11231"/>
                  </a:lnTo>
                  <a:cubicBezTo>
                    <a:pt x="10857" y="11207"/>
                    <a:pt x="11021" y="11067"/>
                    <a:pt x="11308" y="10831"/>
                  </a:cubicBezTo>
                  <a:close/>
                  <a:moveTo>
                    <a:pt x="4006" y="0"/>
                  </a:moveTo>
                  <a:cubicBezTo>
                    <a:pt x="3869" y="0"/>
                    <a:pt x="3720" y="68"/>
                    <a:pt x="3527" y="192"/>
                  </a:cubicBezTo>
                  <a:cubicBezTo>
                    <a:pt x="2554" y="800"/>
                    <a:pt x="1551" y="1408"/>
                    <a:pt x="517" y="1925"/>
                  </a:cubicBezTo>
                  <a:cubicBezTo>
                    <a:pt x="1" y="2229"/>
                    <a:pt x="31" y="2381"/>
                    <a:pt x="517" y="2685"/>
                  </a:cubicBezTo>
                  <a:cubicBezTo>
                    <a:pt x="4013" y="4934"/>
                    <a:pt x="6961" y="7791"/>
                    <a:pt x="9302" y="11256"/>
                  </a:cubicBezTo>
                  <a:cubicBezTo>
                    <a:pt x="9577" y="11638"/>
                    <a:pt x="9714" y="11836"/>
                    <a:pt x="9673" y="11992"/>
                  </a:cubicBezTo>
                  <a:lnTo>
                    <a:pt x="9673" y="11992"/>
                  </a:lnTo>
                  <a:lnTo>
                    <a:pt x="10745" y="11231"/>
                  </a:lnTo>
                  <a:lnTo>
                    <a:pt x="10745" y="11231"/>
                  </a:lnTo>
                  <a:cubicBezTo>
                    <a:pt x="10733" y="11233"/>
                    <a:pt x="10722" y="11235"/>
                    <a:pt x="10712" y="11235"/>
                  </a:cubicBezTo>
                  <a:cubicBezTo>
                    <a:pt x="10574" y="11235"/>
                    <a:pt x="10516" y="11024"/>
                    <a:pt x="10366" y="10557"/>
                  </a:cubicBezTo>
                  <a:cubicBezTo>
                    <a:pt x="9211" y="6697"/>
                    <a:pt x="7265" y="3293"/>
                    <a:pt x="4499" y="314"/>
                  </a:cubicBezTo>
                  <a:cubicBezTo>
                    <a:pt x="4317" y="98"/>
                    <a:pt x="4170" y="0"/>
                    <a:pt x="4006" y="0"/>
                  </a:cubicBezTo>
                  <a:close/>
                  <a:moveTo>
                    <a:pt x="9673" y="11992"/>
                  </a:moveTo>
                  <a:lnTo>
                    <a:pt x="8998" y="12472"/>
                  </a:lnTo>
                  <a:cubicBezTo>
                    <a:pt x="9421" y="12260"/>
                    <a:pt x="9634" y="12146"/>
                    <a:pt x="9673" y="119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3311875" y="712075"/>
              <a:ext cx="193050" cy="301175"/>
            </a:xfrm>
            <a:custGeom>
              <a:rect b="b" l="l" r="r" t="t"/>
              <a:pathLst>
                <a:path extrusionOk="0" h="12047" w="7722">
                  <a:moveTo>
                    <a:pt x="7417" y="11317"/>
                  </a:moveTo>
                  <a:lnTo>
                    <a:pt x="7417" y="11317"/>
                  </a:lnTo>
                  <a:cubicBezTo>
                    <a:pt x="7113" y="11560"/>
                    <a:pt x="6961" y="11651"/>
                    <a:pt x="6840" y="11712"/>
                  </a:cubicBezTo>
                  <a:lnTo>
                    <a:pt x="7417" y="11317"/>
                  </a:lnTo>
                  <a:close/>
                  <a:moveTo>
                    <a:pt x="967" y="0"/>
                  </a:moveTo>
                  <a:cubicBezTo>
                    <a:pt x="821" y="0"/>
                    <a:pt x="666" y="68"/>
                    <a:pt x="487" y="192"/>
                  </a:cubicBezTo>
                  <a:cubicBezTo>
                    <a:pt x="335" y="314"/>
                    <a:pt x="153" y="375"/>
                    <a:pt x="1" y="496"/>
                  </a:cubicBezTo>
                  <a:cubicBezTo>
                    <a:pt x="28" y="492"/>
                    <a:pt x="56" y="489"/>
                    <a:pt x="84" y="489"/>
                  </a:cubicBezTo>
                  <a:cubicBezTo>
                    <a:pt x="240" y="489"/>
                    <a:pt x="402" y="568"/>
                    <a:pt x="609" y="800"/>
                  </a:cubicBezTo>
                  <a:cubicBezTo>
                    <a:pt x="3344" y="3748"/>
                    <a:pt x="5320" y="7183"/>
                    <a:pt x="6475" y="11043"/>
                  </a:cubicBezTo>
                  <a:cubicBezTo>
                    <a:pt x="6589" y="11528"/>
                    <a:pt x="6650" y="11745"/>
                    <a:pt x="6807" y="11745"/>
                  </a:cubicBezTo>
                  <a:cubicBezTo>
                    <a:pt x="6818" y="11745"/>
                    <a:pt x="6828" y="11744"/>
                    <a:pt x="6840" y="11742"/>
                  </a:cubicBezTo>
                  <a:lnTo>
                    <a:pt x="6840" y="11742"/>
                  </a:lnTo>
                  <a:lnTo>
                    <a:pt x="6596" y="11894"/>
                  </a:lnTo>
                  <a:lnTo>
                    <a:pt x="6596" y="12046"/>
                  </a:lnTo>
                  <a:lnTo>
                    <a:pt x="7721" y="11287"/>
                  </a:lnTo>
                  <a:cubicBezTo>
                    <a:pt x="7569" y="11287"/>
                    <a:pt x="7478" y="11104"/>
                    <a:pt x="7326" y="10557"/>
                  </a:cubicBezTo>
                  <a:cubicBezTo>
                    <a:pt x="6201" y="6697"/>
                    <a:pt x="4226" y="3262"/>
                    <a:pt x="1490" y="314"/>
                  </a:cubicBezTo>
                  <a:cubicBezTo>
                    <a:pt x="1308" y="98"/>
                    <a:pt x="1143" y="0"/>
                    <a:pt x="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3394075" y="653775"/>
              <a:ext cx="343375" cy="260975"/>
            </a:xfrm>
            <a:custGeom>
              <a:rect b="b" l="l" r="r" t="t"/>
              <a:pathLst>
                <a:path extrusionOk="0" h="10439" w="13735">
                  <a:moveTo>
                    <a:pt x="9958" y="1"/>
                  </a:moveTo>
                  <a:cubicBezTo>
                    <a:pt x="1813" y="1"/>
                    <a:pt x="1" y="5832"/>
                    <a:pt x="694" y="7539"/>
                  </a:cubicBezTo>
                  <a:cubicBezTo>
                    <a:pt x="907" y="8056"/>
                    <a:pt x="1242" y="8603"/>
                    <a:pt x="1728" y="9090"/>
                  </a:cubicBezTo>
                  <a:cubicBezTo>
                    <a:pt x="2491" y="9853"/>
                    <a:pt x="3552" y="10438"/>
                    <a:pt x="4892" y="10438"/>
                  </a:cubicBezTo>
                  <a:cubicBezTo>
                    <a:pt x="5900" y="10438"/>
                    <a:pt x="7067" y="10107"/>
                    <a:pt x="8385" y="9272"/>
                  </a:cubicBezTo>
                  <a:cubicBezTo>
                    <a:pt x="11941" y="7023"/>
                    <a:pt x="13369" y="2068"/>
                    <a:pt x="13673" y="700"/>
                  </a:cubicBezTo>
                  <a:cubicBezTo>
                    <a:pt x="13704" y="457"/>
                    <a:pt x="13734" y="366"/>
                    <a:pt x="13734" y="366"/>
                  </a:cubicBezTo>
                  <a:cubicBezTo>
                    <a:pt x="12346" y="114"/>
                    <a:pt x="11091" y="1"/>
                    <a:pt x="9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3493500" y="664950"/>
              <a:ext cx="202150" cy="59550"/>
            </a:xfrm>
            <a:custGeom>
              <a:rect b="b" l="l" r="r" t="t"/>
              <a:pathLst>
                <a:path extrusionOk="0" h="2382" w="8086">
                  <a:moveTo>
                    <a:pt x="5692" y="0"/>
                  </a:moveTo>
                  <a:cubicBezTo>
                    <a:pt x="5055" y="0"/>
                    <a:pt x="4421" y="54"/>
                    <a:pt x="3800" y="162"/>
                  </a:cubicBezTo>
                  <a:cubicBezTo>
                    <a:pt x="3344" y="253"/>
                    <a:pt x="2857" y="375"/>
                    <a:pt x="2401" y="466"/>
                  </a:cubicBezTo>
                  <a:cubicBezTo>
                    <a:pt x="1581" y="709"/>
                    <a:pt x="760" y="983"/>
                    <a:pt x="213" y="1621"/>
                  </a:cubicBezTo>
                  <a:cubicBezTo>
                    <a:pt x="122" y="1773"/>
                    <a:pt x="0" y="1956"/>
                    <a:pt x="61" y="2138"/>
                  </a:cubicBezTo>
                  <a:cubicBezTo>
                    <a:pt x="152" y="2290"/>
                    <a:pt x="335" y="2351"/>
                    <a:pt x="517" y="2381"/>
                  </a:cubicBezTo>
                  <a:cubicBezTo>
                    <a:pt x="821" y="2381"/>
                    <a:pt x="1125" y="2351"/>
                    <a:pt x="1398" y="2260"/>
                  </a:cubicBezTo>
                  <a:cubicBezTo>
                    <a:pt x="3040" y="1895"/>
                    <a:pt x="4560" y="1165"/>
                    <a:pt x="6201" y="740"/>
                  </a:cubicBezTo>
                  <a:cubicBezTo>
                    <a:pt x="6535" y="679"/>
                    <a:pt x="6870" y="557"/>
                    <a:pt x="7204" y="466"/>
                  </a:cubicBezTo>
                  <a:cubicBezTo>
                    <a:pt x="7417" y="436"/>
                    <a:pt x="7569" y="405"/>
                    <a:pt x="7751" y="375"/>
                  </a:cubicBezTo>
                  <a:cubicBezTo>
                    <a:pt x="7759" y="383"/>
                    <a:pt x="7767" y="387"/>
                    <a:pt x="7777" y="387"/>
                  </a:cubicBezTo>
                  <a:cubicBezTo>
                    <a:pt x="7802" y="387"/>
                    <a:pt x="7836" y="359"/>
                    <a:pt x="7903" y="314"/>
                  </a:cubicBezTo>
                  <a:cubicBezTo>
                    <a:pt x="7964" y="284"/>
                    <a:pt x="8085" y="253"/>
                    <a:pt x="8085" y="253"/>
                  </a:cubicBezTo>
                  <a:cubicBezTo>
                    <a:pt x="7292" y="85"/>
                    <a:pt x="6489" y="0"/>
                    <a:pt x="5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3554275" y="672975"/>
              <a:ext cx="84375" cy="18850"/>
            </a:xfrm>
            <a:custGeom>
              <a:rect b="b" l="l" r="r" t="t"/>
              <a:pathLst>
                <a:path extrusionOk="0" h="754" w="3375">
                  <a:moveTo>
                    <a:pt x="2729" y="1"/>
                  </a:moveTo>
                  <a:cubicBezTo>
                    <a:pt x="2607" y="1"/>
                    <a:pt x="2478" y="8"/>
                    <a:pt x="2341" y="24"/>
                  </a:cubicBezTo>
                  <a:cubicBezTo>
                    <a:pt x="1977" y="84"/>
                    <a:pt x="1551" y="145"/>
                    <a:pt x="1186" y="236"/>
                  </a:cubicBezTo>
                  <a:cubicBezTo>
                    <a:pt x="791" y="297"/>
                    <a:pt x="426" y="419"/>
                    <a:pt x="31" y="571"/>
                  </a:cubicBezTo>
                  <a:cubicBezTo>
                    <a:pt x="31" y="571"/>
                    <a:pt x="1" y="571"/>
                    <a:pt x="1" y="601"/>
                  </a:cubicBezTo>
                  <a:lnTo>
                    <a:pt x="62" y="692"/>
                  </a:lnTo>
                  <a:cubicBezTo>
                    <a:pt x="183" y="723"/>
                    <a:pt x="366" y="753"/>
                    <a:pt x="487" y="753"/>
                  </a:cubicBezTo>
                  <a:cubicBezTo>
                    <a:pt x="670" y="753"/>
                    <a:pt x="882" y="723"/>
                    <a:pt x="1065" y="723"/>
                  </a:cubicBezTo>
                  <a:cubicBezTo>
                    <a:pt x="1490" y="692"/>
                    <a:pt x="1855" y="601"/>
                    <a:pt x="2281" y="480"/>
                  </a:cubicBezTo>
                  <a:cubicBezTo>
                    <a:pt x="2463" y="449"/>
                    <a:pt x="2615" y="419"/>
                    <a:pt x="2797" y="328"/>
                  </a:cubicBezTo>
                  <a:cubicBezTo>
                    <a:pt x="2919" y="297"/>
                    <a:pt x="3375" y="115"/>
                    <a:pt x="3071" y="24"/>
                  </a:cubicBezTo>
                  <a:cubicBezTo>
                    <a:pt x="2964" y="8"/>
                    <a:pt x="2850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4"/>
            <p:cNvSpPr/>
            <p:nvPr/>
          </p:nvSpPr>
          <p:spPr>
            <a:xfrm>
              <a:off x="3433450" y="672025"/>
              <a:ext cx="302475" cy="243650"/>
            </a:xfrm>
            <a:custGeom>
              <a:rect b="b" l="l" r="r" t="t"/>
              <a:pathLst>
                <a:path extrusionOk="0" h="9746" w="12099">
                  <a:moveTo>
                    <a:pt x="12098" y="1"/>
                  </a:moveTo>
                  <a:lnTo>
                    <a:pt x="12098" y="1"/>
                  </a:lnTo>
                  <a:cubicBezTo>
                    <a:pt x="11217" y="1794"/>
                    <a:pt x="10032" y="3436"/>
                    <a:pt x="8755" y="4955"/>
                  </a:cubicBezTo>
                  <a:cubicBezTo>
                    <a:pt x="7478" y="6354"/>
                    <a:pt x="6110" y="7721"/>
                    <a:pt x="4256" y="8238"/>
                  </a:cubicBezTo>
                  <a:cubicBezTo>
                    <a:pt x="4016" y="8298"/>
                    <a:pt x="3829" y="8384"/>
                    <a:pt x="3633" y="8384"/>
                  </a:cubicBezTo>
                  <a:cubicBezTo>
                    <a:pt x="3532" y="8384"/>
                    <a:pt x="3428" y="8361"/>
                    <a:pt x="3314" y="8299"/>
                  </a:cubicBezTo>
                  <a:cubicBezTo>
                    <a:pt x="2737" y="7995"/>
                    <a:pt x="2706" y="7539"/>
                    <a:pt x="3132" y="7113"/>
                  </a:cubicBezTo>
                  <a:cubicBezTo>
                    <a:pt x="3588" y="6657"/>
                    <a:pt x="4074" y="6171"/>
                    <a:pt x="4560" y="5715"/>
                  </a:cubicBezTo>
                  <a:cubicBezTo>
                    <a:pt x="5594" y="4743"/>
                    <a:pt x="6658" y="3891"/>
                    <a:pt x="7752" y="3040"/>
                  </a:cubicBezTo>
                  <a:cubicBezTo>
                    <a:pt x="8086" y="2767"/>
                    <a:pt x="8481" y="2524"/>
                    <a:pt x="8816" y="2220"/>
                  </a:cubicBezTo>
                  <a:cubicBezTo>
                    <a:pt x="9150" y="1916"/>
                    <a:pt x="9393" y="1551"/>
                    <a:pt x="9667" y="1247"/>
                  </a:cubicBezTo>
                  <a:lnTo>
                    <a:pt x="9667" y="1247"/>
                  </a:lnTo>
                  <a:cubicBezTo>
                    <a:pt x="6688" y="1369"/>
                    <a:pt x="3770" y="3253"/>
                    <a:pt x="1855" y="5411"/>
                  </a:cubicBezTo>
                  <a:cubicBezTo>
                    <a:pt x="1338" y="6019"/>
                    <a:pt x="852" y="6627"/>
                    <a:pt x="426" y="7296"/>
                  </a:cubicBezTo>
                  <a:cubicBezTo>
                    <a:pt x="92" y="7873"/>
                    <a:pt x="1" y="8329"/>
                    <a:pt x="578" y="8785"/>
                  </a:cubicBezTo>
                  <a:cubicBezTo>
                    <a:pt x="1283" y="9346"/>
                    <a:pt x="2207" y="9746"/>
                    <a:pt x="3328" y="9746"/>
                  </a:cubicBezTo>
                  <a:cubicBezTo>
                    <a:pt x="4335" y="9746"/>
                    <a:pt x="5501" y="9423"/>
                    <a:pt x="6810" y="8603"/>
                  </a:cubicBezTo>
                  <a:cubicBezTo>
                    <a:pt x="10366" y="6293"/>
                    <a:pt x="11794" y="1369"/>
                    <a:pt x="12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4"/>
            <p:cNvSpPr/>
            <p:nvPr/>
          </p:nvSpPr>
          <p:spPr>
            <a:xfrm>
              <a:off x="3441825" y="691650"/>
              <a:ext cx="256100" cy="199250"/>
            </a:xfrm>
            <a:custGeom>
              <a:rect b="b" l="l" r="r" t="t"/>
              <a:pathLst>
                <a:path extrusionOk="0" h="7970" w="10244">
                  <a:moveTo>
                    <a:pt x="10018" y="0"/>
                  </a:moveTo>
                  <a:cubicBezTo>
                    <a:pt x="10010" y="0"/>
                    <a:pt x="10005" y="2"/>
                    <a:pt x="10000" y="6"/>
                  </a:cubicBezTo>
                  <a:cubicBezTo>
                    <a:pt x="10000" y="6"/>
                    <a:pt x="9575" y="158"/>
                    <a:pt x="8906" y="462"/>
                  </a:cubicBezTo>
                  <a:cubicBezTo>
                    <a:pt x="6931" y="1344"/>
                    <a:pt x="2857" y="3593"/>
                    <a:pt x="0" y="7727"/>
                  </a:cubicBezTo>
                  <a:cubicBezTo>
                    <a:pt x="91" y="7818"/>
                    <a:pt x="213" y="7879"/>
                    <a:pt x="274" y="7970"/>
                  </a:cubicBezTo>
                  <a:cubicBezTo>
                    <a:pt x="3101" y="3806"/>
                    <a:pt x="7204" y="1617"/>
                    <a:pt x="9089" y="766"/>
                  </a:cubicBezTo>
                  <a:cubicBezTo>
                    <a:pt x="9697" y="523"/>
                    <a:pt x="10092" y="371"/>
                    <a:pt x="10092" y="371"/>
                  </a:cubicBezTo>
                  <a:cubicBezTo>
                    <a:pt x="10152" y="310"/>
                    <a:pt x="10244" y="219"/>
                    <a:pt x="10183" y="128"/>
                  </a:cubicBezTo>
                  <a:cubicBezTo>
                    <a:pt x="10157" y="75"/>
                    <a:pt x="10062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4"/>
            <p:cNvSpPr/>
            <p:nvPr/>
          </p:nvSpPr>
          <p:spPr>
            <a:xfrm>
              <a:off x="3209300" y="852725"/>
              <a:ext cx="927075" cy="880650"/>
            </a:xfrm>
            <a:custGeom>
              <a:rect b="b" l="l" r="r" t="t"/>
              <a:pathLst>
                <a:path extrusionOk="0" h="35226" w="37083">
                  <a:moveTo>
                    <a:pt x="21881" y="0"/>
                  </a:moveTo>
                  <a:cubicBezTo>
                    <a:pt x="19690" y="0"/>
                    <a:pt x="17627" y="653"/>
                    <a:pt x="15745" y="2043"/>
                  </a:cubicBezTo>
                  <a:cubicBezTo>
                    <a:pt x="14529" y="2925"/>
                    <a:pt x="13466" y="3989"/>
                    <a:pt x="12280" y="4901"/>
                  </a:cubicBezTo>
                  <a:lnTo>
                    <a:pt x="10912" y="5843"/>
                  </a:lnTo>
                  <a:cubicBezTo>
                    <a:pt x="9727" y="6451"/>
                    <a:pt x="8389" y="6724"/>
                    <a:pt x="7113" y="7059"/>
                  </a:cubicBezTo>
                  <a:cubicBezTo>
                    <a:pt x="5806" y="7393"/>
                    <a:pt x="4560" y="7788"/>
                    <a:pt x="3496" y="8670"/>
                  </a:cubicBezTo>
                  <a:cubicBezTo>
                    <a:pt x="1520" y="10281"/>
                    <a:pt x="608" y="12469"/>
                    <a:pt x="365" y="14931"/>
                  </a:cubicBezTo>
                  <a:cubicBezTo>
                    <a:pt x="0" y="18761"/>
                    <a:pt x="1094" y="22257"/>
                    <a:pt x="3192" y="25448"/>
                  </a:cubicBezTo>
                  <a:cubicBezTo>
                    <a:pt x="6292" y="30251"/>
                    <a:pt x="10699" y="33290"/>
                    <a:pt x="16140" y="34810"/>
                  </a:cubicBezTo>
                  <a:cubicBezTo>
                    <a:pt x="16993" y="35042"/>
                    <a:pt x="17845" y="35225"/>
                    <a:pt x="18705" y="35225"/>
                  </a:cubicBezTo>
                  <a:cubicBezTo>
                    <a:pt x="19194" y="35225"/>
                    <a:pt x="19687" y="35166"/>
                    <a:pt x="20183" y="35023"/>
                  </a:cubicBezTo>
                  <a:cubicBezTo>
                    <a:pt x="21216" y="34719"/>
                    <a:pt x="22189" y="34263"/>
                    <a:pt x="23071" y="33685"/>
                  </a:cubicBezTo>
                  <a:cubicBezTo>
                    <a:pt x="23739" y="33229"/>
                    <a:pt x="24469" y="32834"/>
                    <a:pt x="25198" y="32469"/>
                  </a:cubicBezTo>
                  <a:cubicBezTo>
                    <a:pt x="26748" y="31770"/>
                    <a:pt x="28299" y="31041"/>
                    <a:pt x="30244" y="30129"/>
                  </a:cubicBezTo>
                  <a:cubicBezTo>
                    <a:pt x="31916" y="29491"/>
                    <a:pt x="33466" y="28153"/>
                    <a:pt x="34439" y="26178"/>
                  </a:cubicBezTo>
                  <a:cubicBezTo>
                    <a:pt x="34894" y="25266"/>
                    <a:pt x="35229" y="24293"/>
                    <a:pt x="35442" y="23320"/>
                  </a:cubicBezTo>
                  <a:cubicBezTo>
                    <a:pt x="37083" y="17272"/>
                    <a:pt x="36505" y="11497"/>
                    <a:pt x="33010" y="6147"/>
                  </a:cubicBezTo>
                  <a:cubicBezTo>
                    <a:pt x="31034" y="3107"/>
                    <a:pt x="28238" y="1132"/>
                    <a:pt x="24712" y="341"/>
                  </a:cubicBezTo>
                  <a:cubicBezTo>
                    <a:pt x="23748" y="116"/>
                    <a:pt x="22803" y="0"/>
                    <a:pt x="2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4"/>
            <p:cNvSpPr/>
            <p:nvPr/>
          </p:nvSpPr>
          <p:spPr>
            <a:xfrm>
              <a:off x="3262475" y="1066375"/>
              <a:ext cx="243200" cy="353425"/>
            </a:xfrm>
            <a:custGeom>
              <a:rect b="b" l="l" r="r" t="t"/>
              <a:pathLst>
                <a:path extrusionOk="0" h="14137" w="9728">
                  <a:moveTo>
                    <a:pt x="6343" y="1"/>
                  </a:moveTo>
                  <a:cubicBezTo>
                    <a:pt x="5633" y="1"/>
                    <a:pt x="4906" y="319"/>
                    <a:pt x="4196" y="792"/>
                  </a:cubicBezTo>
                  <a:cubicBezTo>
                    <a:pt x="2402" y="2039"/>
                    <a:pt x="1126" y="3862"/>
                    <a:pt x="609" y="5838"/>
                  </a:cubicBezTo>
                  <a:cubicBezTo>
                    <a:pt x="1" y="8087"/>
                    <a:pt x="274" y="10549"/>
                    <a:pt x="1825" y="12525"/>
                  </a:cubicBezTo>
                  <a:cubicBezTo>
                    <a:pt x="2463" y="13407"/>
                    <a:pt x="3405" y="14136"/>
                    <a:pt x="4530" y="14136"/>
                  </a:cubicBezTo>
                  <a:cubicBezTo>
                    <a:pt x="5259" y="14136"/>
                    <a:pt x="5958" y="13771"/>
                    <a:pt x="6536" y="13346"/>
                  </a:cubicBezTo>
                  <a:cubicBezTo>
                    <a:pt x="7721" y="12434"/>
                    <a:pt x="8481" y="11066"/>
                    <a:pt x="8937" y="9638"/>
                  </a:cubicBezTo>
                  <a:cubicBezTo>
                    <a:pt x="9576" y="7783"/>
                    <a:pt x="9728" y="5777"/>
                    <a:pt x="9424" y="3802"/>
                  </a:cubicBezTo>
                  <a:cubicBezTo>
                    <a:pt x="9272" y="2768"/>
                    <a:pt x="8937" y="1704"/>
                    <a:pt x="8238" y="944"/>
                  </a:cubicBezTo>
                  <a:cubicBezTo>
                    <a:pt x="7639" y="273"/>
                    <a:pt x="6999" y="1"/>
                    <a:pt x="6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4"/>
            <p:cNvSpPr/>
            <p:nvPr/>
          </p:nvSpPr>
          <p:spPr>
            <a:xfrm>
              <a:off x="3295925" y="1160825"/>
              <a:ext cx="98050" cy="163050"/>
            </a:xfrm>
            <a:custGeom>
              <a:rect b="b" l="l" r="r" t="t"/>
              <a:pathLst>
                <a:path extrusionOk="0" h="6522" w="3922">
                  <a:moveTo>
                    <a:pt x="2581" y="0"/>
                  </a:moveTo>
                  <a:cubicBezTo>
                    <a:pt x="1975" y="0"/>
                    <a:pt x="1432" y="627"/>
                    <a:pt x="1095" y="1239"/>
                  </a:cubicBezTo>
                  <a:cubicBezTo>
                    <a:pt x="608" y="2060"/>
                    <a:pt x="152" y="3002"/>
                    <a:pt x="31" y="3975"/>
                  </a:cubicBezTo>
                  <a:cubicBezTo>
                    <a:pt x="0" y="4279"/>
                    <a:pt x="0" y="4583"/>
                    <a:pt x="31" y="4917"/>
                  </a:cubicBezTo>
                  <a:cubicBezTo>
                    <a:pt x="122" y="5464"/>
                    <a:pt x="183" y="6103"/>
                    <a:pt x="669" y="6376"/>
                  </a:cubicBezTo>
                  <a:cubicBezTo>
                    <a:pt x="820" y="6477"/>
                    <a:pt x="998" y="6522"/>
                    <a:pt x="1183" y="6522"/>
                  </a:cubicBezTo>
                  <a:cubicBezTo>
                    <a:pt x="1335" y="6522"/>
                    <a:pt x="1491" y="6492"/>
                    <a:pt x="1642" y="6437"/>
                  </a:cubicBezTo>
                  <a:cubicBezTo>
                    <a:pt x="3253" y="5890"/>
                    <a:pt x="3921" y="3610"/>
                    <a:pt x="3921" y="2090"/>
                  </a:cubicBezTo>
                  <a:cubicBezTo>
                    <a:pt x="3921" y="1483"/>
                    <a:pt x="3830" y="844"/>
                    <a:pt x="3405" y="419"/>
                  </a:cubicBezTo>
                  <a:cubicBezTo>
                    <a:pt x="3126" y="122"/>
                    <a:pt x="2848" y="0"/>
                    <a:pt x="2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4"/>
            <p:cNvSpPr/>
            <p:nvPr/>
          </p:nvSpPr>
          <p:spPr>
            <a:xfrm>
              <a:off x="3575550" y="852975"/>
              <a:ext cx="560825" cy="881150"/>
            </a:xfrm>
            <a:custGeom>
              <a:rect b="b" l="l" r="r" t="t"/>
              <a:pathLst>
                <a:path extrusionOk="0" h="35246" w="22433">
                  <a:moveTo>
                    <a:pt x="7276" y="1"/>
                  </a:moveTo>
                  <a:cubicBezTo>
                    <a:pt x="6384" y="1"/>
                    <a:pt x="5518" y="107"/>
                    <a:pt x="4682" y="331"/>
                  </a:cubicBezTo>
                  <a:cubicBezTo>
                    <a:pt x="7661" y="1274"/>
                    <a:pt x="10032" y="3128"/>
                    <a:pt x="11794" y="5803"/>
                  </a:cubicBezTo>
                  <a:cubicBezTo>
                    <a:pt x="15260" y="11152"/>
                    <a:pt x="15807" y="16927"/>
                    <a:pt x="14257" y="23006"/>
                  </a:cubicBezTo>
                  <a:cubicBezTo>
                    <a:pt x="14044" y="23979"/>
                    <a:pt x="13679" y="24952"/>
                    <a:pt x="13223" y="25864"/>
                  </a:cubicBezTo>
                  <a:cubicBezTo>
                    <a:pt x="12281" y="27839"/>
                    <a:pt x="10731" y="29146"/>
                    <a:pt x="9059" y="29815"/>
                  </a:cubicBezTo>
                  <a:cubicBezTo>
                    <a:pt x="7114" y="30727"/>
                    <a:pt x="5563" y="31426"/>
                    <a:pt x="4013" y="32155"/>
                  </a:cubicBezTo>
                  <a:cubicBezTo>
                    <a:pt x="3253" y="32520"/>
                    <a:pt x="2524" y="32915"/>
                    <a:pt x="1825" y="33371"/>
                  </a:cubicBezTo>
                  <a:cubicBezTo>
                    <a:pt x="1278" y="33736"/>
                    <a:pt x="670" y="34070"/>
                    <a:pt x="1" y="34344"/>
                  </a:cubicBezTo>
                  <a:cubicBezTo>
                    <a:pt x="548" y="34526"/>
                    <a:pt x="1034" y="34678"/>
                    <a:pt x="1582" y="34830"/>
                  </a:cubicBezTo>
                  <a:cubicBezTo>
                    <a:pt x="2414" y="35063"/>
                    <a:pt x="3260" y="35246"/>
                    <a:pt x="4117" y="35246"/>
                  </a:cubicBezTo>
                  <a:cubicBezTo>
                    <a:pt x="4605" y="35246"/>
                    <a:pt x="5098" y="35186"/>
                    <a:pt x="5594" y="35043"/>
                  </a:cubicBezTo>
                  <a:cubicBezTo>
                    <a:pt x="6627" y="34739"/>
                    <a:pt x="7569" y="34283"/>
                    <a:pt x="8481" y="33736"/>
                  </a:cubicBezTo>
                  <a:cubicBezTo>
                    <a:pt x="9180" y="33280"/>
                    <a:pt x="9849" y="32855"/>
                    <a:pt x="10609" y="32520"/>
                  </a:cubicBezTo>
                  <a:cubicBezTo>
                    <a:pt x="12190" y="31760"/>
                    <a:pt x="13740" y="31061"/>
                    <a:pt x="15685" y="30149"/>
                  </a:cubicBezTo>
                  <a:cubicBezTo>
                    <a:pt x="17296" y="29511"/>
                    <a:pt x="18877" y="28174"/>
                    <a:pt x="19849" y="26198"/>
                  </a:cubicBezTo>
                  <a:cubicBezTo>
                    <a:pt x="20275" y="25286"/>
                    <a:pt x="20609" y="24344"/>
                    <a:pt x="20883" y="23341"/>
                  </a:cubicBezTo>
                  <a:cubicBezTo>
                    <a:pt x="22433" y="17262"/>
                    <a:pt x="21855" y="11487"/>
                    <a:pt x="18451" y="6137"/>
                  </a:cubicBezTo>
                  <a:cubicBezTo>
                    <a:pt x="16475" y="3097"/>
                    <a:pt x="13649" y="1152"/>
                    <a:pt x="10123" y="331"/>
                  </a:cubicBezTo>
                  <a:cubicBezTo>
                    <a:pt x="9149" y="115"/>
                    <a:pt x="8198" y="1"/>
                    <a:pt x="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64"/>
          <p:cNvGrpSpPr/>
          <p:nvPr/>
        </p:nvGrpSpPr>
        <p:grpSpPr>
          <a:xfrm>
            <a:off x="2424225" y="3256750"/>
            <a:ext cx="334975" cy="370975"/>
            <a:chOff x="4933650" y="1688450"/>
            <a:chExt cx="334975" cy="370975"/>
          </a:xfrm>
        </p:grpSpPr>
        <p:sp>
          <p:nvSpPr>
            <p:cNvPr id="1323" name="Google Shape;1323;p64"/>
            <p:cNvSpPr/>
            <p:nvPr/>
          </p:nvSpPr>
          <p:spPr>
            <a:xfrm>
              <a:off x="4933675" y="1688450"/>
              <a:ext cx="334950" cy="370975"/>
            </a:xfrm>
            <a:custGeom>
              <a:rect b="b" l="l" r="r" t="t"/>
              <a:pathLst>
                <a:path extrusionOk="0" h="14839" w="13398">
                  <a:moveTo>
                    <a:pt x="281" y="1"/>
                  </a:moveTo>
                  <a:cubicBezTo>
                    <a:pt x="117" y="1"/>
                    <a:pt x="0" y="133"/>
                    <a:pt x="23" y="317"/>
                  </a:cubicBezTo>
                  <a:cubicBezTo>
                    <a:pt x="449" y="2141"/>
                    <a:pt x="1786" y="7794"/>
                    <a:pt x="2455" y="10834"/>
                  </a:cubicBezTo>
                  <a:cubicBezTo>
                    <a:pt x="3019" y="13261"/>
                    <a:pt x="5190" y="14839"/>
                    <a:pt x="7469" y="14839"/>
                  </a:cubicBezTo>
                  <a:cubicBezTo>
                    <a:pt x="8386" y="14839"/>
                    <a:pt x="9321" y="14584"/>
                    <a:pt x="10176" y="14025"/>
                  </a:cubicBezTo>
                  <a:cubicBezTo>
                    <a:pt x="10236" y="13934"/>
                    <a:pt x="10358" y="13904"/>
                    <a:pt x="10419" y="13843"/>
                  </a:cubicBezTo>
                  <a:cubicBezTo>
                    <a:pt x="10510" y="13752"/>
                    <a:pt x="10571" y="13722"/>
                    <a:pt x="10692" y="13630"/>
                  </a:cubicBezTo>
                  <a:cubicBezTo>
                    <a:pt x="13398" y="11381"/>
                    <a:pt x="12881" y="7065"/>
                    <a:pt x="9841" y="5363"/>
                  </a:cubicBezTo>
                  <a:cubicBezTo>
                    <a:pt x="7136" y="3843"/>
                    <a:pt x="2090" y="955"/>
                    <a:pt x="449" y="44"/>
                  </a:cubicBezTo>
                  <a:cubicBezTo>
                    <a:pt x="390" y="14"/>
                    <a:pt x="333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4"/>
            <p:cNvSpPr/>
            <p:nvPr/>
          </p:nvSpPr>
          <p:spPr>
            <a:xfrm>
              <a:off x="4933650" y="1688550"/>
              <a:ext cx="334225" cy="370450"/>
            </a:xfrm>
            <a:custGeom>
              <a:rect b="b" l="l" r="r" t="t"/>
              <a:pathLst>
                <a:path extrusionOk="0" h="14818" w="13369">
                  <a:moveTo>
                    <a:pt x="280" y="0"/>
                  </a:moveTo>
                  <a:cubicBezTo>
                    <a:pt x="124" y="0"/>
                    <a:pt x="1" y="148"/>
                    <a:pt x="24" y="313"/>
                  </a:cubicBezTo>
                  <a:cubicBezTo>
                    <a:pt x="55" y="404"/>
                    <a:pt x="55" y="495"/>
                    <a:pt x="116" y="617"/>
                  </a:cubicBezTo>
                  <a:cubicBezTo>
                    <a:pt x="2031" y="1711"/>
                    <a:pt x="4249" y="2957"/>
                    <a:pt x="5739" y="3809"/>
                  </a:cubicBezTo>
                  <a:cubicBezTo>
                    <a:pt x="8778" y="5541"/>
                    <a:pt x="9295" y="9827"/>
                    <a:pt x="6590" y="12076"/>
                  </a:cubicBezTo>
                  <a:cubicBezTo>
                    <a:pt x="6529" y="12167"/>
                    <a:pt x="6438" y="12198"/>
                    <a:pt x="6347" y="12259"/>
                  </a:cubicBezTo>
                  <a:cubicBezTo>
                    <a:pt x="6256" y="12350"/>
                    <a:pt x="6195" y="12380"/>
                    <a:pt x="6073" y="12471"/>
                  </a:cubicBezTo>
                  <a:cubicBezTo>
                    <a:pt x="5344" y="12927"/>
                    <a:pt x="4584" y="13170"/>
                    <a:pt x="3794" y="13262"/>
                  </a:cubicBezTo>
                  <a:cubicBezTo>
                    <a:pt x="4780" y="14248"/>
                    <a:pt x="6118" y="14818"/>
                    <a:pt x="7485" y="14818"/>
                  </a:cubicBezTo>
                  <a:cubicBezTo>
                    <a:pt x="8391" y="14818"/>
                    <a:pt x="9310" y="14567"/>
                    <a:pt x="10146" y="14021"/>
                  </a:cubicBezTo>
                  <a:cubicBezTo>
                    <a:pt x="10207" y="13930"/>
                    <a:pt x="10329" y="13900"/>
                    <a:pt x="10389" y="13839"/>
                  </a:cubicBezTo>
                  <a:cubicBezTo>
                    <a:pt x="10481" y="13748"/>
                    <a:pt x="10541" y="13718"/>
                    <a:pt x="10663" y="13626"/>
                  </a:cubicBezTo>
                  <a:cubicBezTo>
                    <a:pt x="13368" y="11377"/>
                    <a:pt x="12821" y="7091"/>
                    <a:pt x="9781" y="5359"/>
                  </a:cubicBezTo>
                  <a:cubicBezTo>
                    <a:pt x="7107" y="3839"/>
                    <a:pt x="2031" y="951"/>
                    <a:pt x="420" y="40"/>
                  </a:cubicBezTo>
                  <a:cubicBezTo>
                    <a:pt x="372" y="12"/>
                    <a:pt x="325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64"/>
            <p:cNvSpPr/>
            <p:nvPr/>
          </p:nvSpPr>
          <p:spPr>
            <a:xfrm>
              <a:off x="4970725" y="1770800"/>
              <a:ext cx="82100" cy="106675"/>
            </a:xfrm>
            <a:custGeom>
              <a:rect b="b" l="l" r="r" t="t"/>
              <a:pathLst>
                <a:path extrusionOk="0" h="4267" w="3284">
                  <a:moveTo>
                    <a:pt x="1068" y="0"/>
                  </a:moveTo>
                  <a:cubicBezTo>
                    <a:pt x="531" y="0"/>
                    <a:pt x="300" y="415"/>
                    <a:pt x="183" y="944"/>
                  </a:cubicBezTo>
                  <a:cubicBezTo>
                    <a:pt x="0" y="1643"/>
                    <a:pt x="61" y="2373"/>
                    <a:pt x="335" y="2981"/>
                  </a:cubicBezTo>
                  <a:cubicBezTo>
                    <a:pt x="639" y="3649"/>
                    <a:pt x="1216" y="4136"/>
                    <a:pt x="1976" y="4257"/>
                  </a:cubicBezTo>
                  <a:cubicBezTo>
                    <a:pt x="2043" y="4263"/>
                    <a:pt x="2110" y="4267"/>
                    <a:pt x="2176" y="4267"/>
                  </a:cubicBezTo>
                  <a:cubicBezTo>
                    <a:pt x="2442" y="4267"/>
                    <a:pt x="2700" y="4209"/>
                    <a:pt x="2918" y="4014"/>
                  </a:cubicBezTo>
                  <a:cubicBezTo>
                    <a:pt x="3070" y="3801"/>
                    <a:pt x="3192" y="3589"/>
                    <a:pt x="3222" y="3315"/>
                  </a:cubicBezTo>
                  <a:cubicBezTo>
                    <a:pt x="3283" y="2829"/>
                    <a:pt x="3222" y="2342"/>
                    <a:pt x="3040" y="1856"/>
                  </a:cubicBezTo>
                  <a:cubicBezTo>
                    <a:pt x="2797" y="1248"/>
                    <a:pt x="2432" y="762"/>
                    <a:pt x="1976" y="397"/>
                  </a:cubicBezTo>
                  <a:cubicBezTo>
                    <a:pt x="1733" y="184"/>
                    <a:pt x="1429" y="2"/>
                    <a:pt x="1125" y="2"/>
                  </a:cubicBezTo>
                  <a:cubicBezTo>
                    <a:pt x="1106" y="1"/>
                    <a:pt x="1086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64"/>
            <p:cNvSpPr/>
            <p:nvPr/>
          </p:nvSpPr>
          <p:spPr>
            <a:xfrm>
              <a:off x="4984400" y="1811100"/>
              <a:ext cx="37250" cy="51350"/>
            </a:xfrm>
            <a:custGeom>
              <a:rect b="b" l="l" r="r" t="t"/>
              <a:pathLst>
                <a:path extrusionOk="0" h="2054" w="1490">
                  <a:moveTo>
                    <a:pt x="426" y="1"/>
                  </a:moveTo>
                  <a:cubicBezTo>
                    <a:pt x="1" y="1"/>
                    <a:pt x="1" y="426"/>
                    <a:pt x="61" y="761"/>
                  </a:cubicBezTo>
                  <a:cubicBezTo>
                    <a:pt x="92" y="1034"/>
                    <a:pt x="153" y="1369"/>
                    <a:pt x="365" y="1642"/>
                  </a:cubicBezTo>
                  <a:cubicBezTo>
                    <a:pt x="396" y="1703"/>
                    <a:pt x="457" y="1794"/>
                    <a:pt x="548" y="1855"/>
                  </a:cubicBezTo>
                  <a:cubicBezTo>
                    <a:pt x="647" y="1954"/>
                    <a:pt x="766" y="2053"/>
                    <a:pt x="906" y="2053"/>
                  </a:cubicBezTo>
                  <a:cubicBezTo>
                    <a:pt x="938" y="2053"/>
                    <a:pt x="970" y="2048"/>
                    <a:pt x="1004" y="2037"/>
                  </a:cubicBezTo>
                  <a:cubicBezTo>
                    <a:pt x="1125" y="2007"/>
                    <a:pt x="1186" y="1916"/>
                    <a:pt x="1216" y="1825"/>
                  </a:cubicBezTo>
                  <a:cubicBezTo>
                    <a:pt x="1490" y="1338"/>
                    <a:pt x="1186" y="639"/>
                    <a:pt x="882" y="274"/>
                  </a:cubicBezTo>
                  <a:cubicBezTo>
                    <a:pt x="760" y="122"/>
                    <a:pt x="608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64"/>
          <p:cNvGrpSpPr/>
          <p:nvPr/>
        </p:nvGrpSpPr>
        <p:grpSpPr>
          <a:xfrm>
            <a:off x="4827100" y="3968225"/>
            <a:ext cx="352875" cy="357650"/>
            <a:chOff x="4827100" y="3968225"/>
            <a:chExt cx="352875" cy="357650"/>
          </a:xfrm>
        </p:grpSpPr>
        <p:sp>
          <p:nvSpPr>
            <p:cNvPr id="1328" name="Google Shape;1328;p64"/>
            <p:cNvSpPr/>
            <p:nvPr/>
          </p:nvSpPr>
          <p:spPr>
            <a:xfrm>
              <a:off x="4827100" y="3968225"/>
              <a:ext cx="352875" cy="357575"/>
            </a:xfrm>
            <a:custGeom>
              <a:rect b="b" l="l" r="r" t="t"/>
              <a:pathLst>
                <a:path extrusionOk="0" h="14303" w="14115">
                  <a:moveTo>
                    <a:pt x="13834" y="1"/>
                  </a:moveTo>
                  <a:cubicBezTo>
                    <a:pt x="13792" y="1"/>
                    <a:pt x="13749" y="13"/>
                    <a:pt x="13709" y="39"/>
                  </a:cubicBezTo>
                  <a:cubicBezTo>
                    <a:pt x="12037" y="830"/>
                    <a:pt x="6749" y="3352"/>
                    <a:pt x="3982" y="4659"/>
                  </a:cubicBezTo>
                  <a:cubicBezTo>
                    <a:pt x="821" y="6179"/>
                    <a:pt x="1" y="10435"/>
                    <a:pt x="2493" y="12866"/>
                  </a:cubicBezTo>
                  <a:lnTo>
                    <a:pt x="2736" y="13109"/>
                  </a:lnTo>
                  <a:cubicBezTo>
                    <a:pt x="2797" y="13170"/>
                    <a:pt x="2888" y="13261"/>
                    <a:pt x="2949" y="13292"/>
                  </a:cubicBezTo>
                  <a:cubicBezTo>
                    <a:pt x="3858" y="13983"/>
                    <a:pt x="4904" y="14302"/>
                    <a:pt x="5938" y="14302"/>
                  </a:cubicBezTo>
                  <a:cubicBezTo>
                    <a:pt x="8085" y="14302"/>
                    <a:pt x="10175" y="12925"/>
                    <a:pt x="10852" y="10647"/>
                  </a:cubicBezTo>
                  <a:cubicBezTo>
                    <a:pt x="11764" y="7669"/>
                    <a:pt x="13496" y="2076"/>
                    <a:pt x="14043" y="343"/>
                  </a:cubicBezTo>
                  <a:cubicBezTo>
                    <a:pt x="14115" y="153"/>
                    <a:pt x="13982" y="1"/>
                    <a:pt x="1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4"/>
            <p:cNvSpPr/>
            <p:nvPr/>
          </p:nvSpPr>
          <p:spPr>
            <a:xfrm>
              <a:off x="4843050" y="3968225"/>
              <a:ext cx="336925" cy="357650"/>
            </a:xfrm>
            <a:custGeom>
              <a:rect b="b" l="l" r="r" t="t"/>
              <a:pathLst>
                <a:path extrusionOk="0" h="14306" w="13477">
                  <a:moveTo>
                    <a:pt x="13196" y="1"/>
                  </a:moveTo>
                  <a:cubicBezTo>
                    <a:pt x="13154" y="1"/>
                    <a:pt x="13111" y="13"/>
                    <a:pt x="13071" y="39"/>
                  </a:cubicBezTo>
                  <a:cubicBezTo>
                    <a:pt x="13010" y="70"/>
                    <a:pt x="12889" y="100"/>
                    <a:pt x="12767" y="191"/>
                  </a:cubicBezTo>
                  <a:cubicBezTo>
                    <a:pt x="12129" y="2319"/>
                    <a:pt x="11369" y="4690"/>
                    <a:pt x="10883" y="6331"/>
                  </a:cubicBezTo>
                  <a:cubicBezTo>
                    <a:pt x="10181" y="8601"/>
                    <a:pt x="8064" y="10002"/>
                    <a:pt x="5912" y="10002"/>
                  </a:cubicBezTo>
                  <a:cubicBezTo>
                    <a:pt x="4894" y="10002"/>
                    <a:pt x="3868" y="9689"/>
                    <a:pt x="2980" y="9006"/>
                  </a:cubicBezTo>
                  <a:cubicBezTo>
                    <a:pt x="2889" y="8915"/>
                    <a:pt x="2828" y="8884"/>
                    <a:pt x="2737" y="8793"/>
                  </a:cubicBezTo>
                  <a:lnTo>
                    <a:pt x="2524" y="8580"/>
                  </a:lnTo>
                  <a:cubicBezTo>
                    <a:pt x="1916" y="7972"/>
                    <a:pt x="1490" y="7273"/>
                    <a:pt x="1247" y="6513"/>
                  </a:cubicBezTo>
                  <a:lnTo>
                    <a:pt x="1247" y="6513"/>
                  </a:lnTo>
                  <a:cubicBezTo>
                    <a:pt x="1" y="8459"/>
                    <a:pt x="92" y="11134"/>
                    <a:pt x="1916" y="12897"/>
                  </a:cubicBezTo>
                  <a:lnTo>
                    <a:pt x="2129" y="13140"/>
                  </a:lnTo>
                  <a:cubicBezTo>
                    <a:pt x="2220" y="13201"/>
                    <a:pt x="2281" y="13292"/>
                    <a:pt x="2372" y="13322"/>
                  </a:cubicBezTo>
                  <a:cubicBezTo>
                    <a:pt x="3260" y="13995"/>
                    <a:pt x="4282" y="14305"/>
                    <a:pt x="5294" y="14305"/>
                  </a:cubicBezTo>
                  <a:cubicBezTo>
                    <a:pt x="7436" y="14305"/>
                    <a:pt x="9533" y="12918"/>
                    <a:pt x="10214" y="10647"/>
                  </a:cubicBezTo>
                  <a:cubicBezTo>
                    <a:pt x="11126" y="7669"/>
                    <a:pt x="12858" y="2076"/>
                    <a:pt x="13405" y="343"/>
                  </a:cubicBezTo>
                  <a:cubicBezTo>
                    <a:pt x="13477" y="153"/>
                    <a:pt x="13344" y="1"/>
                    <a:pt x="13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5009475" y="4027700"/>
              <a:ext cx="102625" cy="88175"/>
            </a:xfrm>
            <a:custGeom>
              <a:rect b="b" l="l" r="r" t="t"/>
              <a:pathLst>
                <a:path extrusionOk="0" h="3527" w="4105">
                  <a:moveTo>
                    <a:pt x="2919" y="1"/>
                  </a:moveTo>
                  <a:cubicBezTo>
                    <a:pt x="2189" y="61"/>
                    <a:pt x="1520" y="274"/>
                    <a:pt x="973" y="669"/>
                  </a:cubicBezTo>
                  <a:cubicBezTo>
                    <a:pt x="365" y="1125"/>
                    <a:pt x="1" y="1764"/>
                    <a:pt x="61" y="2524"/>
                  </a:cubicBezTo>
                  <a:cubicBezTo>
                    <a:pt x="122" y="2858"/>
                    <a:pt x="213" y="3192"/>
                    <a:pt x="517" y="3405"/>
                  </a:cubicBezTo>
                  <a:cubicBezTo>
                    <a:pt x="730" y="3496"/>
                    <a:pt x="973" y="3527"/>
                    <a:pt x="1247" y="3527"/>
                  </a:cubicBezTo>
                  <a:cubicBezTo>
                    <a:pt x="1733" y="3496"/>
                    <a:pt x="2189" y="3314"/>
                    <a:pt x="2615" y="3040"/>
                  </a:cubicBezTo>
                  <a:cubicBezTo>
                    <a:pt x="3162" y="2706"/>
                    <a:pt x="3557" y="2220"/>
                    <a:pt x="3830" y="1672"/>
                  </a:cubicBezTo>
                  <a:cubicBezTo>
                    <a:pt x="3982" y="1399"/>
                    <a:pt x="4104" y="1065"/>
                    <a:pt x="4013" y="761"/>
                  </a:cubicBezTo>
                  <a:cubicBezTo>
                    <a:pt x="3952" y="183"/>
                    <a:pt x="3466" y="6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>
              <a:off x="5022400" y="4043850"/>
              <a:ext cx="49425" cy="37825"/>
            </a:xfrm>
            <a:custGeom>
              <a:rect b="b" l="l" r="r" t="t"/>
              <a:pathLst>
                <a:path extrusionOk="0" h="1513" w="1977">
                  <a:moveTo>
                    <a:pt x="1608" y="1"/>
                  </a:moveTo>
                  <a:cubicBezTo>
                    <a:pt x="1470" y="1"/>
                    <a:pt x="1317" y="49"/>
                    <a:pt x="1186" y="115"/>
                  </a:cubicBezTo>
                  <a:cubicBezTo>
                    <a:pt x="851" y="236"/>
                    <a:pt x="547" y="419"/>
                    <a:pt x="365" y="631"/>
                  </a:cubicBezTo>
                  <a:cubicBezTo>
                    <a:pt x="274" y="692"/>
                    <a:pt x="244" y="783"/>
                    <a:pt x="152" y="844"/>
                  </a:cubicBezTo>
                  <a:cubicBezTo>
                    <a:pt x="92" y="996"/>
                    <a:pt x="0" y="1148"/>
                    <a:pt x="92" y="1300"/>
                  </a:cubicBezTo>
                  <a:cubicBezTo>
                    <a:pt x="122" y="1391"/>
                    <a:pt x="244" y="1452"/>
                    <a:pt x="365" y="1482"/>
                  </a:cubicBezTo>
                  <a:cubicBezTo>
                    <a:pt x="439" y="1503"/>
                    <a:pt x="515" y="1512"/>
                    <a:pt x="590" y="1512"/>
                  </a:cubicBezTo>
                  <a:cubicBezTo>
                    <a:pt x="1071" y="1512"/>
                    <a:pt x="1557" y="1129"/>
                    <a:pt x="1794" y="814"/>
                  </a:cubicBezTo>
                  <a:cubicBezTo>
                    <a:pt x="1915" y="662"/>
                    <a:pt x="1976" y="510"/>
                    <a:pt x="1976" y="327"/>
                  </a:cubicBezTo>
                  <a:cubicBezTo>
                    <a:pt x="1941" y="85"/>
                    <a:pt x="1789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64"/>
          <p:cNvGrpSpPr/>
          <p:nvPr/>
        </p:nvGrpSpPr>
        <p:grpSpPr>
          <a:xfrm>
            <a:off x="481129" y="2814217"/>
            <a:ext cx="1575648" cy="1725264"/>
            <a:chOff x="139325" y="2981275"/>
            <a:chExt cx="1857200" cy="2033550"/>
          </a:xfrm>
        </p:grpSpPr>
        <p:sp>
          <p:nvSpPr>
            <p:cNvPr id="1333" name="Google Shape;1333;p64"/>
            <p:cNvSpPr/>
            <p:nvPr/>
          </p:nvSpPr>
          <p:spPr>
            <a:xfrm>
              <a:off x="139325" y="2981275"/>
              <a:ext cx="1857200" cy="1886325"/>
            </a:xfrm>
            <a:custGeom>
              <a:rect b="b" l="l" r="r" t="t"/>
              <a:pathLst>
                <a:path extrusionOk="0" h="75453" w="74288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>
              <a:off x="139325" y="2981275"/>
              <a:ext cx="1857200" cy="1886325"/>
            </a:xfrm>
            <a:custGeom>
              <a:rect b="b" l="l" r="r" t="t"/>
              <a:pathLst>
                <a:path extrusionOk="0" h="75453" w="74288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4"/>
            <p:cNvSpPr/>
            <p:nvPr/>
          </p:nvSpPr>
          <p:spPr>
            <a:xfrm>
              <a:off x="139325" y="2982450"/>
              <a:ext cx="1435475" cy="804400"/>
            </a:xfrm>
            <a:custGeom>
              <a:rect b="b" l="l" r="r" t="t"/>
              <a:pathLst>
                <a:path extrusionOk="0" h="32176" w="57419">
                  <a:moveTo>
                    <a:pt x="44885" y="0"/>
                  </a:moveTo>
                  <a:cubicBezTo>
                    <a:pt x="42271" y="0"/>
                    <a:pt x="39664" y="548"/>
                    <a:pt x="37235" y="1658"/>
                  </a:cubicBezTo>
                  <a:lnTo>
                    <a:pt x="24044" y="7555"/>
                  </a:lnTo>
                  <a:lnTo>
                    <a:pt x="10882" y="13452"/>
                  </a:lnTo>
                  <a:cubicBezTo>
                    <a:pt x="6262" y="15488"/>
                    <a:pt x="2706" y="19318"/>
                    <a:pt x="943" y="24029"/>
                  </a:cubicBezTo>
                  <a:cubicBezTo>
                    <a:pt x="1" y="26613"/>
                    <a:pt x="153" y="29470"/>
                    <a:pt x="1460" y="31932"/>
                  </a:cubicBezTo>
                  <a:lnTo>
                    <a:pt x="1581" y="32175"/>
                  </a:lnTo>
                  <a:cubicBezTo>
                    <a:pt x="791" y="30017"/>
                    <a:pt x="791" y="27616"/>
                    <a:pt x="1581" y="25458"/>
                  </a:cubicBezTo>
                  <a:cubicBezTo>
                    <a:pt x="3344" y="20747"/>
                    <a:pt x="6931" y="16886"/>
                    <a:pt x="11521" y="14850"/>
                  </a:cubicBezTo>
                  <a:lnTo>
                    <a:pt x="24712" y="8953"/>
                  </a:lnTo>
                  <a:lnTo>
                    <a:pt x="37874" y="3056"/>
                  </a:lnTo>
                  <a:cubicBezTo>
                    <a:pt x="40338" y="1970"/>
                    <a:pt x="42976" y="1420"/>
                    <a:pt x="45611" y="1420"/>
                  </a:cubicBezTo>
                  <a:cubicBezTo>
                    <a:pt x="47916" y="1420"/>
                    <a:pt x="50219" y="1841"/>
                    <a:pt x="52403" y="2692"/>
                  </a:cubicBezTo>
                  <a:cubicBezTo>
                    <a:pt x="54561" y="3512"/>
                    <a:pt x="56354" y="5123"/>
                    <a:pt x="57418" y="7160"/>
                  </a:cubicBezTo>
                  <a:lnTo>
                    <a:pt x="57296" y="6917"/>
                  </a:lnTo>
                  <a:cubicBezTo>
                    <a:pt x="56324" y="4333"/>
                    <a:pt x="54287" y="2296"/>
                    <a:pt x="51764" y="1293"/>
                  </a:cubicBezTo>
                  <a:cubicBezTo>
                    <a:pt x="49546" y="435"/>
                    <a:pt x="47213" y="0"/>
                    <a:pt x="44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4"/>
            <p:cNvSpPr/>
            <p:nvPr/>
          </p:nvSpPr>
          <p:spPr>
            <a:xfrm>
              <a:off x="267000" y="3080500"/>
              <a:ext cx="1491675" cy="1479475"/>
            </a:xfrm>
            <a:custGeom>
              <a:rect b="b" l="l" r="r" t="t"/>
              <a:pathLst>
                <a:path extrusionOk="0" h="59179" w="59667">
                  <a:moveTo>
                    <a:pt x="39300" y="1"/>
                  </a:moveTo>
                  <a:cubicBezTo>
                    <a:pt x="37263" y="1"/>
                    <a:pt x="35199" y="445"/>
                    <a:pt x="33283" y="1323"/>
                  </a:cubicBezTo>
                  <a:lnTo>
                    <a:pt x="7751" y="12752"/>
                  </a:lnTo>
                  <a:cubicBezTo>
                    <a:pt x="4468" y="14180"/>
                    <a:pt x="1854" y="16825"/>
                    <a:pt x="486" y="19925"/>
                  </a:cubicBezTo>
                  <a:cubicBezTo>
                    <a:pt x="0" y="21080"/>
                    <a:pt x="30" y="22326"/>
                    <a:pt x="547" y="23360"/>
                  </a:cubicBezTo>
                  <a:lnTo>
                    <a:pt x="16323" y="53086"/>
                  </a:lnTo>
                  <a:cubicBezTo>
                    <a:pt x="18189" y="56629"/>
                    <a:pt x="21965" y="58617"/>
                    <a:pt x="26050" y="58617"/>
                  </a:cubicBezTo>
                  <a:cubicBezTo>
                    <a:pt x="27818" y="58617"/>
                    <a:pt x="29645" y="58244"/>
                    <a:pt x="31399" y="57463"/>
                  </a:cubicBezTo>
                  <a:lnTo>
                    <a:pt x="34803" y="55944"/>
                  </a:lnTo>
                  <a:cubicBezTo>
                    <a:pt x="35107" y="55806"/>
                    <a:pt x="35424" y="55740"/>
                    <a:pt x="35738" y="55740"/>
                  </a:cubicBezTo>
                  <a:cubicBezTo>
                    <a:pt x="36461" y="55740"/>
                    <a:pt x="37164" y="56089"/>
                    <a:pt x="37630" y="56704"/>
                  </a:cubicBezTo>
                  <a:cubicBezTo>
                    <a:pt x="38847" y="58259"/>
                    <a:pt x="40515" y="59179"/>
                    <a:pt x="42127" y="59179"/>
                  </a:cubicBezTo>
                  <a:cubicBezTo>
                    <a:pt x="42689" y="59179"/>
                    <a:pt x="43243" y="59067"/>
                    <a:pt x="43770" y="58831"/>
                  </a:cubicBezTo>
                  <a:cubicBezTo>
                    <a:pt x="45776" y="57919"/>
                    <a:pt x="46718" y="55457"/>
                    <a:pt x="46232" y="52843"/>
                  </a:cubicBezTo>
                  <a:cubicBezTo>
                    <a:pt x="46050" y="51719"/>
                    <a:pt x="46536" y="50655"/>
                    <a:pt x="47569" y="50199"/>
                  </a:cubicBezTo>
                  <a:lnTo>
                    <a:pt x="50943" y="48679"/>
                  </a:lnTo>
                  <a:cubicBezTo>
                    <a:pt x="56718" y="46095"/>
                    <a:pt x="59667" y="39864"/>
                    <a:pt x="57691" y="34545"/>
                  </a:cubicBezTo>
                  <a:lnTo>
                    <a:pt x="45989" y="3025"/>
                  </a:lnTo>
                  <a:cubicBezTo>
                    <a:pt x="45533" y="1931"/>
                    <a:pt x="44621" y="1080"/>
                    <a:pt x="43466" y="654"/>
                  </a:cubicBezTo>
                  <a:cubicBezTo>
                    <a:pt x="42129" y="217"/>
                    <a:pt x="40721" y="1"/>
                    <a:pt x="39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4"/>
            <p:cNvSpPr/>
            <p:nvPr/>
          </p:nvSpPr>
          <p:spPr>
            <a:xfrm>
              <a:off x="401500" y="3210750"/>
              <a:ext cx="1230275" cy="1209300"/>
            </a:xfrm>
            <a:custGeom>
              <a:rect b="b" l="l" r="r" t="t"/>
              <a:pathLst>
                <a:path extrusionOk="0" h="48372" w="49211">
                  <a:moveTo>
                    <a:pt x="32408" y="1"/>
                  </a:moveTo>
                  <a:cubicBezTo>
                    <a:pt x="30747" y="1"/>
                    <a:pt x="29056" y="358"/>
                    <a:pt x="27478" y="1067"/>
                  </a:cubicBezTo>
                  <a:lnTo>
                    <a:pt x="6383" y="10551"/>
                  </a:lnTo>
                  <a:cubicBezTo>
                    <a:pt x="3739" y="11767"/>
                    <a:pt x="1520" y="13894"/>
                    <a:pt x="426" y="16478"/>
                  </a:cubicBezTo>
                  <a:cubicBezTo>
                    <a:pt x="0" y="17420"/>
                    <a:pt x="30" y="18454"/>
                    <a:pt x="486" y="19274"/>
                  </a:cubicBezTo>
                  <a:lnTo>
                    <a:pt x="13496" y="43834"/>
                  </a:lnTo>
                  <a:cubicBezTo>
                    <a:pt x="15022" y="46738"/>
                    <a:pt x="18131" y="48371"/>
                    <a:pt x="21502" y="48371"/>
                  </a:cubicBezTo>
                  <a:cubicBezTo>
                    <a:pt x="22964" y="48371"/>
                    <a:pt x="24475" y="48064"/>
                    <a:pt x="25928" y="47421"/>
                  </a:cubicBezTo>
                  <a:lnTo>
                    <a:pt x="41977" y="40186"/>
                  </a:lnTo>
                  <a:cubicBezTo>
                    <a:pt x="46779" y="38059"/>
                    <a:pt x="49211" y="32922"/>
                    <a:pt x="47569" y="28514"/>
                  </a:cubicBezTo>
                  <a:lnTo>
                    <a:pt x="37934" y="2496"/>
                  </a:lnTo>
                  <a:cubicBezTo>
                    <a:pt x="37569" y="1584"/>
                    <a:pt x="36840" y="855"/>
                    <a:pt x="35867" y="551"/>
                  </a:cubicBezTo>
                  <a:cubicBezTo>
                    <a:pt x="34765" y="183"/>
                    <a:pt x="33594" y="1"/>
                    <a:pt x="32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4"/>
            <p:cNvSpPr/>
            <p:nvPr/>
          </p:nvSpPr>
          <p:spPr>
            <a:xfrm>
              <a:off x="811075" y="3216150"/>
              <a:ext cx="599575" cy="1204325"/>
            </a:xfrm>
            <a:custGeom>
              <a:rect b="b" l="l" r="r" t="t"/>
              <a:pathLst>
                <a:path extrusionOk="0" h="48173" w="23983">
                  <a:moveTo>
                    <a:pt x="17782" y="0"/>
                  </a:moveTo>
                  <a:lnTo>
                    <a:pt x="0" y="46718"/>
                  </a:lnTo>
                  <a:cubicBezTo>
                    <a:pt x="1484" y="47661"/>
                    <a:pt x="3278" y="48172"/>
                    <a:pt x="5147" y="48172"/>
                  </a:cubicBezTo>
                  <a:cubicBezTo>
                    <a:pt x="6533" y="48172"/>
                    <a:pt x="7960" y="47891"/>
                    <a:pt x="9332" y="47296"/>
                  </a:cubicBezTo>
                  <a:lnTo>
                    <a:pt x="23983" y="8845"/>
                  </a:lnTo>
                  <a:lnTo>
                    <a:pt x="21551" y="2310"/>
                  </a:lnTo>
                  <a:cubicBezTo>
                    <a:pt x="21186" y="1398"/>
                    <a:pt x="20426" y="699"/>
                    <a:pt x="19484" y="365"/>
                  </a:cubicBezTo>
                  <a:cubicBezTo>
                    <a:pt x="18906" y="183"/>
                    <a:pt x="18359" y="61"/>
                    <a:pt x="17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4"/>
            <p:cNvSpPr/>
            <p:nvPr/>
          </p:nvSpPr>
          <p:spPr>
            <a:xfrm>
              <a:off x="602850" y="3262500"/>
              <a:ext cx="433175" cy="934675"/>
            </a:xfrm>
            <a:custGeom>
              <a:rect b="b" l="l" r="r" t="t"/>
              <a:pathLst>
                <a:path extrusionOk="0" h="37387" w="17327">
                  <a:moveTo>
                    <a:pt x="17326" y="0"/>
                  </a:moveTo>
                  <a:lnTo>
                    <a:pt x="10913" y="2888"/>
                  </a:lnTo>
                  <a:lnTo>
                    <a:pt x="1" y="31521"/>
                  </a:lnTo>
                  <a:lnTo>
                    <a:pt x="3071" y="37387"/>
                  </a:lnTo>
                  <a:lnTo>
                    <a:pt x="17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4"/>
            <p:cNvSpPr/>
            <p:nvPr/>
          </p:nvSpPr>
          <p:spPr>
            <a:xfrm>
              <a:off x="1210025" y="3620400"/>
              <a:ext cx="334375" cy="705200"/>
            </a:xfrm>
            <a:custGeom>
              <a:rect b="b" l="l" r="r" t="t"/>
              <a:pathLst>
                <a:path extrusionOk="0" h="28208" w="13375">
                  <a:moveTo>
                    <a:pt x="10760" y="1"/>
                  </a:moveTo>
                  <a:lnTo>
                    <a:pt x="0" y="28208"/>
                  </a:lnTo>
                  <a:lnTo>
                    <a:pt x="6414" y="25320"/>
                  </a:lnTo>
                  <a:lnTo>
                    <a:pt x="13374" y="7083"/>
                  </a:lnTo>
                  <a:lnTo>
                    <a:pt x="10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4"/>
            <p:cNvSpPr/>
            <p:nvPr/>
          </p:nvSpPr>
          <p:spPr>
            <a:xfrm>
              <a:off x="901500" y="4572350"/>
              <a:ext cx="276725" cy="168750"/>
            </a:xfrm>
            <a:custGeom>
              <a:rect b="b" l="l" r="r" t="t"/>
              <a:pathLst>
                <a:path extrusionOk="0" h="6750" w="11069">
                  <a:moveTo>
                    <a:pt x="7701" y="0"/>
                  </a:moveTo>
                  <a:cubicBezTo>
                    <a:pt x="7499" y="0"/>
                    <a:pt x="7292" y="23"/>
                    <a:pt x="7083" y="69"/>
                  </a:cubicBezTo>
                  <a:lnTo>
                    <a:pt x="1004" y="1437"/>
                  </a:lnTo>
                  <a:cubicBezTo>
                    <a:pt x="365" y="1589"/>
                    <a:pt x="0" y="2288"/>
                    <a:pt x="274" y="2896"/>
                  </a:cubicBezTo>
                  <a:cubicBezTo>
                    <a:pt x="915" y="4358"/>
                    <a:pt x="2379" y="6750"/>
                    <a:pt x="5303" y="6750"/>
                  </a:cubicBezTo>
                  <a:cubicBezTo>
                    <a:pt x="5845" y="6750"/>
                    <a:pt x="6437" y="6668"/>
                    <a:pt x="7083" y="6483"/>
                  </a:cubicBezTo>
                  <a:cubicBezTo>
                    <a:pt x="8754" y="6027"/>
                    <a:pt x="9727" y="4963"/>
                    <a:pt x="10244" y="3808"/>
                  </a:cubicBezTo>
                  <a:cubicBezTo>
                    <a:pt x="11068" y="1966"/>
                    <a:pt x="9606" y="0"/>
                    <a:pt x="7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4"/>
            <p:cNvSpPr/>
            <p:nvPr/>
          </p:nvSpPr>
          <p:spPr>
            <a:xfrm>
              <a:off x="903775" y="4573350"/>
              <a:ext cx="264550" cy="77500"/>
            </a:xfrm>
            <a:custGeom>
              <a:rect b="b" l="l" r="r" t="t"/>
              <a:pathLst>
                <a:path extrusionOk="0" h="3100" w="10582">
                  <a:moveTo>
                    <a:pt x="7568" y="1"/>
                  </a:moveTo>
                  <a:cubicBezTo>
                    <a:pt x="7380" y="1"/>
                    <a:pt x="7187" y="20"/>
                    <a:pt x="6992" y="60"/>
                  </a:cubicBezTo>
                  <a:lnTo>
                    <a:pt x="913" y="1427"/>
                  </a:lnTo>
                  <a:cubicBezTo>
                    <a:pt x="365" y="1549"/>
                    <a:pt x="1" y="2126"/>
                    <a:pt x="122" y="2704"/>
                  </a:cubicBezTo>
                  <a:cubicBezTo>
                    <a:pt x="183" y="2339"/>
                    <a:pt x="517" y="2035"/>
                    <a:pt x="882" y="1974"/>
                  </a:cubicBezTo>
                  <a:lnTo>
                    <a:pt x="6961" y="607"/>
                  </a:lnTo>
                  <a:cubicBezTo>
                    <a:pt x="7170" y="558"/>
                    <a:pt x="7376" y="535"/>
                    <a:pt x="7578" y="535"/>
                  </a:cubicBezTo>
                  <a:cubicBezTo>
                    <a:pt x="9028" y="535"/>
                    <a:pt x="10255" y="1712"/>
                    <a:pt x="10335" y="3099"/>
                  </a:cubicBezTo>
                  <a:cubicBezTo>
                    <a:pt x="10581" y="1513"/>
                    <a:pt x="9253" y="1"/>
                    <a:pt x="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4"/>
            <p:cNvSpPr/>
            <p:nvPr/>
          </p:nvSpPr>
          <p:spPr>
            <a:xfrm>
              <a:off x="1009500" y="4629175"/>
              <a:ext cx="75925" cy="77425"/>
            </a:xfrm>
            <a:custGeom>
              <a:rect b="b" l="l" r="r" t="t"/>
              <a:pathLst>
                <a:path extrusionOk="0" h="3097" w="3037">
                  <a:moveTo>
                    <a:pt x="875" y="0"/>
                  </a:moveTo>
                  <a:cubicBezTo>
                    <a:pt x="746" y="0"/>
                    <a:pt x="614" y="88"/>
                    <a:pt x="574" y="228"/>
                  </a:cubicBezTo>
                  <a:lnTo>
                    <a:pt x="27" y="2751"/>
                  </a:lnTo>
                  <a:cubicBezTo>
                    <a:pt x="1" y="2935"/>
                    <a:pt x="134" y="3097"/>
                    <a:pt x="329" y="3097"/>
                  </a:cubicBezTo>
                  <a:cubicBezTo>
                    <a:pt x="359" y="3097"/>
                    <a:pt x="390" y="3093"/>
                    <a:pt x="422" y="3085"/>
                  </a:cubicBezTo>
                  <a:lnTo>
                    <a:pt x="2763" y="2355"/>
                  </a:lnTo>
                  <a:cubicBezTo>
                    <a:pt x="3006" y="2295"/>
                    <a:pt x="3036" y="2021"/>
                    <a:pt x="2884" y="1869"/>
                  </a:cubicBezTo>
                  <a:lnTo>
                    <a:pt x="1060" y="76"/>
                  </a:lnTo>
                  <a:cubicBezTo>
                    <a:pt x="1009" y="24"/>
                    <a:pt x="942" y="0"/>
                    <a:pt x="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64"/>
            <p:cNvSpPr/>
            <p:nvPr/>
          </p:nvSpPr>
          <p:spPr>
            <a:xfrm>
              <a:off x="1520800" y="4260525"/>
              <a:ext cx="254600" cy="222700"/>
            </a:xfrm>
            <a:custGeom>
              <a:rect b="b" l="l" r="r" t="t"/>
              <a:pathLst>
                <a:path extrusionOk="0" h="8908" w="10184">
                  <a:moveTo>
                    <a:pt x="7433" y="1"/>
                  </a:moveTo>
                  <a:cubicBezTo>
                    <a:pt x="7227" y="1"/>
                    <a:pt x="7019" y="65"/>
                    <a:pt x="6840" y="202"/>
                  </a:cubicBezTo>
                  <a:lnTo>
                    <a:pt x="1764" y="3849"/>
                  </a:lnTo>
                  <a:cubicBezTo>
                    <a:pt x="1" y="5126"/>
                    <a:pt x="335" y="7983"/>
                    <a:pt x="2463" y="8682"/>
                  </a:cubicBezTo>
                  <a:cubicBezTo>
                    <a:pt x="2929" y="8822"/>
                    <a:pt x="3422" y="8908"/>
                    <a:pt x="3937" y="8908"/>
                  </a:cubicBezTo>
                  <a:cubicBezTo>
                    <a:pt x="4765" y="8908"/>
                    <a:pt x="5648" y="8685"/>
                    <a:pt x="6566" y="8104"/>
                  </a:cubicBezTo>
                  <a:cubicBezTo>
                    <a:pt x="10184" y="5794"/>
                    <a:pt x="9211" y="2329"/>
                    <a:pt x="8390" y="627"/>
                  </a:cubicBezTo>
                  <a:cubicBezTo>
                    <a:pt x="8211" y="229"/>
                    <a:pt x="7824" y="1"/>
                    <a:pt x="7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1525375" y="4260525"/>
              <a:ext cx="202900" cy="209450"/>
            </a:xfrm>
            <a:custGeom>
              <a:rect b="b" l="l" r="r" t="t"/>
              <a:pathLst>
                <a:path extrusionOk="0" h="8378" w="8116">
                  <a:moveTo>
                    <a:pt x="7292" y="1"/>
                  </a:moveTo>
                  <a:cubicBezTo>
                    <a:pt x="7075" y="1"/>
                    <a:pt x="6854" y="66"/>
                    <a:pt x="6657" y="202"/>
                  </a:cubicBezTo>
                  <a:lnTo>
                    <a:pt x="1581" y="3849"/>
                  </a:lnTo>
                  <a:cubicBezTo>
                    <a:pt x="0" y="4974"/>
                    <a:pt x="92" y="7375"/>
                    <a:pt x="1611" y="8378"/>
                  </a:cubicBezTo>
                  <a:cubicBezTo>
                    <a:pt x="517" y="7223"/>
                    <a:pt x="547" y="5217"/>
                    <a:pt x="2006" y="4183"/>
                  </a:cubicBezTo>
                  <a:lnTo>
                    <a:pt x="7052" y="536"/>
                  </a:lnTo>
                  <a:cubicBezTo>
                    <a:pt x="7273" y="407"/>
                    <a:pt x="7493" y="356"/>
                    <a:pt x="7707" y="356"/>
                  </a:cubicBezTo>
                  <a:cubicBezTo>
                    <a:pt x="7847" y="356"/>
                    <a:pt x="7984" y="378"/>
                    <a:pt x="8116" y="414"/>
                  </a:cubicBezTo>
                  <a:cubicBezTo>
                    <a:pt x="7917" y="143"/>
                    <a:pt x="7610" y="1"/>
                    <a:pt x="7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1606675" y="4344400"/>
              <a:ext cx="75100" cy="78375"/>
            </a:xfrm>
            <a:custGeom>
              <a:rect b="b" l="l" r="r" t="t"/>
              <a:pathLst>
                <a:path extrusionOk="0" h="3135" w="3004">
                  <a:moveTo>
                    <a:pt x="2381" y="1"/>
                  </a:moveTo>
                  <a:cubicBezTo>
                    <a:pt x="2314" y="1"/>
                    <a:pt x="2246" y="21"/>
                    <a:pt x="2189" y="68"/>
                  </a:cubicBezTo>
                  <a:lnTo>
                    <a:pt x="213" y="1679"/>
                  </a:lnTo>
                  <a:cubicBezTo>
                    <a:pt x="1" y="1771"/>
                    <a:pt x="92" y="2075"/>
                    <a:pt x="274" y="2166"/>
                  </a:cubicBezTo>
                  <a:lnTo>
                    <a:pt x="2554" y="3108"/>
                  </a:lnTo>
                  <a:cubicBezTo>
                    <a:pt x="2603" y="3126"/>
                    <a:pt x="2650" y="3135"/>
                    <a:pt x="2694" y="3135"/>
                  </a:cubicBezTo>
                  <a:cubicBezTo>
                    <a:pt x="2872" y="3135"/>
                    <a:pt x="3004" y="2999"/>
                    <a:pt x="2979" y="2804"/>
                  </a:cubicBezTo>
                  <a:lnTo>
                    <a:pt x="2675" y="251"/>
                  </a:lnTo>
                  <a:cubicBezTo>
                    <a:pt x="2675" y="104"/>
                    <a:pt x="2531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1328550" y="4607500"/>
              <a:ext cx="297150" cy="407325"/>
            </a:xfrm>
            <a:custGeom>
              <a:rect b="b" l="l" r="r" t="t"/>
              <a:pathLst>
                <a:path extrusionOk="0" h="16293" w="11886">
                  <a:moveTo>
                    <a:pt x="5746" y="1"/>
                  </a:moveTo>
                  <a:lnTo>
                    <a:pt x="1" y="2584"/>
                  </a:lnTo>
                  <a:lnTo>
                    <a:pt x="6141" y="16293"/>
                  </a:lnTo>
                  <a:lnTo>
                    <a:pt x="11886" y="13709"/>
                  </a:lnTo>
                  <a:lnTo>
                    <a:pt x="5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1328550" y="4607500"/>
              <a:ext cx="158100" cy="95000"/>
            </a:xfrm>
            <a:custGeom>
              <a:rect b="b" l="l" r="r" t="t"/>
              <a:pathLst>
                <a:path extrusionOk="0" h="3800" w="6324">
                  <a:moveTo>
                    <a:pt x="5776" y="1"/>
                  </a:moveTo>
                  <a:lnTo>
                    <a:pt x="1" y="2584"/>
                  </a:lnTo>
                  <a:lnTo>
                    <a:pt x="548" y="3800"/>
                  </a:lnTo>
                  <a:lnTo>
                    <a:pt x="6323" y="1216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1277650" y="4569500"/>
              <a:ext cx="243950" cy="140600"/>
            </a:xfrm>
            <a:custGeom>
              <a:rect b="b" l="l" r="r" t="t"/>
              <a:pathLst>
                <a:path extrusionOk="0" h="5624" w="9758">
                  <a:moveTo>
                    <a:pt x="9089" y="1"/>
                  </a:moveTo>
                  <a:lnTo>
                    <a:pt x="0" y="4074"/>
                  </a:lnTo>
                  <a:lnTo>
                    <a:pt x="669" y="5624"/>
                  </a:lnTo>
                  <a:lnTo>
                    <a:pt x="9757" y="1551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1497250" y="4883350"/>
              <a:ext cx="70700" cy="105650"/>
            </a:xfrm>
            <a:custGeom>
              <a:rect b="b" l="l" r="r" t="t"/>
              <a:pathLst>
                <a:path extrusionOk="0" h="4226" w="2828">
                  <a:moveTo>
                    <a:pt x="1186" y="0"/>
                  </a:moveTo>
                  <a:lnTo>
                    <a:pt x="1" y="547"/>
                  </a:lnTo>
                  <a:lnTo>
                    <a:pt x="1672" y="4225"/>
                  </a:lnTo>
                  <a:lnTo>
                    <a:pt x="2827" y="3678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1191775" y="2981300"/>
              <a:ext cx="804000" cy="2032775"/>
            </a:xfrm>
            <a:custGeom>
              <a:rect b="b" l="l" r="r" t="t"/>
              <a:pathLst>
                <a:path extrusionOk="0" h="81311" w="32160">
                  <a:moveTo>
                    <a:pt x="2857" y="0"/>
                  </a:moveTo>
                  <a:cubicBezTo>
                    <a:pt x="1900" y="0"/>
                    <a:pt x="945" y="72"/>
                    <a:pt x="1" y="215"/>
                  </a:cubicBezTo>
                  <a:cubicBezTo>
                    <a:pt x="1338" y="397"/>
                    <a:pt x="2675" y="792"/>
                    <a:pt x="3952" y="1279"/>
                  </a:cubicBezTo>
                  <a:cubicBezTo>
                    <a:pt x="6536" y="2282"/>
                    <a:pt x="8542" y="4318"/>
                    <a:pt x="9514" y="6902"/>
                  </a:cubicBezTo>
                  <a:lnTo>
                    <a:pt x="23193" y="43012"/>
                  </a:lnTo>
                  <a:cubicBezTo>
                    <a:pt x="26445" y="51583"/>
                    <a:pt x="22433" y="61219"/>
                    <a:pt x="14074" y="64957"/>
                  </a:cubicBezTo>
                  <a:lnTo>
                    <a:pt x="6870" y="68210"/>
                  </a:lnTo>
                  <a:lnTo>
                    <a:pt x="11642" y="78757"/>
                  </a:lnTo>
                  <a:lnTo>
                    <a:pt x="10670" y="79182"/>
                  </a:lnTo>
                  <a:lnTo>
                    <a:pt x="11642" y="81310"/>
                  </a:lnTo>
                  <a:lnTo>
                    <a:pt x="13922" y="80277"/>
                  </a:lnTo>
                  <a:lnTo>
                    <a:pt x="15077" y="79760"/>
                  </a:lnTo>
                  <a:lnTo>
                    <a:pt x="17357" y="78727"/>
                  </a:lnTo>
                  <a:lnTo>
                    <a:pt x="12615" y="68149"/>
                  </a:lnTo>
                  <a:lnTo>
                    <a:pt x="19788" y="64927"/>
                  </a:lnTo>
                  <a:cubicBezTo>
                    <a:pt x="28147" y="61219"/>
                    <a:pt x="32159" y="51553"/>
                    <a:pt x="28907" y="43012"/>
                  </a:cubicBezTo>
                  <a:lnTo>
                    <a:pt x="15229" y="6902"/>
                  </a:lnTo>
                  <a:cubicBezTo>
                    <a:pt x="14256" y="4318"/>
                    <a:pt x="12250" y="2312"/>
                    <a:pt x="9697" y="1279"/>
                  </a:cubicBezTo>
                  <a:cubicBezTo>
                    <a:pt x="7484" y="419"/>
                    <a:pt x="5164" y="0"/>
                    <a:pt x="285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241900" y="3467075"/>
              <a:ext cx="310075" cy="639800"/>
            </a:xfrm>
            <a:custGeom>
              <a:rect b="b" l="l" r="r" t="t"/>
              <a:pathLst>
                <a:path extrusionOk="0" h="25592" w="12403">
                  <a:moveTo>
                    <a:pt x="7256" y="1"/>
                  </a:moveTo>
                  <a:cubicBezTo>
                    <a:pt x="5923" y="1"/>
                    <a:pt x="4591" y="366"/>
                    <a:pt x="3466" y="1088"/>
                  </a:cubicBezTo>
                  <a:cubicBezTo>
                    <a:pt x="1247" y="2456"/>
                    <a:pt x="1" y="4796"/>
                    <a:pt x="1" y="7228"/>
                  </a:cubicBezTo>
                  <a:cubicBezTo>
                    <a:pt x="1" y="8565"/>
                    <a:pt x="335" y="9903"/>
                    <a:pt x="1095" y="11119"/>
                  </a:cubicBezTo>
                  <a:cubicBezTo>
                    <a:pt x="2281" y="13064"/>
                    <a:pt x="3496" y="14948"/>
                    <a:pt x="4682" y="16894"/>
                  </a:cubicBezTo>
                  <a:cubicBezTo>
                    <a:pt x="5776" y="18626"/>
                    <a:pt x="6840" y="20389"/>
                    <a:pt x="7934" y="22122"/>
                  </a:cubicBezTo>
                  <a:cubicBezTo>
                    <a:pt x="8512" y="23034"/>
                    <a:pt x="8907" y="24097"/>
                    <a:pt x="9606" y="24949"/>
                  </a:cubicBezTo>
                  <a:cubicBezTo>
                    <a:pt x="9971" y="25313"/>
                    <a:pt x="10427" y="25556"/>
                    <a:pt x="10883" y="25587"/>
                  </a:cubicBezTo>
                  <a:cubicBezTo>
                    <a:pt x="10928" y="25590"/>
                    <a:pt x="10972" y="25592"/>
                    <a:pt x="11014" y="25592"/>
                  </a:cubicBezTo>
                  <a:cubicBezTo>
                    <a:pt x="12094" y="25592"/>
                    <a:pt x="12041" y="24489"/>
                    <a:pt x="12129" y="23611"/>
                  </a:cubicBezTo>
                  <a:cubicBezTo>
                    <a:pt x="12342" y="20693"/>
                    <a:pt x="11612" y="17806"/>
                    <a:pt x="11065" y="14948"/>
                  </a:cubicBezTo>
                  <a:cubicBezTo>
                    <a:pt x="10487" y="12061"/>
                    <a:pt x="10092" y="9021"/>
                    <a:pt x="11095" y="6286"/>
                  </a:cubicBezTo>
                  <a:cubicBezTo>
                    <a:pt x="11430" y="5313"/>
                    <a:pt x="11916" y="4401"/>
                    <a:pt x="12068" y="3368"/>
                  </a:cubicBezTo>
                  <a:cubicBezTo>
                    <a:pt x="12402" y="1149"/>
                    <a:pt x="10700" y="632"/>
                    <a:pt x="8968" y="207"/>
                  </a:cubicBezTo>
                  <a:cubicBezTo>
                    <a:pt x="8408" y="69"/>
                    <a:pt x="7832" y="1"/>
                    <a:pt x="7256" y="1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64"/>
          <p:cNvGrpSpPr/>
          <p:nvPr/>
        </p:nvGrpSpPr>
        <p:grpSpPr>
          <a:xfrm>
            <a:off x="626458" y="922871"/>
            <a:ext cx="638707" cy="1140207"/>
            <a:chOff x="542075" y="738125"/>
            <a:chExt cx="939274" cy="1676775"/>
          </a:xfrm>
        </p:grpSpPr>
        <p:sp>
          <p:nvSpPr>
            <p:cNvPr id="1354" name="Google Shape;1354;p64"/>
            <p:cNvSpPr/>
            <p:nvPr/>
          </p:nvSpPr>
          <p:spPr>
            <a:xfrm>
              <a:off x="665925" y="738125"/>
              <a:ext cx="815400" cy="1480300"/>
            </a:xfrm>
            <a:custGeom>
              <a:rect b="b" l="l" r="r" t="t"/>
              <a:pathLst>
                <a:path extrusionOk="0" h="59212" w="32616">
                  <a:moveTo>
                    <a:pt x="25113" y="1"/>
                  </a:moveTo>
                  <a:cubicBezTo>
                    <a:pt x="22982" y="1"/>
                    <a:pt x="20962" y="1277"/>
                    <a:pt x="20123" y="3375"/>
                  </a:cubicBezTo>
                  <a:lnTo>
                    <a:pt x="1" y="54744"/>
                  </a:lnTo>
                  <a:lnTo>
                    <a:pt x="11399" y="59212"/>
                  </a:lnTo>
                  <a:lnTo>
                    <a:pt x="31552" y="7813"/>
                  </a:lnTo>
                  <a:cubicBezTo>
                    <a:pt x="32615" y="5077"/>
                    <a:pt x="31308" y="2038"/>
                    <a:pt x="28603" y="974"/>
                  </a:cubicBezTo>
                  <a:lnTo>
                    <a:pt x="27053" y="366"/>
                  </a:lnTo>
                  <a:cubicBezTo>
                    <a:pt x="26416" y="118"/>
                    <a:pt x="25759" y="1"/>
                    <a:pt x="2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665925" y="743175"/>
              <a:ext cx="808550" cy="1475250"/>
            </a:xfrm>
            <a:custGeom>
              <a:rect b="b" l="l" r="r" t="t"/>
              <a:pathLst>
                <a:path extrusionOk="0" h="59010" w="32342">
                  <a:moveTo>
                    <a:pt x="25528" y="0"/>
                  </a:moveTo>
                  <a:cubicBezTo>
                    <a:pt x="24253" y="0"/>
                    <a:pt x="23006" y="407"/>
                    <a:pt x="21977" y="1137"/>
                  </a:cubicBezTo>
                  <a:cubicBezTo>
                    <a:pt x="23132" y="1137"/>
                    <a:pt x="24257" y="1471"/>
                    <a:pt x="25320" y="2200"/>
                  </a:cubicBezTo>
                  <a:cubicBezTo>
                    <a:pt x="27722" y="3842"/>
                    <a:pt x="28573" y="6942"/>
                    <a:pt x="27509" y="9647"/>
                  </a:cubicBezTo>
                  <a:lnTo>
                    <a:pt x="13436" y="45575"/>
                  </a:lnTo>
                  <a:cubicBezTo>
                    <a:pt x="13160" y="46286"/>
                    <a:pt x="12486" y="46721"/>
                    <a:pt x="11780" y="46721"/>
                  </a:cubicBezTo>
                  <a:cubicBezTo>
                    <a:pt x="11551" y="46721"/>
                    <a:pt x="11319" y="46675"/>
                    <a:pt x="11095" y="46578"/>
                  </a:cubicBezTo>
                  <a:lnTo>
                    <a:pt x="4165" y="43873"/>
                  </a:lnTo>
                  <a:lnTo>
                    <a:pt x="1" y="54542"/>
                  </a:lnTo>
                  <a:lnTo>
                    <a:pt x="8603" y="57916"/>
                  </a:lnTo>
                  <a:lnTo>
                    <a:pt x="11399" y="59010"/>
                  </a:lnTo>
                  <a:lnTo>
                    <a:pt x="15563" y="48371"/>
                  </a:lnTo>
                  <a:lnTo>
                    <a:pt x="31156" y="8553"/>
                  </a:lnTo>
                  <a:cubicBezTo>
                    <a:pt x="32342" y="5422"/>
                    <a:pt x="31004" y="1836"/>
                    <a:pt x="27904" y="498"/>
                  </a:cubicBezTo>
                  <a:cubicBezTo>
                    <a:pt x="27132" y="159"/>
                    <a:pt x="26325" y="0"/>
                    <a:pt x="2552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839196" y="738130"/>
              <a:ext cx="642153" cy="1038815"/>
            </a:xfrm>
            <a:custGeom>
              <a:rect b="b" l="l" r="r" t="t"/>
              <a:pathLst>
                <a:path extrusionOk="0" h="41313" w="25594">
                  <a:moveTo>
                    <a:pt x="18610" y="0"/>
                  </a:moveTo>
                  <a:cubicBezTo>
                    <a:pt x="16169" y="0"/>
                    <a:pt x="13849" y="1476"/>
                    <a:pt x="12918" y="3896"/>
                  </a:cubicBezTo>
                  <a:lnTo>
                    <a:pt x="0" y="36814"/>
                  </a:lnTo>
                  <a:lnTo>
                    <a:pt x="11398" y="41313"/>
                  </a:lnTo>
                  <a:lnTo>
                    <a:pt x="24317" y="8364"/>
                  </a:lnTo>
                  <a:cubicBezTo>
                    <a:pt x="25593" y="5203"/>
                    <a:pt x="24013" y="1647"/>
                    <a:pt x="20851" y="431"/>
                  </a:cubicBezTo>
                  <a:cubicBezTo>
                    <a:pt x="20117" y="139"/>
                    <a:pt x="19358" y="0"/>
                    <a:pt x="18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1054988" y="739010"/>
              <a:ext cx="426354" cy="1038715"/>
            </a:xfrm>
            <a:custGeom>
              <a:rect b="b" l="l" r="r" t="t"/>
              <a:pathLst>
                <a:path extrusionOk="0" h="41309" w="16993">
                  <a:moveTo>
                    <a:pt x="9940" y="1"/>
                  </a:moveTo>
                  <a:cubicBezTo>
                    <a:pt x="9697" y="1"/>
                    <a:pt x="9454" y="1"/>
                    <a:pt x="9241" y="62"/>
                  </a:cubicBezTo>
                  <a:cubicBezTo>
                    <a:pt x="8998" y="62"/>
                    <a:pt x="8785" y="122"/>
                    <a:pt x="8542" y="153"/>
                  </a:cubicBezTo>
                  <a:cubicBezTo>
                    <a:pt x="8481" y="153"/>
                    <a:pt x="8421" y="214"/>
                    <a:pt x="8390" y="214"/>
                  </a:cubicBezTo>
                  <a:cubicBezTo>
                    <a:pt x="8208" y="274"/>
                    <a:pt x="8056" y="305"/>
                    <a:pt x="7873" y="396"/>
                  </a:cubicBezTo>
                  <a:cubicBezTo>
                    <a:pt x="7813" y="396"/>
                    <a:pt x="7782" y="426"/>
                    <a:pt x="7752" y="426"/>
                  </a:cubicBezTo>
                  <a:cubicBezTo>
                    <a:pt x="7570" y="518"/>
                    <a:pt x="7326" y="578"/>
                    <a:pt x="7144" y="700"/>
                  </a:cubicBezTo>
                  <a:cubicBezTo>
                    <a:pt x="6901" y="821"/>
                    <a:pt x="6688" y="913"/>
                    <a:pt x="6506" y="1065"/>
                  </a:cubicBezTo>
                  <a:cubicBezTo>
                    <a:pt x="7174" y="1065"/>
                    <a:pt x="7904" y="1217"/>
                    <a:pt x="8573" y="1490"/>
                  </a:cubicBezTo>
                  <a:cubicBezTo>
                    <a:pt x="11734" y="2736"/>
                    <a:pt x="13254" y="6293"/>
                    <a:pt x="12038" y="9423"/>
                  </a:cubicBezTo>
                  <a:lnTo>
                    <a:pt x="1" y="40214"/>
                  </a:lnTo>
                  <a:lnTo>
                    <a:pt x="2797" y="41308"/>
                  </a:lnTo>
                  <a:lnTo>
                    <a:pt x="15716" y="8360"/>
                  </a:lnTo>
                  <a:cubicBezTo>
                    <a:pt x="16992" y="5229"/>
                    <a:pt x="15412" y="1642"/>
                    <a:pt x="12281" y="426"/>
                  </a:cubicBezTo>
                  <a:cubicBezTo>
                    <a:pt x="12038" y="305"/>
                    <a:pt x="11825" y="274"/>
                    <a:pt x="11582" y="214"/>
                  </a:cubicBezTo>
                  <a:cubicBezTo>
                    <a:pt x="11521" y="214"/>
                    <a:pt x="11430" y="153"/>
                    <a:pt x="11369" y="153"/>
                  </a:cubicBezTo>
                  <a:cubicBezTo>
                    <a:pt x="11217" y="122"/>
                    <a:pt x="11004" y="122"/>
                    <a:pt x="10852" y="92"/>
                  </a:cubicBezTo>
                  <a:cubicBezTo>
                    <a:pt x="10791" y="62"/>
                    <a:pt x="10700" y="62"/>
                    <a:pt x="10639" y="62"/>
                  </a:cubicBezTo>
                  <a:cubicBezTo>
                    <a:pt x="10457" y="1"/>
                    <a:pt x="10305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808025" y="959275"/>
              <a:ext cx="379225" cy="955200"/>
            </a:xfrm>
            <a:custGeom>
              <a:rect b="b" l="l" r="r" t="t"/>
              <a:pathLst>
                <a:path extrusionOk="0" h="38208" w="15169">
                  <a:moveTo>
                    <a:pt x="15168" y="0"/>
                  </a:moveTo>
                  <a:lnTo>
                    <a:pt x="15168" y="0"/>
                  </a:lnTo>
                  <a:cubicBezTo>
                    <a:pt x="13618" y="3070"/>
                    <a:pt x="12189" y="6171"/>
                    <a:pt x="10822" y="9332"/>
                  </a:cubicBezTo>
                  <a:cubicBezTo>
                    <a:pt x="10153" y="10943"/>
                    <a:pt x="9515" y="12493"/>
                    <a:pt x="8816" y="14074"/>
                  </a:cubicBezTo>
                  <a:lnTo>
                    <a:pt x="6870" y="18846"/>
                  </a:lnTo>
                  <a:lnTo>
                    <a:pt x="5016" y="23618"/>
                  </a:lnTo>
                  <a:cubicBezTo>
                    <a:pt x="4408" y="25229"/>
                    <a:pt x="3800" y="26809"/>
                    <a:pt x="3223" y="28451"/>
                  </a:cubicBezTo>
                  <a:cubicBezTo>
                    <a:pt x="2098" y="31673"/>
                    <a:pt x="1004" y="34894"/>
                    <a:pt x="1" y="38208"/>
                  </a:cubicBezTo>
                  <a:cubicBezTo>
                    <a:pt x="1551" y="35138"/>
                    <a:pt x="2980" y="32007"/>
                    <a:pt x="4347" y="28815"/>
                  </a:cubicBezTo>
                  <a:cubicBezTo>
                    <a:pt x="5016" y="27235"/>
                    <a:pt x="5654" y="25685"/>
                    <a:pt x="6353" y="24074"/>
                  </a:cubicBezTo>
                  <a:lnTo>
                    <a:pt x="8299" y="19332"/>
                  </a:lnTo>
                  <a:lnTo>
                    <a:pt x="10153" y="14529"/>
                  </a:lnTo>
                  <a:cubicBezTo>
                    <a:pt x="10761" y="12949"/>
                    <a:pt x="11369" y="11338"/>
                    <a:pt x="11946" y="9727"/>
                  </a:cubicBezTo>
                  <a:cubicBezTo>
                    <a:pt x="13071" y="6475"/>
                    <a:pt x="14226" y="3253"/>
                    <a:pt x="1516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4"/>
            <p:cNvSpPr/>
            <p:nvPr/>
          </p:nvSpPr>
          <p:spPr>
            <a:xfrm>
              <a:off x="542075" y="1894600"/>
              <a:ext cx="535750" cy="520300"/>
            </a:xfrm>
            <a:custGeom>
              <a:rect b="b" l="l" r="r" t="t"/>
              <a:pathLst>
                <a:path extrusionOk="0" h="20812" w="21430">
                  <a:moveTo>
                    <a:pt x="6320" y="0"/>
                  </a:moveTo>
                  <a:cubicBezTo>
                    <a:pt x="5960" y="0"/>
                    <a:pt x="5610" y="212"/>
                    <a:pt x="5472" y="582"/>
                  </a:cubicBezTo>
                  <a:lnTo>
                    <a:pt x="183" y="14047"/>
                  </a:lnTo>
                  <a:cubicBezTo>
                    <a:pt x="0" y="14503"/>
                    <a:pt x="243" y="15050"/>
                    <a:pt x="669" y="15232"/>
                  </a:cubicBezTo>
                  <a:lnTo>
                    <a:pt x="14773" y="20734"/>
                  </a:lnTo>
                  <a:cubicBezTo>
                    <a:pt x="14887" y="20787"/>
                    <a:pt x="15006" y="20812"/>
                    <a:pt x="15125" y="20812"/>
                  </a:cubicBezTo>
                  <a:cubicBezTo>
                    <a:pt x="15479" y="20812"/>
                    <a:pt x="15821" y="20590"/>
                    <a:pt x="15958" y="20248"/>
                  </a:cubicBezTo>
                  <a:lnTo>
                    <a:pt x="21247" y="6752"/>
                  </a:lnTo>
                  <a:cubicBezTo>
                    <a:pt x="21429" y="6296"/>
                    <a:pt x="21216" y="5779"/>
                    <a:pt x="20761" y="5597"/>
                  </a:cubicBezTo>
                  <a:lnTo>
                    <a:pt x="6657" y="65"/>
                  </a:lnTo>
                  <a:cubicBezTo>
                    <a:pt x="6548" y="21"/>
                    <a:pt x="6433" y="0"/>
                    <a:pt x="6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4"/>
            <p:cNvSpPr/>
            <p:nvPr/>
          </p:nvSpPr>
          <p:spPr>
            <a:xfrm>
              <a:off x="672000" y="1896950"/>
              <a:ext cx="403550" cy="515825"/>
            </a:xfrm>
            <a:custGeom>
              <a:rect b="b" l="l" r="r" t="t"/>
              <a:pathLst>
                <a:path extrusionOk="0" h="20633" w="16142">
                  <a:moveTo>
                    <a:pt x="1314" y="0"/>
                  </a:moveTo>
                  <a:cubicBezTo>
                    <a:pt x="813" y="0"/>
                    <a:pt x="333" y="324"/>
                    <a:pt x="123" y="792"/>
                  </a:cubicBezTo>
                  <a:lnTo>
                    <a:pt x="1" y="1126"/>
                  </a:lnTo>
                  <a:lnTo>
                    <a:pt x="8025" y="4287"/>
                  </a:lnTo>
                  <a:cubicBezTo>
                    <a:pt x="8633" y="4530"/>
                    <a:pt x="8968" y="5230"/>
                    <a:pt x="8694" y="5868"/>
                  </a:cubicBezTo>
                  <a:lnTo>
                    <a:pt x="3800" y="18421"/>
                  </a:lnTo>
                  <a:lnTo>
                    <a:pt x="9241" y="20549"/>
                  </a:lnTo>
                  <a:cubicBezTo>
                    <a:pt x="9383" y="20606"/>
                    <a:pt x="9531" y="20632"/>
                    <a:pt x="9678" y="20632"/>
                  </a:cubicBezTo>
                  <a:cubicBezTo>
                    <a:pt x="10162" y="20632"/>
                    <a:pt x="10635" y="20340"/>
                    <a:pt x="10822" y="19850"/>
                  </a:cubicBezTo>
                  <a:lnTo>
                    <a:pt x="15898" y="6962"/>
                  </a:lnTo>
                  <a:cubicBezTo>
                    <a:pt x="16141" y="6354"/>
                    <a:pt x="15868" y="5655"/>
                    <a:pt x="15199" y="5382"/>
                  </a:cubicBezTo>
                  <a:lnTo>
                    <a:pt x="1764" y="93"/>
                  </a:lnTo>
                  <a:cubicBezTo>
                    <a:pt x="1617" y="30"/>
                    <a:pt x="146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4"/>
            <p:cNvSpPr/>
            <p:nvPr/>
          </p:nvSpPr>
          <p:spPr>
            <a:xfrm>
              <a:off x="577775" y="1920700"/>
              <a:ext cx="143650" cy="342750"/>
            </a:xfrm>
            <a:custGeom>
              <a:rect b="b" l="l" r="r" t="t"/>
              <a:pathLst>
                <a:path extrusionOk="0" h="13710" w="5746">
                  <a:moveTo>
                    <a:pt x="5448" y="1"/>
                  </a:moveTo>
                  <a:cubicBezTo>
                    <a:pt x="5341" y="1"/>
                    <a:pt x="5251" y="63"/>
                    <a:pt x="5229" y="176"/>
                  </a:cubicBezTo>
                  <a:lnTo>
                    <a:pt x="62" y="13368"/>
                  </a:lnTo>
                  <a:cubicBezTo>
                    <a:pt x="1" y="13520"/>
                    <a:pt x="62" y="13672"/>
                    <a:pt x="214" y="13702"/>
                  </a:cubicBezTo>
                  <a:cubicBezTo>
                    <a:pt x="235" y="13707"/>
                    <a:pt x="256" y="13710"/>
                    <a:pt x="278" y="13710"/>
                  </a:cubicBezTo>
                  <a:cubicBezTo>
                    <a:pt x="385" y="13710"/>
                    <a:pt x="498" y="13651"/>
                    <a:pt x="548" y="13550"/>
                  </a:cubicBezTo>
                  <a:lnTo>
                    <a:pt x="5715" y="359"/>
                  </a:lnTo>
                  <a:cubicBezTo>
                    <a:pt x="5746" y="207"/>
                    <a:pt x="5715" y="55"/>
                    <a:pt x="5563" y="24"/>
                  </a:cubicBezTo>
                  <a:cubicBezTo>
                    <a:pt x="5524" y="8"/>
                    <a:pt x="5485" y="1"/>
                    <a:pt x="5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4"/>
            <p:cNvSpPr/>
            <p:nvPr/>
          </p:nvSpPr>
          <p:spPr>
            <a:xfrm>
              <a:off x="641625" y="1945350"/>
              <a:ext cx="143625" cy="342825"/>
            </a:xfrm>
            <a:custGeom>
              <a:rect b="b" l="l" r="r" t="t"/>
              <a:pathLst>
                <a:path extrusionOk="0" h="13713" w="5745">
                  <a:moveTo>
                    <a:pt x="5461" y="0"/>
                  </a:moveTo>
                  <a:cubicBezTo>
                    <a:pt x="5348" y="0"/>
                    <a:pt x="5252" y="45"/>
                    <a:pt x="5228" y="163"/>
                  </a:cubicBezTo>
                  <a:lnTo>
                    <a:pt x="61" y="13354"/>
                  </a:lnTo>
                  <a:cubicBezTo>
                    <a:pt x="0" y="13506"/>
                    <a:pt x="61" y="13658"/>
                    <a:pt x="213" y="13689"/>
                  </a:cubicBezTo>
                  <a:cubicBezTo>
                    <a:pt x="252" y="13705"/>
                    <a:pt x="291" y="13712"/>
                    <a:pt x="329" y="13712"/>
                  </a:cubicBezTo>
                  <a:cubicBezTo>
                    <a:pt x="435" y="13712"/>
                    <a:pt x="525" y="13650"/>
                    <a:pt x="547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8" y="4"/>
                    <a:pt x="5494" y="0"/>
                    <a:pt x="5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706200" y="1971175"/>
              <a:ext cx="143650" cy="342075"/>
            </a:xfrm>
            <a:custGeom>
              <a:rect b="b" l="l" r="r" t="t"/>
              <a:pathLst>
                <a:path extrusionOk="0" h="13683" w="5746">
                  <a:moveTo>
                    <a:pt x="5462" y="1"/>
                  </a:moveTo>
                  <a:cubicBezTo>
                    <a:pt x="5349" y="1"/>
                    <a:pt x="5252" y="45"/>
                    <a:pt x="5229" y="163"/>
                  </a:cubicBezTo>
                  <a:lnTo>
                    <a:pt x="62" y="13325"/>
                  </a:lnTo>
                  <a:cubicBezTo>
                    <a:pt x="1" y="13477"/>
                    <a:pt x="62" y="13628"/>
                    <a:pt x="214" y="13659"/>
                  </a:cubicBezTo>
                  <a:cubicBezTo>
                    <a:pt x="238" y="13675"/>
                    <a:pt x="267" y="13683"/>
                    <a:pt x="298" y="13683"/>
                  </a:cubicBezTo>
                  <a:cubicBezTo>
                    <a:pt x="382" y="13683"/>
                    <a:pt x="481" y="13626"/>
                    <a:pt x="548" y="13537"/>
                  </a:cubicBezTo>
                  <a:lnTo>
                    <a:pt x="5715" y="346"/>
                  </a:lnTo>
                  <a:cubicBezTo>
                    <a:pt x="5746" y="194"/>
                    <a:pt x="5715" y="42"/>
                    <a:pt x="5563" y="11"/>
                  </a:cubicBezTo>
                  <a:cubicBezTo>
                    <a:pt x="5529" y="4"/>
                    <a:pt x="5495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770025" y="1995950"/>
              <a:ext cx="143650" cy="342800"/>
            </a:xfrm>
            <a:custGeom>
              <a:rect b="b" l="l" r="r" t="t"/>
              <a:pathLst>
                <a:path extrusionOk="0" h="13712" w="5746">
                  <a:moveTo>
                    <a:pt x="5447" y="0"/>
                  </a:moveTo>
                  <a:cubicBezTo>
                    <a:pt x="5339" y="0"/>
                    <a:pt x="5244" y="63"/>
                    <a:pt x="5199" y="175"/>
                  </a:cubicBezTo>
                  <a:lnTo>
                    <a:pt x="31" y="13337"/>
                  </a:lnTo>
                  <a:cubicBezTo>
                    <a:pt x="1" y="13489"/>
                    <a:pt x="31" y="13641"/>
                    <a:pt x="183" y="13701"/>
                  </a:cubicBezTo>
                  <a:cubicBezTo>
                    <a:pt x="218" y="13708"/>
                    <a:pt x="252" y="13712"/>
                    <a:pt x="285" y="13712"/>
                  </a:cubicBezTo>
                  <a:cubicBezTo>
                    <a:pt x="399" y="13712"/>
                    <a:pt x="501" y="13667"/>
                    <a:pt x="548" y="13549"/>
                  </a:cubicBezTo>
                  <a:lnTo>
                    <a:pt x="5715" y="358"/>
                  </a:lnTo>
                  <a:cubicBezTo>
                    <a:pt x="5746" y="206"/>
                    <a:pt x="5715" y="54"/>
                    <a:pt x="5563" y="23"/>
                  </a:cubicBezTo>
                  <a:cubicBezTo>
                    <a:pt x="5524" y="8"/>
                    <a:pt x="5485" y="0"/>
                    <a:pt x="5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834625" y="2020575"/>
              <a:ext cx="143650" cy="343150"/>
            </a:xfrm>
            <a:custGeom>
              <a:rect b="b" l="l" r="r" t="t"/>
              <a:pathLst>
                <a:path extrusionOk="0" h="13726" w="5746">
                  <a:moveTo>
                    <a:pt x="5458" y="0"/>
                  </a:moveTo>
                  <a:cubicBezTo>
                    <a:pt x="5337" y="0"/>
                    <a:pt x="5222" y="45"/>
                    <a:pt x="5198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6" y="13714"/>
                    <a:pt x="252" y="13725"/>
                    <a:pt x="288" y="13725"/>
                  </a:cubicBezTo>
                  <a:cubicBezTo>
                    <a:pt x="384" y="13725"/>
                    <a:pt x="482" y="13647"/>
                    <a:pt x="548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9" y="4"/>
                    <a:pt x="5493" y="0"/>
                    <a:pt x="5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4"/>
            <p:cNvSpPr/>
            <p:nvPr/>
          </p:nvSpPr>
          <p:spPr>
            <a:xfrm>
              <a:off x="898450" y="2046400"/>
              <a:ext cx="143650" cy="342525"/>
            </a:xfrm>
            <a:custGeom>
              <a:rect b="b" l="l" r="r" t="t"/>
              <a:pathLst>
                <a:path extrusionOk="0" h="13701" w="5746">
                  <a:moveTo>
                    <a:pt x="5432" y="1"/>
                  </a:moveTo>
                  <a:cubicBezTo>
                    <a:pt x="5319" y="1"/>
                    <a:pt x="5222" y="46"/>
                    <a:pt x="5199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7" y="13696"/>
                    <a:pt x="252" y="13700"/>
                    <a:pt x="284" y="13700"/>
                  </a:cubicBezTo>
                  <a:cubicBezTo>
                    <a:pt x="397" y="13700"/>
                    <a:pt x="494" y="13655"/>
                    <a:pt x="518" y="13537"/>
                  </a:cubicBezTo>
                  <a:lnTo>
                    <a:pt x="5685" y="346"/>
                  </a:lnTo>
                  <a:cubicBezTo>
                    <a:pt x="5746" y="194"/>
                    <a:pt x="5685" y="42"/>
                    <a:pt x="5533" y="11"/>
                  </a:cubicBezTo>
                  <a:cubicBezTo>
                    <a:pt x="5499" y="5"/>
                    <a:pt x="5465" y="1"/>
                    <a:pt x="5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64"/>
          <p:cNvGrpSpPr/>
          <p:nvPr/>
        </p:nvGrpSpPr>
        <p:grpSpPr>
          <a:xfrm>
            <a:off x="1113729" y="927410"/>
            <a:ext cx="943041" cy="964835"/>
            <a:chOff x="1258650" y="744800"/>
            <a:chExt cx="1386825" cy="1418875"/>
          </a:xfrm>
        </p:grpSpPr>
        <p:sp>
          <p:nvSpPr>
            <p:cNvPr id="1368" name="Google Shape;1368;p64"/>
            <p:cNvSpPr/>
            <p:nvPr/>
          </p:nvSpPr>
          <p:spPr>
            <a:xfrm>
              <a:off x="1258650" y="919000"/>
              <a:ext cx="1216600" cy="1243825"/>
            </a:xfrm>
            <a:custGeom>
              <a:rect b="b" l="l" r="r" t="t"/>
              <a:pathLst>
                <a:path extrusionOk="0" h="49753" w="48664">
                  <a:moveTo>
                    <a:pt x="39758" y="0"/>
                  </a:moveTo>
                  <a:lnTo>
                    <a:pt x="2311" y="39454"/>
                  </a:lnTo>
                  <a:cubicBezTo>
                    <a:pt x="0" y="41855"/>
                    <a:pt x="92" y="45746"/>
                    <a:pt x="2523" y="48056"/>
                  </a:cubicBezTo>
                  <a:cubicBezTo>
                    <a:pt x="3730" y="49189"/>
                    <a:pt x="5258" y="49752"/>
                    <a:pt x="6781" y="49752"/>
                  </a:cubicBezTo>
                  <a:cubicBezTo>
                    <a:pt x="8405" y="49752"/>
                    <a:pt x="10024" y="49113"/>
                    <a:pt x="11247" y="47843"/>
                  </a:cubicBezTo>
                  <a:lnTo>
                    <a:pt x="48664" y="8450"/>
                  </a:lnTo>
                  <a:lnTo>
                    <a:pt x="39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4"/>
            <p:cNvSpPr/>
            <p:nvPr/>
          </p:nvSpPr>
          <p:spPr>
            <a:xfrm>
              <a:off x="1267775" y="919750"/>
              <a:ext cx="1207475" cy="1242575"/>
            </a:xfrm>
            <a:custGeom>
              <a:rect b="b" l="l" r="r" t="t"/>
              <a:pathLst>
                <a:path extrusionOk="0" h="49703" w="48299">
                  <a:moveTo>
                    <a:pt x="39454" y="1"/>
                  </a:moveTo>
                  <a:lnTo>
                    <a:pt x="31551" y="8268"/>
                  </a:lnTo>
                  <a:lnTo>
                    <a:pt x="36931" y="13375"/>
                  </a:lnTo>
                  <a:cubicBezTo>
                    <a:pt x="37660" y="14074"/>
                    <a:pt x="37691" y="15199"/>
                    <a:pt x="37022" y="15928"/>
                  </a:cubicBezTo>
                  <a:lnTo>
                    <a:pt x="10456" y="43892"/>
                  </a:lnTo>
                  <a:cubicBezTo>
                    <a:pt x="9224" y="45200"/>
                    <a:pt x="7518" y="45917"/>
                    <a:pt x="5797" y="45917"/>
                  </a:cubicBezTo>
                  <a:cubicBezTo>
                    <a:pt x="4759" y="45917"/>
                    <a:pt x="3715" y="45657"/>
                    <a:pt x="2766" y="45108"/>
                  </a:cubicBezTo>
                  <a:cubicBezTo>
                    <a:pt x="1672" y="44470"/>
                    <a:pt x="882" y="43558"/>
                    <a:pt x="365" y="42524"/>
                  </a:cubicBezTo>
                  <a:lnTo>
                    <a:pt x="365" y="42524"/>
                  </a:lnTo>
                  <a:cubicBezTo>
                    <a:pt x="0" y="44530"/>
                    <a:pt x="669" y="46719"/>
                    <a:pt x="2310" y="48178"/>
                  </a:cubicBezTo>
                  <a:cubicBezTo>
                    <a:pt x="3466" y="49208"/>
                    <a:pt x="4895" y="49702"/>
                    <a:pt x="6327" y="49702"/>
                  </a:cubicBezTo>
                  <a:cubicBezTo>
                    <a:pt x="8022" y="49702"/>
                    <a:pt x="9721" y="49010"/>
                    <a:pt x="10973" y="47691"/>
                  </a:cubicBezTo>
                  <a:lnTo>
                    <a:pt x="40426" y="16688"/>
                  </a:lnTo>
                  <a:lnTo>
                    <a:pt x="48299" y="8390"/>
                  </a:lnTo>
                  <a:lnTo>
                    <a:pt x="46141" y="6353"/>
                  </a:lnTo>
                  <a:lnTo>
                    <a:pt x="39454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4"/>
            <p:cNvSpPr/>
            <p:nvPr/>
          </p:nvSpPr>
          <p:spPr>
            <a:xfrm>
              <a:off x="1259400" y="1263225"/>
              <a:ext cx="889875" cy="900450"/>
            </a:xfrm>
            <a:custGeom>
              <a:rect b="b" l="l" r="r" t="t"/>
              <a:pathLst>
                <a:path extrusionOk="0" h="36018" w="35595">
                  <a:moveTo>
                    <a:pt x="26658" y="1"/>
                  </a:moveTo>
                  <a:lnTo>
                    <a:pt x="2311" y="25685"/>
                  </a:lnTo>
                  <a:cubicBezTo>
                    <a:pt x="1" y="28147"/>
                    <a:pt x="62" y="31977"/>
                    <a:pt x="2524" y="34348"/>
                  </a:cubicBezTo>
                  <a:cubicBezTo>
                    <a:pt x="3726" y="35462"/>
                    <a:pt x="5240" y="36018"/>
                    <a:pt x="6751" y="36018"/>
                  </a:cubicBezTo>
                  <a:cubicBezTo>
                    <a:pt x="8372" y="36018"/>
                    <a:pt x="9990" y="35379"/>
                    <a:pt x="11217" y="34104"/>
                  </a:cubicBezTo>
                  <a:lnTo>
                    <a:pt x="35594" y="8451"/>
                  </a:lnTo>
                  <a:lnTo>
                    <a:pt x="266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4"/>
            <p:cNvSpPr/>
            <p:nvPr/>
          </p:nvSpPr>
          <p:spPr>
            <a:xfrm>
              <a:off x="1275375" y="1421275"/>
              <a:ext cx="873900" cy="740500"/>
            </a:xfrm>
            <a:custGeom>
              <a:rect b="b" l="l" r="r" t="t"/>
              <a:pathLst>
                <a:path extrusionOk="0" h="29620" w="34956">
                  <a:moveTo>
                    <a:pt x="32797" y="1"/>
                  </a:moveTo>
                  <a:lnTo>
                    <a:pt x="10000" y="23983"/>
                  </a:lnTo>
                  <a:cubicBezTo>
                    <a:pt x="8809" y="25253"/>
                    <a:pt x="7197" y="25892"/>
                    <a:pt x="5577" y="25892"/>
                  </a:cubicBezTo>
                  <a:cubicBezTo>
                    <a:pt x="4057" y="25892"/>
                    <a:pt x="2530" y="25329"/>
                    <a:pt x="1338" y="24196"/>
                  </a:cubicBezTo>
                  <a:cubicBezTo>
                    <a:pt x="790" y="23709"/>
                    <a:pt x="395" y="23102"/>
                    <a:pt x="91" y="22463"/>
                  </a:cubicBezTo>
                  <a:cubicBezTo>
                    <a:pt x="31" y="22676"/>
                    <a:pt x="0" y="22950"/>
                    <a:pt x="0" y="23193"/>
                  </a:cubicBezTo>
                  <a:lnTo>
                    <a:pt x="0" y="23861"/>
                  </a:lnTo>
                  <a:lnTo>
                    <a:pt x="0" y="24013"/>
                  </a:lnTo>
                  <a:cubicBezTo>
                    <a:pt x="0" y="24226"/>
                    <a:pt x="31" y="24409"/>
                    <a:pt x="91" y="24591"/>
                  </a:cubicBezTo>
                  <a:cubicBezTo>
                    <a:pt x="91" y="24621"/>
                    <a:pt x="91" y="24712"/>
                    <a:pt x="122" y="24743"/>
                  </a:cubicBezTo>
                  <a:cubicBezTo>
                    <a:pt x="152" y="24986"/>
                    <a:pt x="243" y="25199"/>
                    <a:pt x="274" y="25381"/>
                  </a:cubicBezTo>
                  <a:cubicBezTo>
                    <a:pt x="334" y="25624"/>
                    <a:pt x="426" y="25837"/>
                    <a:pt x="547" y="26050"/>
                  </a:cubicBezTo>
                  <a:cubicBezTo>
                    <a:pt x="578" y="26080"/>
                    <a:pt x="578" y="26141"/>
                    <a:pt x="608" y="26202"/>
                  </a:cubicBezTo>
                  <a:cubicBezTo>
                    <a:pt x="699" y="26354"/>
                    <a:pt x="760" y="26506"/>
                    <a:pt x="882" y="26658"/>
                  </a:cubicBezTo>
                  <a:cubicBezTo>
                    <a:pt x="912" y="26719"/>
                    <a:pt x="942" y="26749"/>
                    <a:pt x="1003" y="26840"/>
                  </a:cubicBezTo>
                  <a:cubicBezTo>
                    <a:pt x="1064" y="26992"/>
                    <a:pt x="1186" y="27083"/>
                    <a:pt x="1307" y="27266"/>
                  </a:cubicBezTo>
                  <a:cubicBezTo>
                    <a:pt x="1338" y="27296"/>
                    <a:pt x="1368" y="27357"/>
                    <a:pt x="1398" y="27418"/>
                  </a:cubicBezTo>
                  <a:cubicBezTo>
                    <a:pt x="1550" y="27600"/>
                    <a:pt x="1702" y="27782"/>
                    <a:pt x="1915" y="27934"/>
                  </a:cubicBezTo>
                  <a:cubicBezTo>
                    <a:pt x="3111" y="29056"/>
                    <a:pt x="4629" y="29619"/>
                    <a:pt x="6146" y="29619"/>
                  </a:cubicBezTo>
                  <a:cubicBezTo>
                    <a:pt x="7753" y="29619"/>
                    <a:pt x="9358" y="28988"/>
                    <a:pt x="10578" y="27722"/>
                  </a:cubicBezTo>
                  <a:lnTo>
                    <a:pt x="34955" y="2068"/>
                  </a:lnTo>
                  <a:lnTo>
                    <a:pt x="3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4"/>
            <p:cNvSpPr/>
            <p:nvPr/>
          </p:nvSpPr>
          <p:spPr>
            <a:xfrm>
              <a:off x="1434950" y="1130250"/>
              <a:ext cx="705200" cy="747750"/>
            </a:xfrm>
            <a:custGeom>
              <a:rect b="b" l="l" r="r" t="t"/>
              <a:pathLst>
                <a:path extrusionOk="0" h="29910" w="28208">
                  <a:moveTo>
                    <a:pt x="28207" y="0"/>
                  </a:moveTo>
                  <a:cubicBezTo>
                    <a:pt x="25624" y="2280"/>
                    <a:pt x="23131" y="4620"/>
                    <a:pt x="20700" y="7052"/>
                  </a:cubicBezTo>
                  <a:cubicBezTo>
                    <a:pt x="19484" y="8238"/>
                    <a:pt x="18298" y="9484"/>
                    <a:pt x="17083" y="10700"/>
                  </a:cubicBezTo>
                  <a:lnTo>
                    <a:pt x="13526" y="14438"/>
                  </a:lnTo>
                  <a:lnTo>
                    <a:pt x="10031" y="18177"/>
                  </a:lnTo>
                  <a:cubicBezTo>
                    <a:pt x="8876" y="19484"/>
                    <a:pt x="7751" y="20730"/>
                    <a:pt x="6596" y="22037"/>
                  </a:cubicBezTo>
                  <a:cubicBezTo>
                    <a:pt x="4377" y="24590"/>
                    <a:pt x="2128" y="27235"/>
                    <a:pt x="0" y="29910"/>
                  </a:cubicBezTo>
                  <a:cubicBezTo>
                    <a:pt x="2584" y="27630"/>
                    <a:pt x="5046" y="25289"/>
                    <a:pt x="7478" y="22858"/>
                  </a:cubicBezTo>
                  <a:cubicBezTo>
                    <a:pt x="8693" y="21672"/>
                    <a:pt x="9879" y="20426"/>
                    <a:pt x="11095" y="19210"/>
                  </a:cubicBezTo>
                  <a:lnTo>
                    <a:pt x="14681" y="15502"/>
                  </a:lnTo>
                  <a:lnTo>
                    <a:pt x="18177" y="11733"/>
                  </a:lnTo>
                  <a:cubicBezTo>
                    <a:pt x="19302" y="10426"/>
                    <a:pt x="20457" y="9180"/>
                    <a:pt x="21581" y="7903"/>
                  </a:cubicBezTo>
                  <a:cubicBezTo>
                    <a:pt x="23830" y="5320"/>
                    <a:pt x="26080" y="2675"/>
                    <a:pt x="28207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2071725" y="744800"/>
              <a:ext cx="573750" cy="569275"/>
            </a:xfrm>
            <a:custGeom>
              <a:rect b="b" l="l" r="r" t="t"/>
              <a:pathLst>
                <a:path extrusionOk="0" h="22771" w="22950">
                  <a:moveTo>
                    <a:pt x="10924" y="0"/>
                  </a:moveTo>
                  <a:cubicBezTo>
                    <a:pt x="10700" y="0"/>
                    <a:pt x="10487" y="84"/>
                    <a:pt x="10335" y="251"/>
                  </a:cubicBezTo>
                  <a:lnTo>
                    <a:pt x="335" y="10768"/>
                  </a:lnTo>
                  <a:cubicBezTo>
                    <a:pt x="1" y="11163"/>
                    <a:pt x="1" y="11710"/>
                    <a:pt x="366" y="12075"/>
                  </a:cubicBezTo>
                  <a:lnTo>
                    <a:pt x="11308" y="22501"/>
                  </a:lnTo>
                  <a:cubicBezTo>
                    <a:pt x="11502" y="22679"/>
                    <a:pt x="11732" y="22770"/>
                    <a:pt x="11959" y="22770"/>
                  </a:cubicBezTo>
                  <a:cubicBezTo>
                    <a:pt x="12196" y="22770"/>
                    <a:pt x="12429" y="22672"/>
                    <a:pt x="12615" y="22470"/>
                  </a:cubicBezTo>
                  <a:lnTo>
                    <a:pt x="22585" y="11953"/>
                  </a:lnTo>
                  <a:cubicBezTo>
                    <a:pt x="22950" y="11558"/>
                    <a:pt x="22950" y="11011"/>
                    <a:pt x="22554" y="10646"/>
                  </a:cubicBezTo>
                  <a:lnTo>
                    <a:pt x="11582" y="251"/>
                  </a:lnTo>
                  <a:cubicBezTo>
                    <a:pt x="11384" y="84"/>
                    <a:pt x="11148" y="0"/>
                    <a:pt x="10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2073250" y="904550"/>
              <a:ext cx="567675" cy="405075"/>
            </a:xfrm>
            <a:custGeom>
              <a:rect b="b" l="l" r="r" t="t"/>
              <a:pathLst>
                <a:path extrusionOk="0" h="16203" w="22707">
                  <a:moveTo>
                    <a:pt x="17964" y="1"/>
                  </a:moveTo>
                  <a:lnTo>
                    <a:pt x="8694" y="9788"/>
                  </a:lnTo>
                  <a:cubicBezTo>
                    <a:pt x="8462" y="10035"/>
                    <a:pt x="8144" y="10157"/>
                    <a:pt x="7824" y="10157"/>
                  </a:cubicBezTo>
                  <a:cubicBezTo>
                    <a:pt x="7513" y="10157"/>
                    <a:pt x="7200" y="10043"/>
                    <a:pt x="6961" y="9819"/>
                  </a:cubicBezTo>
                  <a:lnTo>
                    <a:pt x="730" y="3892"/>
                  </a:lnTo>
                  <a:lnTo>
                    <a:pt x="457" y="4165"/>
                  </a:lnTo>
                  <a:cubicBezTo>
                    <a:pt x="1" y="4651"/>
                    <a:pt x="31" y="5442"/>
                    <a:pt x="548" y="5898"/>
                  </a:cubicBezTo>
                  <a:lnTo>
                    <a:pt x="11034" y="15867"/>
                  </a:lnTo>
                  <a:cubicBezTo>
                    <a:pt x="11270" y="16088"/>
                    <a:pt x="11577" y="16202"/>
                    <a:pt x="11882" y="16202"/>
                  </a:cubicBezTo>
                  <a:cubicBezTo>
                    <a:pt x="12208" y="16202"/>
                    <a:pt x="12532" y="16073"/>
                    <a:pt x="12767" y="15807"/>
                  </a:cubicBezTo>
                  <a:lnTo>
                    <a:pt x="22281" y="5776"/>
                  </a:lnTo>
                  <a:cubicBezTo>
                    <a:pt x="22706" y="5290"/>
                    <a:pt x="22706" y="4499"/>
                    <a:pt x="22220" y="4043"/>
                  </a:cubicBezTo>
                  <a:lnTo>
                    <a:pt x="17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4"/>
            <p:cNvSpPr/>
            <p:nvPr/>
          </p:nvSpPr>
          <p:spPr>
            <a:xfrm>
              <a:off x="2103650" y="775375"/>
              <a:ext cx="258375" cy="269700"/>
            </a:xfrm>
            <a:custGeom>
              <a:rect b="b" l="l" r="r" t="t"/>
              <a:pathLst>
                <a:path extrusionOk="0" h="10788" w="10335">
                  <a:moveTo>
                    <a:pt x="10042" y="1"/>
                  </a:moveTo>
                  <a:cubicBezTo>
                    <a:pt x="9978" y="1"/>
                    <a:pt x="9909" y="31"/>
                    <a:pt x="9849" y="92"/>
                  </a:cubicBezTo>
                  <a:lnTo>
                    <a:pt x="122" y="10335"/>
                  </a:lnTo>
                  <a:cubicBezTo>
                    <a:pt x="0" y="10457"/>
                    <a:pt x="31" y="10609"/>
                    <a:pt x="122" y="10730"/>
                  </a:cubicBezTo>
                  <a:cubicBezTo>
                    <a:pt x="177" y="10771"/>
                    <a:pt x="238" y="10788"/>
                    <a:pt x="297" y="10788"/>
                  </a:cubicBezTo>
                  <a:cubicBezTo>
                    <a:pt x="368" y="10788"/>
                    <a:pt x="437" y="10764"/>
                    <a:pt x="487" y="10730"/>
                  </a:cubicBezTo>
                  <a:lnTo>
                    <a:pt x="10213" y="457"/>
                  </a:lnTo>
                  <a:cubicBezTo>
                    <a:pt x="10335" y="365"/>
                    <a:pt x="10335" y="153"/>
                    <a:pt x="10213" y="92"/>
                  </a:cubicBezTo>
                  <a:cubicBezTo>
                    <a:pt x="10168" y="31"/>
                    <a:pt x="10107" y="1"/>
                    <a:pt x="10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4"/>
            <p:cNvSpPr/>
            <p:nvPr/>
          </p:nvSpPr>
          <p:spPr>
            <a:xfrm>
              <a:off x="2153800" y="823325"/>
              <a:ext cx="257625" cy="269425"/>
            </a:xfrm>
            <a:custGeom>
              <a:rect b="b" l="l" r="r" t="t"/>
              <a:pathLst>
                <a:path extrusionOk="0" h="10777" w="10305">
                  <a:moveTo>
                    <a:pt x="10066" y="1"/>
                  </a:moveTo>
                  <a:cubicBezTo>
                    <a:pt x="9991" y="1"/>
                    <a:pt x="9915" y="25"/>
                    <a:pt x="9849" y="58"/>
                  </a:cubicBezTo>
                  <a:lnTo>
                    <a:pt x="122" y="10332"/>
                  </a:lnTo>
                  <a:cubicBezTo>
                    <a:pt x="1" y="10423"/>
                    <a:pt x="61" y="10606"/>
                    <a:pt x="122" y="10697"/>
                  </a:cubicBezTo>
                  <a:cubicBezTo>
                    <a:pt x="179" y="10753"/>
                    <a:pt x="242" y="10777"/>
                    <a:pt x="305" y="10777"/>
                  </a:cubicBezTo>
                  <a:cubicBezTo>
                    <a:pt x="378" y="10777"/>
                    <a:pt x="452" y="10746"/>
                    <a:pt x="517" y="10697"/>
                  </a:cubicBezTo>
                  <a:lnTo>
                    <a:pt x="10244" y="453"/>
                  </a:lnTo>
                  <a:cubicBezTo>
                    <a:pt x="10305" y="332"/>
                    <a:pt x="10305" y="150"/>
                    <a:pt x="10244" y="58"/>
                  </a:cubicBezTo>
                  <a:cubicBezTo>
                    <a:pt x="10189" y="17"/>
                    <a:pt x="10128" y="1"/>
                    <a:pt x="10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4"/>
            <p:cNvSpPr/>
            <p:nvPr/>
          </p:nvSpPr>
          <p:spPr>
            <a:xfrm>
              <a:off x="2203200" y="870650"/>
              <a:ext cx="258375" cy="269425"/>
            </a:xfrm>
            <a:custGeom>
              <a:rect b="b" l="l" r="r" t="t"/>
              <a:pathLst>
                <a:path extrusionOk="0" h="10777" w="10335">
                  <a:moveTo>
                    <a:pt x="10061" y="0"/>
                  </a:moveTo>
                  <a:cubicBezTo>
                    <a:pt x="9987" y="0"/>
                    <a:pt x="9914" y="31"/>
                    <a:pt x="9848" y="80"/>
                  </a:cubicBezTo>
                  <a:lnTo>
                    <a:pt x="122" y="10324"/>
                  </a:lnTo>
                  <a:cubicBezTo>
                    <a:pt x="0" y="10445"/>
                    <a:pt x="61" y="10597"/>
                    <a:pt x="122" y="10719"/>
                  </a:cubicBezTo>
                  <a:cubicBezTo>
                    <a:pt x="177" y="10760"/>
                    <a:pt x="238" y="10776"/>
                    <a:pt x="300" y="10776"/>
                  </a:cubicBezTo>
                  <a:cubicBezTo>
                    <a:pt x="374" y="10776"/>
                    <a:pt x="450" y="10752"/>
                    <a:pt x="517" y="10719"/>
                  </a:cubicBezTo>
                  <a:lnTo>
                    <a:pt x="10244" y="445"/>
                  </a:lnTo>
                  <a:cubicBezTo>
                    <a:pt x="10335" y="354"/>
                    <a:pt x="10335" y="141"/>
                    <a:pt x="10244" y="80"/>
                  </a:cubicBezTo>
                  <a:cubicBezTo>
                    <a:pt x="10187" y="24"/>
                    <a:pt x="10124" y="0"/>
                    <a:pt x="10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64"/>
            <p:cNvSpPr/>
            <p:nvPr/>
          </p:nvSpPr>
          <p:spPr>
            <a:xfrm>
              <a:off x="2254100" y="918325"/>
              <a:ext cx="258400" cy="269425"/>
            </a:xfrm>
            <a:custGeom>
              <a:rect b="b" l="l" r="r" t="t"/>
              <a:pathLst>
                <a:path extrusionOk="0" h="10777" w="10336">
                  <a:moveTo>
                    <a:pt x="10036" y="0"/>
                  </a:moveTo>
                  <a:cubicBezTo>
                    <a:pt x="9961" y="0"/>
                    <a:pt x="9885" y="24"/>
                    <a:pt x="9819" y="58"/>
                  </a:cubicBezTo>
                  <a:lnTo>
                    <a:pt x="92" y="10331"/>
                  </a:lnTo>
                  <a:cubicBezTo>
                    <a:pt x="1" y="10423"/>
                    <a:pt x="31" y="10605"/>
                    <a:pt x="92" y="10696"/>
                  </a:cubicBezTo>
                  <a:cubicBezTo>
                    <a:pt x="149" y="10753"/>
                    <a:pt x="212" y="10776"/>
                    <a:pt x="275" y="10776"/>
                  </a:cubicBezTo>
                  <a:cubicBezTo>
                    <a:pt x="348" y="10776"/>
                    <a:pt x="422" y="10745"/>
                    <a:pt x="487" y="10696"/>
                  </a:cubicBezTo>
                  <a:lnTo>
                    <a:pt x="10214" y="453"/>
                  </a:lnTo>
                  <a:cubicBezTo>
                    <a:pt x="10335" y="301"/>
                    <a:pt x="10275" y="149"/>
                    <a:pt x="10214" y="58"/>
                  </a:cubicBezTo>
                  <a:cubicBezTo>
                    <a:pt x="10159" y="17"/>
                    <a:pt x="10098" y="0"/>
                    <a:pt x="10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64"/>
            <p:cNvSpPr/>
            <p:nvPr/>
          </p:nvSpPr>
          <p:spPr>
            <a:xfrm>
              <a:off x="2303500" y="964875"/>
              <a:ext cx="258400" cy="269425"/>
            </a:xfrm>
            <a:custGeom>
              <a:rect b="b" l="l" r="r" t="t"/>
              <a:pathLst>
                <a:path extrusionOk="0" h="10777" w="10336">
                  <a:moveTo>
                    <a:pt x="10030" y="0"/>
                  </a:moveTo>
                  <a:cubicBezTo>
                    <a:pt x="9957" y="0"/>
                    <a:pt x="9883" y="32"/>
                    <a:pt x="9818" y="80"/>
                  </a:cubicBezTo>
                  <a:lnTo>
                    <a:pt x="92" y="10324"/>
                  </a:lnTo>
                  <a:cubicBezTo>
                    <a:pt x="1" y="10445"/>
                    <a:pt x="31" y="10597"/>
                    <a:pt x="92" y="10719"/>
                  </a:cubicBezTo>
                  <a:cubicBezTo>
                    <a:pt x="147" y="10760"/>
                    <a:pt x="208" y="10776"/>
                    <a:pt x="269" y="10776"/>
                  </a:cubicBezTo>
                  <a:cubicBezTo>
                    <a:pt x="344" y="10776"/>
                    <a:pt x="420" y="10752"/>
                    <a:pt x="487" y="10719"/>
                  </a:cubicBezTo>
                  <a:lnTo>
                    <a:pt x="10213" y="445"/>
                  </a:lnTo>
                  <a:cubicBezTo>
                    <a:pt x="10335" y="323"/>
                    <a:pt x="10335" y="171"/>
                    <a:pt x="10213" y="80"/>
                  </a:cubicBezTo>
                  <a:cubicBezTo>
                    <a:pt x="10157" y="24"/>
                    <a:pt x="10094" y="0"/>
                    <a:pt x="10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64"/>
            <p:cNvSpPr/>
            <p:nvPr/>
          </p:nvSpPr>
          <p:spPr>
            <a:xfrm>
              <a:off x="2353650" y="1011700"/>
              <a:ext cx="258400" cy="270275"/>
            </a:xfrm>
            <a:custGeom>
              <a:rect b="b" l="l" r="r" t="t"/>
              <a:pathLst>
                <a:path extrusionOk="0" h="10811" w="10336">
                  <a:moveTo>
                    <a:pt x="10020" y="1"/>
                  </a:moveTo>
                  <a:cubicBezTo>
                    <a:pt x="9955" y="1"/>
                    <a:pt x="9894" y="31"/>
                    <a:pt x="9849" y="92"/>
                  </a:cubicBezTo>
                  <a:lnTo>
                    <a:pt x="122" y="10366"/>
                  </a:lnTo>
                  <a:cubicBezTo>
                    <a:pt x="1" y="10457"/>
                    <a:pt x="31" y="10609"/>
                    <a:pt x="122" y="10730"/>
                  </a:cubicBezTo>
                  <a:cubicBezTo>
                    <a:pt x="165" y="10787"/>
                    <a:pt x="220" y="10810"/>
                    <a:pt x="280" y="10810"/>
                  </a:cubicBezTo>
                  <a:cubicBezTo>
                    <a:pt x="348" y="10810"/>
                    <a:pt x="422" y="10779"/>
                    <a:pt x="487" y="10730"/>
                  </a:cubicBezTo>
                  <a:lnTo>
                    <a:pt x="10214" y="487"/>
                  </a:lnTo>
                  <a:cubicBezTo>
                    <a:pt x="10335" y="365"/>
                    <a:pt x="10335" y="213"/>
                    <a:pt x="10214" y="92"/>
                  </a:cubicBezTo>
                  <a:cubicBezTo>
                    <a:pt x="10153" y="31"/>
                    <a:pt x="10084" y="1"/>
                    <a:pt x="10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64"/>
          <p:cNvGrpSpPr/>
          <p:nvPr/>
        </p:nvGrpSpPr>
        <p:grpSpPr>
          <a:xfrm>
            <a:off x="6767459" y="2993871"/>
            <a:ext cx="1386859" cy="1793123"/>
            <a:chOff x="5485925" y="2536800"/>
            <a:chExt cx="1705225" cy="2204750"/>
          </a:xfrm>
        </p:grpSpPr>
        <p:sp>
          <p:nvSpPr>
            <p:cNvPr id="1382" name="Google Shape;1382;p64"/>
            <p:cNvSpPr/>
            <p:nvPr/>
          </p:nvSpPr>
          <p:spPr>
            <a:xfrm>
              <a:off x="5485925" y="2781475"/>
              <a:ext cx="1580600" cy="1959300"/>
            </a:xfrm>
            <a:custGeom>
              <a:rect b="b" l="l" r="r" t="t"/>
              <a:pathLst>
                <a:path extrusionOk="0" h="78372" w="63224">
                  <a:moveTo>
                    <a:pt x="44226" y="1"/>
                  </a:moveTo>
                  <a:lnTo>
                    <a:pt x="43284" y="1794"/>
                  </a:lnTo>
                  <a:cubicBezTo>
                    <a:pt x="41947" y="4256"/>
                    <a:pt x="39424" y="5776"/>
                    <a:pt x="36628" y="5807"/>
                  </a:cubicBezTo>
                  <a:lnTo>
                    <a:pt x="33041" y="5867"/>
                  </a:lnTo>
                  <a:cubicBezTo>
                    <a:pt x="30244" y="5898"/>
                    <a:pt x="27722" y="7448"/>
                    <a:pt x="26384" y="9880"/>
                  </a:cubicBezTo>
                  <a:lnTo>
                    <a:pt x="1733" y="55868"/>
                  </a:lnTo>
                  <a:cubicBezTo>
                    <a:pt x="1" y="59029"/>
                    <a:pt x="1217" y="62981"/>
                    <a:pt x="4378" y="64683"/>
                  </a:cubicBezTo>
                  <a:lnTo>
                    <a:pt x="28421" y="77601"/>
                  </a:lnTo>
                  <a:cubicBezTo>
                    <a:pt x="29393" y="78124"/>
                    <a:pt x="30439" y="78372"/>
                    <a:pt x="31472" y="78372"/>
                  </a:cubicBezTo>
                  <a:cubicBezTo>
                    <a:pt x="33799" y="78372"/>
                    <a:pt x="36057" y="77115"/>
                    <a:pt x="37235" y="74926"/>
                  </a:cubicBezTo>
                  <a:lnTo>
                    <a:pt x="61917" y="29029"/>
                  </a:lnTo>
                  <a:cubicBezTo>
                    <a:pt x="63224" y="26567"/>
                    <a:pt x="63133" y="23588"/>
                    <a:pt x="61613" y="21247"/>
                  </a:cubicBezTo>
                  <a:lnTo>
                    <a:pt x="59668" y="18208"/>
                  </a:lnTo>
                  <a:cubicBezTo>
                    <a:pt x="58148" y="15867"/>
                    <a:pt x="58026" y="12889"/>
                    <a:pt x="59364" y="10427"/>
                  </a:cubicBezTo>
                  <a:lnTo>
                    <a:pt x="60306" y="8664"/>
                  </a:lnTo>
                  <a:lnTo>
                    <a:pt x="44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64"/>
            <p:cNvSpPr/>
            <p:nvPr/>
          </p:nvSpPr>
          <p:spPr>
            <a:xfrm>
              <a:off x="5528475" y="3021600"/>
              <a:ext cx="1509950" cy="1635325"/>
            </a:xfrm>
            <a:custGeom>
              <a:rect b="b" l="l" r="r" t="t"/>
              <a:pathLst>
                <a:path extrusionOk="0" h="65413" w="60398">
                  <a:moveTo>
                    <a:pt x="24865" y="1"/>
                  </a:moveTo>
                  <a:lnTo>
                    <a:pt x="1" y="46324"/>
                  </a:lnTo>
                  <a:lnTo>
                    <a:pt x="35503" y="65412"/>
                  </a:lnTo>
                  <a:lnTo>
                    <a:pt x="60397" y="19059"/>
                  </a:lnTo>
                  <a:lnTo>
                    <a:pt x="24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64"/>
            <p:cNvSpPr/>
            <p:nvPr/>
          </p:nvSpPr>
          <p:spPr>
            <a:xfrm>
              <a:off x="6088525" y="3021600"/>
              <a:ext cx="949900" cy="592000"/>
            </a:xfrm>
            <a:custGeom>
              <a:rect b="b" l="l" r="r" t="t"/>
              <a:pathLst>
                <a:path extrusionOk="0" h="23680" w="37996">
                  <a:moveTo>
                    <a:pt x="2493" y="1"/>
                  </a:moveTo>
                  <a:lnTo>
                    <a:pt x="1" y="4621"/>
                  </a:lnTo>
                  <a:lnTo>
                    <a:pt x="35533" y="23679"/>
                  </a:lnTo>
                  <a:lnTo>
                    <a:pt x="37995" y="1905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64"/>
            <p:cNvSpPr/>
            <p:nvPr/>
          </p:nvSpPr>
          <p:spPr>
            <a:xfrm>
              <a:off x="5527725" y="4063425"/>
              <a:ext cx="949900" cy="591975"/>
            </a:xfrm>
            <a:custGeom>
              <a:rect b="b" l="l" r="r" t="t"/>
              <a:pathLst>
                <a:path extrusionOk="0" h="23679" w="37996">
                  <a:moveTo>
                    <a:pt x="2463" y="0"/>
                  </a:moveTo>
                  <a:lnTo>
                    <a:pt x="0" y="4620"/>
                  </a:lnTo>
                  <a:lnTo>
                    <a:pt x="35503" y="23678"/>
                  </a:lnTo>
                  <a:lnTo>
                    <a:pt x="37995" y="1905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64"/>
            <p:cNvSpPr/>
            <p:nvPr/>
          </p:nvSpPr>
          <p:spPr>
            <a:xfrm>
              <a:off x="5593075" y="2921300"/>
              <a:ext cx="1473450" cy="1820250"/>
            </a:xfrm>
            <a:custGeom>
              <a:rect b="b" l="l" r="r" t="t"/>
              <a:pathLst>
                <a:path extrusionOk="0" h="72810" w="58938">
                  <a:moveTo>
                    <a:pt x="1" y="59090"/>
                  </a:moveTo>
                  <a:lnTo>
                    <a:pt x="18360" y="68938"/>
                  </a:lnTo>
                  <a:cubicBezTo>
                    <a:pt x="18412" y="68966"/>
                    <a:pt x="18466" y="68994"/>
                    <a:pt x="18519" y="69021"/>
                  </a:cubicBezTo>
                  <a:lnTo>
                    <a:pt x="18519" y="69021"/>
                  </a:lnTo>
                  <a:lnTo>
                    <a:pt x="92" y="59120"/>
                  </a:lnTo>
                  <a:cubicBezTo>
                    <a:pt x="61" y="59120"/>
                    <a:pt x="61" y="59090"/>
                    <a:pt x="1" y="59090"/>
                  </a:cubicBezTo>
                  <a:close/>
                  <a:moveTo>
                    <a:pt x="50245" y="1"/>
                  </a:moveTo>
                  <a:lnTo>
                    <a:pt x="49302" y="1764"/>
                  </a:lnTo>
                  <a:cubicBezTo>
                    <a:pt x="47965" y="4226"/>
                    <a:pt x="48087" y="7174"/>
                    <a:pt x="49606" y="9545"/>
                  </a:cubicBezTo>
                  <a:lnTo>
                    <a:pt x="51552" y="12585"/>
                  </a:lnTo>
                  <a:cubicBezTo>
                    <a:pt x="53071" y="14925"/>
                    <a:pt x="53163" y="17904"/>
                    <a:pt x="51856" y="20366"/>
                  </a:cubicBezTo>
                  <a:lnTo>
                    <a:pt x="27174" y="66263"/>
                  </a:lnTo>
                  <a:cubicBezTo>
                    <a:pt x="25995" y="68452"/>
                    <a:pt x="23738" y="69709"/>
                    <a:pt x="21411" y="69709"/>
                  </a:cubicBezTo>
                  <a:cubicBezTo>
                    <a:pt x="20434" y="69709"/>
                    <a:pt x="19445" y="69487"/>
                    <a:pt x="18519" y="69021"/>
                  </a:cubicBezTo>
                  <a:lnTo>
                    <a:pt x="18519" y="69021"/>
                  </a:lnTo>
                  <a:lnTo>
                    <a:pt x="24135" y="72038"/>
                  </a:lnTo>
                  <a:cubicBezTo>
                    <a:pt x="25108" y="72562"/>
                    <a:pt x="26157" y="72810"/>
                    <a:pt x="27191" y="72810"/>
                  </a:cubicBezTo>
                  <a:cubicBezTo>
                    <a:pt x="29516" y="72810"/>
                    <a:pt x="31772" y="71560"/>
                    <a:pt x="32949" y="69394"/>
                  </a:cubicBezTo>
                  <a:lnTo>
                    <a:pt x="57631" y="23436"/>
                  </a:lnTo>
                  <a:cubicBezTo>
                    <a:pt x="58938" y="20974"/>
                    <a:pt x="58847" y="17995"/>
                    <a:pt x="57327" y="15654"/>
                  </a:cubicBezTo>
                  <a:lnTo>
                    <a:pt x="55382" y="12615"/>
                  </a:lnTo>
                  <a:cubicBezTo>
                    <a:pt x="53862" y="10274"/>
                    <a:pt x="53740" y="7296"/>
                    <a:pt x="55078" y="4834"/>
                  </a:cubicBezTo>
                  <a:lnTo>
                    <a:pt x="56020" y="3071"/>
                  </a:lnTo>
                  <a:lnTo>
                    <a:pt x="50245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64"/>
            <p:cNvSpPr/>
            <p:nvPr/>
          </p:nvSpPr>
          <p:spPr>
            <a:xfrm>
              <a:off x="5869675" y="3792900"/>
              <a:ext cx="503825" cy="292575"/>
            </a:xfrm>
            <a:custGeom>
              <a:rect b="b" l="l" r="r" t="t"/>
              <a:pathLst>
                <a:path extrusionOk="0" h="11703" w="20153">
                  <a:moveTo>
                    <a:pt x="456" y="0"/>
                  </a:moveTo>
                  <a:lnTo>
                    <a:pt x="1" y="852"/>
                  </a:lnTo>
                  <a:lnTo>
                    <a:pt x="19667" y="11703"/>
                  </a:lnTo>
                  <a:lnTo>
                    <a:pt x="20153" y="1088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64"/>
            <p:cNvSpPr/>
            <p:nvPr/>
          </p:nvSpPr>
          <p:spPr>
            <a:xfrm>
              <a:off x="5831675" y="3862050"/>
              <a:ext cx="667225" cy="382250"/>
            </a:xfrm>
            <a:custGeom>
              <a:rect b="b" l="l" r="r" t="t"/>
              <a:pathLst>
                <a:path extrusionOk="0" h="15290" w="26689">
                  <a:moveTo>
                    <a:pt x="457" y="0"/>
                  </a:moveTo>
                  <a:lnTo>
                    <a:pt x="1" y="821"/>
                  </a:lnTo>
                  <a:lnTo>
                    <a:pt x="26202" y="15289"/>
                  </a:lnTo>
                  <a:lnTo>
                    <a:pt x="26688" y="14469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4"/>
            <p:cNvSpPr/>
            <p:nvPr/>
          </p:nvSpPr>
          <p:spPr>
            <a:xfrm>
              <a:off x="5945675" y="3655350"/>
              <a:ext cx="503825" cy="292600"/>
            </a:xfrm>
            <a:custGeom>
              <a:rect b="b" l="l" r="r" t="t"/>
              <a:pathLst>
                <a:path extrusionOk="0" h="11704" w="20153">
                  <a:moveTo>
                    <a:pt x="456" y="1"/>
                  </a:moveTo>
                  <a:lnTo>
                    <a:pt x="0" y="852"/>
                  </a:lnTo>
                  <a:lnTo>
                    <a:pt x="19697" y="11703"/>
                  </a:lnTo>
                  <a:lnTo>
                    <a:pt x="20152" y="1088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64"/>
            <p:cNvSpPr/>
            <p:nvPr/>
          </p:nvSpPr>
          <p:spPr>
            <a:xfrm>
              <a:off x="5907675" y="3724500"/>
              <a:ext cx="667200" cy="382250"/>
            </a:xfrm>
            <a:custGeom>
              <a:rect b="b" l="l" r="r" t="t"/>
              <a:pathLst>
                <a:path extrusionOk="0" h="15290" w="26688">
                  <a:moveTo>
                    <a:pt x="487" y="1"/>
                  </a:moveTo>
                  <a:lnTo>
                    <a:pt x="0" y="822"/>
                  </a:lnTo>
                  <a:lnTo>
                    <a:pt x="26232" y="15290"/>
                  </a:lnTo>
                  <a:lnTo>
                    <a:pt x="26688" y="14469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64"/>
            <p:cNvSpPr/>
            <p:nvPr/>
          </p:nvSpPr>
          <p:spPr>
            <a:xfrm>
              <a:off x="5793675" y="3929675"/>
              <a:ext cx="402025" cy="237125"/>
            </a:xfrm>
            <a:custGeom>
              <a:rect b="b" l="l" r="r" t="t"/>
              <a:pathLst>
                <a:path extrusionOk="0" h="9485" w="16081">
                  <a:moveTo>
                    <a:pt x="457" y="1"/>
                  </a:moveTo>
                  <a:lnTo>
                    <a:pt x="1" y="852"/>
                  </a:lnTo>
                  <a:lnTo>
                    <a:pt x="15624" y="9484"/>
                  </a:lnTo>
                  <a:lnTo>
                    <a:pt x="16080" y="863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64"/>
            <p:cNvSpPr/>
            <p:nvPr/>
          </p:nvSpPr>
          <p:spPr>
            <a:xfrm>
              <a:off x="5756450" y="3998825"/>
              <a:ext cx="646700" cy="371625"/>
            </a:xfrm>
            <a:custGeom>
              <a:rect b="b" l="l" r="r" t="t"/>
              <a:pathLst>
                <a:path extrusionOk="0" h="14865" w="25868">
                  <a:moveTo>
                    <a:pt x="457" y="1"/>
                  </a:moveTo>
                  <a:lnTo>
                    <a:pt x="1" y="821"/>
                  </a:lnTo>
                  <a:lnTo>
                    <a:pt x="25411" y="14864"/>
                  </a:lnTo>
                  <a:lnTo>
                    <a:pt x="25867" y="1404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64"/>
            <p:cNvSpPr/>
            <p:nvPr/>
          </p:nvSpPr>
          <p:spPr>
            <a:xfrm>
              <a:off x="6238225" y="3450200"/>
              <a:ext cx="349575" cy="348800"/>
            </a:xfrm>
            <a:custGeom>
              <a:rect b="b" l="l" r="r" t="t"/>
              <a:pathLst>
                <a:path extrusionOk="0" h="13952" w="13983">
                  <a:moveTo>
                    <a:pt x="8390" y="0"/>
                  </a:moveTo>
                  <a:lnTo>
                    <a:pt x="6171" y="4073"/>
                  </a:lnTo>
                  <a:lnTo>
                    <a:pt x="2098" y="1824"/>
                  </a:lnTo>
                  <a:lnTo>
                    <a:pt x="0" y="5562"/>
                  </a:lnTo>
                  <a:lnTo>
                    <a:pt x="4104" y="7842"/>
                  </a:lnTo>
                  <a:lnTo>
                    <a:pt x="1885" y="11915"/>
                  </a:lnTo>
                  <a:lnTo>
                    <a:pt x="5593" y="13952"/>
                  </a:lnTo>
                  <a:lnTo>
                    <a:pt x="7843" y="9879"/>
                  </a:lnTo>
                  <a:lnTo>
                    <a:pt x="11916" y="12128"/>
                  </a:lnTo>
                  <a:lnTo>
                    <a:pt x="13983" y="8420"/>
                  </a:lnTo>
                  <a:lnTo>
                    <a:pt x="9879" y="6170"/>
                  </a:lnTo>
                  <a:lnTo>
                    <a:pt x="12128" y="2067"/>
                  </a:lnTo>
                  <a:lnTo>
                    <a:pt x="8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64"/>
            <p:cNvSpPr/>
            <p:nvPr/>
          </p:nvSpPr>
          <p:spPr>
            <a:xfrm>
              <a:off x="6569550" y="2783775"/>
              <a:ext cx="421750" cy="259900"/>
            </a:xfrm>
            <a:custGeom>
              <a:rect b="b" l="l" r="r" t="t"/>
              <a:pathLst>
                <a:path extrusionOk="0" h="10396" w="16870">
                  <a:moveTo>
                    <a:pt x="881" y="0"/>
                  </a:moveTo>
                  <a:lnTo>
                    <a:pt x="0" y="1550"/>
                  </a:lnTo>
                  <a:lnTo>
                    <a:pt x="16019" y="10395"/>
                  </a:lnTo>
                  <a:lnTo>
                    <a:pt x="16870" y="881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64"/>
            <p:cNvSpPr/>
            <p:nvPr/>
          </p:nvSpPr>
          <p:spPr>
            <a:xfrm>
              <a:off x="6498100" y="2543750"/>
              <a:ext cx="693050" cy="504950"/>
            </a:xfrm>
            <a:custGeom>
              <a:rect b="b" l="l" r="r" t="t"/>
              <a:pathLst>
                <a:path extrusionOk="0" h="20198" w="27722">
                  <a:moveTo>
                    <a:pt x="4491" y="1"/>
                  </a:moveTo>
                  <a:cubicBezTo>
                    <a:pt x="4115" y="1"/>
                    <a:pt x="3761" y="197"/>
                    <a:pt x="3557" y="543"/>
                  </a:cubicBezTo>
                  <a:lnTo>
                    <a:pt x="305" y="6440"/>
                  </a:lnTo>
                  <a:cubicBezTo>
                    <a:pt x="1" y="6987"/>
                    <a:pt x="183" y="7625"/>
                    <a:pt x="700" y="7929"/>
                  </a:cubicBezTo>
                  <a:lnTo>
                    <a:pt x="22676" y="20057"/>
                  </a:lnTo>
                  <a:cubicBezTo>
                    <a:pt x="22839" y="20153"/>
                    <a:pt x="23016" y="20197"/>
                    <a:pt x="23193" y="20197"/>
                  </a:cubicBezTo>
                  <a:cubicBezTo>
                    <a:pt x="23577" y="20197"/>
                    <a:pt x="23957" y="19986"/>
                    <a:pt x="24165" y="19632"/>
                  </a:cubicBezTo>
                  <a:lnTo>
                    <a:pt x="27418" y="13735"/>
                  </a:lnTo>
                  <a:cubicBezTo>
                    <a:pt x="27722" y="13218"/>
                    <a:pt x="27539" y="12550"/>
                    <a:pt x="26992" y="12246"/>
                  </a:cubicBezTo>
                  <a:lnTo>
                    <a:pt x="5047" y="148"/>
                  </a:lnTo>
                  <a:cubicBezTo>
                    <a:pt x="4866" y="48"/>
                    <a:pt x="4676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64"/>
            <p:cNvSpPr/>
            <p:nvPr/>
          </p:nvSpPr>
          <p:spPr>
            <a:xfrm>
              <a:off x="6508750" y="2536800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590" y="1"/>
                  </a:moveTo>
                  <a:lnTo>
                    <a:pt x="0" y="8329"/>
                  </a:lnTo>
                  <a:lnTo>
                    <a:pt x="1277" y="9058"/>
                  </a:lnTo>
                  <a:lnTo>
                    <a:pt x="5897" y="70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64"/>
            <p:cNvSpPr/>
            <p:nvPr/>
          </p:nvSpPr>
          <p:spPr>
            <a:xfrm>
              <a:off x="6583225" y="2577825"/>
              <a:ext cx="147425" cy="226475"/>
            </a:xfrm>
            <a:custGeom>
              <a:rect b="b" l="l" r="r" t="t"/>
              <a:pathLst>
                <a:path extrusionOk="0" h="9059" w="5897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89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64"/>
            <p:cNvSpPr/>
            <p:nvPr/>
          </p:nvSpPr>
          <p:spPr>
            <a:xfrm>
              <a:off x="6657675" y="2618100"/>
              <a:ext cx="147450" cy="227250"/>
            </a:xfrm>
            <a:custGeom>
              <a:rect b="b" l="l" r="r" t="t"/>
              <a:pathLst>
                <a:path extrusionOk="0" h="9090" w="5898">
                  <a:moveTo>
                    <a:pt x="4621" y="1"/>
                  </a:moveTo>
                  <a:lnTo>
                    <a:pt x="1" y="8360"/>
                  </a:lnTo>
                  <a:lnTo>
                    <a:pt x="1308" y="9089"/>
                  </a:lnTo>
                  <a:lnTo>
                    <a:pt x="5898" y="730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64"/>
            <p:cNvSpPr/>
            <p:nvPr/>
          </p:nvSpPr>
          <p:spPr>
            <a:xfrm>
              <a:off x="6732150" y="2659150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590" y="0"/>
                  </a:moveTo>
                  <a:lnTo>
                    <a:pt x="1" y="8359"/>
                  </a:lnTo>
                  <a:lnTo>
                    <a:pt x="1277" y="9058"/>
                  </a:lnTo>
                  <a:lnTo>
                    <a:pt x="5897" y="730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64"/>
            <p:cNvSpPr/>
            <p:nvPr/>
          </p:nvSpPr>
          <p:spPr>
            <a:xfrm>
              <a:off x="6805875" y="2700175"/>
              <a:ext cx="148200" cy="226475"/>
            </a:xfrm>
            <a:custGeom>
              <a:rect b="b" l="l" r="r" t="t"/>
              <a:pathLst>
                <a:path extrusionOk="0" h="9059" w="5928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92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64"/>
            <p:cNvSpPr/>
            <p:nvPr/>
          </p:nvSpPr>
          <p:spPr>
            <a:xfrm>
              <a:off x="6880325" y="2741975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621" y="0"/>
                  </a:moveTo>
                  <a:lnTo>
                    <a:pt x="1" y="8359"/>
                  </a:lnTo>
                  <a:lnTo>
                    <a:pt x="1308" y="9058"/>
                  </a:lnTo>
                  <a:lnTo>
                    <a:pt x="5898" y="730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6955575" y="2783000"/>
              <a:ext cx="147425" cy="226475"/>
            </a:xfrm>
            <a:custGeom>
              <a:rect b="b" l="l" r="r" t="t"/>
              <a:pathLst>
                <a:path extrusionOk="0" h="9059" w="5897">
                  <a:moveTo>
                    <a:pt x="4620" y="1"/>
                  </a:moveTo>
                  <a:lnTo>
                    <a:pt x="0" y="8360"/>
                  </a:lnTo>
                  <a:lnTo>
                    <a:pt x="1307" y="9059"/>
                  </a:lnTo>
                  <a:lnTo>
                    <a:pt x="5897" y="73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64"/>
            <p:cNvSpPr/>
            <p:nvPr/>
          </p:nvSpPr>
          <p:spPr>
            <a:xfrm>
              <a:off x="7030025" y="2823275"/>
              <a:ext cx="146700" cy="224950"/>
            </a:xfrm>
            <a:custGeom>
              <a:rect b="b" l="l" r="r" t="t"/>
              <a:pathLst>
                <a:path extrusionOk="0" h="8998" w="5868">
                  <a:moveTo>
                    <a:pt x="4591" y="1"/>
                  </a:moveTo>
                  <a:lnTo>
                    <a:pt x="1" y="8359"/>
                  </a:lnTo>
                  <a:lnTo>
                    <a:pt x="62" y="8420"/>
                  </a:lnTo>
                  <a:cubicBezTo>
                    <a:pt x="214" y="8481"/>
                    <a:pt x="396" y="8603"/>
                    <a:pt x="548" y="8663"/>
                  </a:cubicBezTo>
                  <a:cubicBezTo>
                    <a:pt x="791" y="8815"/>
                    <a:pt x="1004" y="8967"/>
                    <a:pt x="1308" y="8998"/>
                  </a:cubicBezTo>
                  <a:lnTo>
                    <a:pt x="5867" y="730"/>
                  </a:lnTo>
                  <a:lnTo>
                    <a:pt x="45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64"/>
            <p:cNvSpPr/>
            <p:nvPr/>
          </p:nvSpPr>
          <p:spPr>
            <a:xfrm>
              <a:off x="5576350" y="3014775"/>
              <a:ext cx="662650" cy="1220400"/>
            </a:xfrm>
            <a:custGeom>
              <a:rect b="b" l="l" r="r" t="t"/>
              <a:pathLst>
                <a:path extrusionOk="0" h="48816" w="26506">
                  <a:moveTo>
                    <a:pt x="26506" y="0"/>
                  </a:moveTo>
                  <a:cubicBezTo>
                    <a:pt x="24044" y="3891"/>
                    <a:pt x="21703" y="7903"/>
                    <a:pt x="19332" y="11915"/>
                  </a:cubicBezTo>
                  <a:lnTo>
                    <a:pt x="15928" y="17964"/>
                  </a:lnTo>
                  <a:lnTo>
                    <a:pt x="12585" y="24043"/>
                  </a:lnTo>
                  <a:lnTo>
                    <a:pt x="9302" y="30153"/>
                  </a:lnTo>
                  <a:lnTo>
                    <a:pt x="6110" y="36323"/>
                  </a:lnTo>
                  <a:cubicBezTo>
                    <a:pt x="3983" y="40457"/>
                    <a:pt x="1946" y="44591"/>
                    <a:pt x="1" y="48816"/>
                  </a:cubicBezTo>
                  <a:cubicBezTo>
                    <a:pt x="2524" y="44895"/>
                    <a:pt x="4864" y="40913"/>
                    <a:pt x="7174" y="36870"/>
                  </a:cubicBezTo>
                  <a:lnTo>
                    <a:pt x="10609" y="30852"/>
                  </a:lnTo>
                  <a:lnTo>
                    <a:pt x="13952" y="24773"/>
                  </a:lnTo>
                  <a:lnTo>
                    <a:pt x="17205" y="18633"/>
                  </a:lnTo>
                  <a:lnTo>
                    <a:pt x="20396" y="12493"/>
                  </a:lnTo>
                  <a:cubicBezTo>
                    <a:pt x="22524" y="8359"/>
                    <a:pt x="24591" y="4195"/>
                    <a:pt x="2650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5" name="Google Shape;1405;p64"/>
          <p:cNvGrpSpPr/>
          <p:nvPr/>
        </p:nvGrpSpPr>
        <p:grpSpPr>
          <a:xfrm>
            <a:off x="6251083" y="771086"/>
            <a:ext cx="2203296" cy="1246818"/>
            <a:chOff x="6251083" y="771086"/>
            <a:chExt cx="2203296" cy="1246818"/>
          </a:xfrm>
        </p:grpSpPr>
        <p:grpSp>
          <p:nvGrpSpPr>
            <p:cNvPr id="1406" name="Google Shape;1406;p64"/>
            <p:cNvGrpSpPr/>
            <p:nvPr/>
          </p:nvGrpSpPr>
          <p:grpSpPr>
            <a:xfrm>
              <a:off x="6251083" y="771086"/>
              <a:ext cx="2203296" cy="1246818"/>
              <a:chOff x="4393975" y="664425"/>
              <a:chExt cx="2801750" cy="1585475"/>
            </a:xfrm>
          </p:grpSpPr>
          <p:sp>
            <p:nvSpPr>
              <p:cNvPr id="1407" name="Google Shape;1407;p64"/>
              <p:cNvSpPr/>
              <p:nvPr/>
            </p:nvSpPr>
            <p:spPr>
              <a:xfrm>
                <a:off x="5159175" y="1059150"/>
                <a:ext cx="117800" cy="100750"/>
              </a:xfrm>
              <a:custGeom>
                <a:rect b="b" l="l" r="r" t="t"/>
                <a:pathLst>
                  <a:path extrusionOk="0" h="4030" w="4712">
                    <a:moveTo>
                      <a:pt x="1734" y="1"/>
                    </a:moveTo>
                    <a:cubicBezTo>
                      <a:pt x="1186" y="1"/>
                      <a:pt x="654" y="313"/>
                      <a:pt x="396" y="808"/>
                    </a:cubicBezTo>
                    <a:cubicBezTo>
                      <a:pt x="1" y="1537"/>
                      <a:pt x="305" y="2449"/>
                      <a:pt x="1034" y="2814"/>
                    </a:cubicBezTo>
                    <a:lnTo>
                      <a:pt x="3344" y="4030"/>
                    </a:lnTo>
                    <a:lnTo>
                      <a:pt x="4712" y="1385"/>
                    </a:lnTo>
                    <a:lnTo>
                      <a:pt x="2402" y="170"/>
                    </a:lnTo>
                    <a:cubicBezTo>
                      <a:pt x="2189" y="54"/>
                      <a:pt x="1960" y="1"/>
                      <a:pt x="1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64"/>
              <p:cNvSpPr/>
              <p:nvPr/>
            </p:nvSpPr>
            <p:spPr>
              <a:xfrm>
                <a:off x="6982150" y="1920225"/>
                <a:ext cx="213575" cy="329675"/>
              </a:xfrm>
              <a:custGeom>
                <a:rect b="b" l="l" r="r" t="t"/>
                <a:pathLst>
                  <a:path extrusionOk="0" h="13187" w="8543">
                    <a:moveTo>
                      <a:pt x="7082" y="0"/>
                    </a:moveTo>
                    <a:cubicBezTo>
                      <a:pt x="6625" y="0"/>
                      <a:pt x="6190" y="261"/>
                      <a:pt x="5958" y="681"/>
                    </a:cubicBezTo>
                    <a:lnTo>
                      <a:pt x="335" y="11320"/>
                    </a:lnTo>
                    <a:cubicBezTo>
                      <a:pt x="1" y="11928"/>
                      <a:pt x="244" y="12718"/>
                      <a:pt x="882" y="13022"/>
                    </a:cubicBezTo>
                    <a:cubicBezTo>
                      <a:pt x="1070" y="13135"/>
                      <a:pt x="1272" y="13186"/>
                      <a:pt x="1471" y="13186"/>
                    </a:cubicBezTo>
                    <a:cubicBezTo>
                      <a:pt x="1918" y="13186"/>
                      <a:pt x="2353" y="12926"/>
                      <a:pt x="2585" y="12505"/>
                    </a:cubicBezTo>
                    <a:lnTo>
                      <a:pt x="8208" y="1867"/>
                    </a:lnTo>
                    <a:cubicBezTo>
                      <a:pt x="8542" y="1259"/>
                      <a:pt x="8299" y="499"/>
                      <a:pt x="7691" y="165"/>
                    </a:cubicBezTo>
                    <a:cubicBezTo>
                      <a:pt x="7494" y="52"/>
                      <a:pt x="7286" y="0"/>
                      <a:pt x="70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64"/>
              <p:cNvSpPr/>
              <p:nvPr/>
            </p:nvSpPr>
            <p:spPr>
              <a:xfrm>
                <a:off x="5201725" y="976000"/>
                <a:ext cx="1403550" cy="976475"/>
              </a:xfrm>
              <a:custGeom>
                <a:rect b="b" l="l" r="r" t="t"/>
                <a:pathLst>
                  <a:path extrusionOk="0" h="39059" w="56142">
                    <a:moveTo>
                      <a:pt x="7113" y="0"/>
                    </a:moveTo>
                    <a:cubicBezTo>
                      <a:pt x="7113" y="0"/>
                      <a:pt x="335" y="5623"/>
                      <a:pt x="1" y="13313"/>
                    </a:cubicBezTo>
                    <a:lnTo>
                      <a:pt x="49029" y="39058"/>
                    </a:lnTo>
                    <a:lnTo>
                      <a:pt x="49607" y="38025"/>
                    </a:lnTo>
                    <a:lnTo>
                      <a:pt x="1217" y="12645"/>
                    </a:lnTo>
                    <a:cubicBezTo>
                      <a:pt x="1794" y="7234"/>
                      <a:pt x="5776" y="2888"/>
                      <a:pt x="7296" y="1459"/>
                    </a:cubicBezTo>
                    <a:lnTo>
                      <a:pt x="55564" y="26839"/>
                    </a:lnTo>
                    <a:lnTo>
                      <a:pt x="56142" y="25776"/>
                    </a:lnTo>
                    <a:lnTo>
                      <a:pt x="71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64"/>
              <p:cNvSpPr/>
              <p:nvPr/>
            </p:nvSpPr>
            <p:spPr>
              <a:xfrm>
                <a:off x="6441875" y="1646975"/>
                <a:ext cx="160350" cy="283450"/>
              </a:xfrm>
              <a:custGeom>
                <a:rect b="b" l="l" r="r" t="t"/>
                <a:pathLst>
                  <a:path extrusionOk="0" h="11338" w="6414">
                    <a:moveTo>
                      <a:pt x="5928" y="0"/>
                    </a:moveTo>
                    <a:lnTo>
                      <a:pt x="1" y="11186"/>
                    </a:lnTo>
                    <a:lnTo>
                      <a:pt x="304" y="11338"/>
                    </a:lnTo>
                    <a:lnTo>
                      <a:pt x="6414" y="244"/>
                    </a:lnTo>
                    <a:lnTo>
                      <a:pt x="59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64"/>
              <p:cNvSpPr/>
              <p:nvPr/>
            </p:nvSpPr>
            <p:spPr>
              <a:xfrm>
                <a:off x="6511025" y="1681925"/>
                <a:ext cx="581350" cy="462800"/>
              </a:xfrm>
              <a:custGeom>
                <a:rect b="b" l="l" r="r" t="t"/>
                <a:pathLst>
                  <a:path extrusionOk="0" h="18512" w="23254">
                    <a:moveTo>
                      <a:pt x="6019" y="1"/>
                    </a:moveTo>
                    <a:lnTo>
                      <a:pt x="1" y="11520"/>
                    </a:lnTo>
                    <a:lnTo>
                      <a:pt x="1095" y="12068"/>
                    </a:lnTo>
                    <a:cubicBezTo>
                      <a:pt x="1304" y="12193"/>
                      <a:pt x="1531" y="12250"/>
                      <a:pt x="1757" y="12250"/>
                    </a:cubicBezTo>
                    <a:cubicBezTo>
                      <a:pt x="2189" y="12250"/>
                      <a:pt x="2619" y="12042"/>
                      <a:pt x="2919" y="11703"/>
                    </a:cubicBezTo>
                    <a:lnTo>
                      <a:pt x="4286" y="9910"/>
                    </a:lnTo>
                    <a:lnTo>
                      <a:pt x="12128" y="14104"/>
                    </a:lnTo>
                    <a:lnTo>
                      <a:pt x="13040" y="14590"/>
                    </a:lnTo>
                    <a:lnTo>
                      <a:pt x="20396" y="18511"/>
                    </a:lnTo>
                    <a:lnTo>
                      <a:pt x="23253" y="13131"/>
                    </a:lnTo>
                    <a:lnTo>
                      <a:pt x="15837" y="9241"/>
                    </a:lnTo>
                    <a:lnTo>
                      <a:pt x="14986" y="8785"/>
                    </a:lnTo>
                    <a:lnTo>
                      <a:pt x="7113" y="4590"/>
                    </a:lnTo>
                    <a:lnTo>
                      <a:pt x="7782" y="2280"/>
                    </a:lnTo>
                    <a:cubicBezTo>
                      <a:pt x="7995" y="1581"/>
                      <a:pt x="7691" y="882"/>
                      <a:pt x="7083" y="578"/>
                    </a:cubicBez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64"/>
              <p:cNvSpPr/>
              <p:nvPr/>
            </p:nvSpPr>
            <p:spPr>
              <a:xfrm>
                <a:off x="6407675" y="1571600"/>
                <a:ext cx="290300" cy="459100"/>
              </a:xfrm>
              <a:custGeom>
                <a:rect b="b" l="l" r="r" t="t"/>
                <a:pathLst>
                  <a:path extrusionOk="0" h="18364" w="11612">
                    <a:moveTo>
                      <a:pt x="9634" y="0"/>
                    </a:moveTo>
                    <a:cubicBezTo>
                      <a:pt x="9197" y="0"/>
                      <a:pt x="8779" y="231"/>
                      <a:pt x="8572" y="644"/>
                    </a:cubicBezTo>
                    <a:lnTo>
                      <a:pt x="335" y="16237"/>
                    </a:lnTo>
                    <a:cubicBezTo>
                      <a:pt x="1" y="16815"/>
                      <a:pt x="213" y="17575"/>
                      <a:pt x="821" y="17909"/>
                    </a:cubicBezTo>
                    <a:lnTo>
                      <a:pt x="1399" y="18213"/>
                    </a:lnTo>
                    <a:cubicBezTo>
                      <a:pt x="1585" y="18316"/>
                      <a:pt x="1786" y="18364"/>
                      <a:pt x="1984" y="18364"/>
                    </a:cubicBezTo>
                    <a:cubicBezTo>
                      <a:pt x="2430" y="18364"/>
                      <a:pt x="2860" y="18118"/>
                      <a:pt x="3071" y="17696"/>
                    </a:cubicBezTo>
                    <a:lnTo>
                      <a:pt x="11308" y="2134"/>
                    </a:lnTo>
                    <a:cubicBezTo>
                      <a:pt x="11612" y="1526"/>
                      <a:pt x="11399" y="766"/>
                      <a:pt x="10822" y="462"/>
                    </a:cubicBezTo>
                    <a:lnTo>
                      <a:pt x="10244" y="158"/>
                    </a:lnTo>
                    <a:cubicBezTo>
                      <a:pt x="10050" y="51"/>
                      <a:pt x="9840" y="0"/>
                      <a:pt x="96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64"/>
              <p:cNvSpPr/>
              <p:nvPr/>
            </p:nvSpPr>
            <p:spPr>
              <a:xfrm>
                <a:off x="6569550" y="1800475"/>
                <a:ext cx="500775" cy="302450"/>
              </a:xfrm>
              <a:custGeom>
                <a:rect b="b" l="l" r="r" t="t"/>
                <a:pathLst>
                  <a:path extrusionOk="0" h="12098" w="20031">
                    <a:moveTo>
                      <a:pt x="1094" y="0"/>
                    </a:moveTo>
                    <a:lnTo>
                      <a:pt x="0" y="2037"/>
                    </a:lnTo>
                    <a:lnTo>
                      <a:pt x="18937" y="12098"/>
                    </a:lnTo>
                    <a:lnTo>
                      <a:pt x="20031" y="10031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64"/>
              <p:cNvSpPr/>
              <p:nvPr/>
            </p:nvSpPr>
            <p:spPr>
              <a:xfrm>
                <a:off x="5890200" y="1360525"/>
                <a:ext cx="182400" cy="290075"/>
              </a:xfrm>
              <a:custGeom>
                <a:rect b="b" l="l" r="r" t="t"/>
                <a:pathLst>
                  <a:path extrusionOk="0" h="11603" w="7296">
                    <a:moveTo>
                      <a:pt x="6068" y="0"/>
                    </a:moveTo>
                    <a:cubicBezTo>
                      <a:pt x="5807" y="0"/>
                      <a:pt x="5554" y="129"/>
                      <a:pt x="5411" y="394"/>
                    </a:cubicBezTo>
                    <a:lnTo>
                      <a:pt x="183" y="10303"/>
                    </a:lnTo>
                    <a:cubicBezTo>
                      <a:pt x="0" y="10668"/>
                      <a:pt x="91" y="11124"/>
                      <a:pt x="487" y="11337"/>
                    </a:cubicBezTo>
                    <a:lnTo>
                      <a:pt x="821" y="11519"/>
                    </a:lnTo>
                    <a:cubicBezTo>
                      <a:pt x="943" y="11576"/>
                      <a:pt x="1071" y="11603"/>
                      <a:pt x="1195" y="11603"/>
                    </a:cubicBezTo>
                    <a:cubicBezTo>
                      <a:pt x="1472" y="11603"/>
                      <a:pt x="1728" y="11467"/>
                      <a:pt x="1854" y="11215"/>
                    </a:cubicBezTo>
                    <a:lnTo>
                      <a:pt x="7082" y="1306"/>
                    </a:lnTo>
                    <a:cubicBezTo>
                      <a:pt x="7295" y="911"/>
                      <a:pt x="7113" y="455"/>
                      <a:pt x="6778" y="273"/>
                    </a:cubicBezTo>
                    <a:lnTo>
                      <a:pt x="6444" y="90"/>
                    </a:lnTo>
                    <a:cubicBezTo>
                      <a:pt x="6325" y="31"/>
                      <a:pt x="6196" y="0"/>
                      <a:pt x="6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64"/>
              <p:cNvSpPr/>
              <p:nvPr/>
            </p:nvSpPr>
            <p:spPr>
              <a:xfrm>
                <a:off x="5767100" y="1294575"/>
                <a:ext cx="182400" cy="290675"/>
              </a:xfrm>
              <a:custGeom>
                <a:rect b="b" l="l" r="r" t="t"/>
                <a:pathLst>
                  <a:path extrusionOk="0" h="11627" w="7296">
                    <a:moveTo>
                      <a:pt x="6100" y="0"/>
                    </a:moveTo>
                    <a:cubicBezTo>
                      <a:pt x="5823" y="0"/>
                      <a:pt x="5567" y="136"/>
                      <a:pt x="5441" y="388"/>
                    </a:cubicBezTo>
                    <a:lnTo>
                      <a:pt x="213" y="10327"/>
                    </a:lnTo>
                    <a:cubicBezTo>
                      <a:pt x="0" y="10692"/>
                      <a:pt x="122" y="11148"/>
                      <a:pt x="517" y="11361"/>
                    </a:cubicBezTo>
                    <a:lnTo>
                      <a:pt x="851" y="11543"/>
                    </a:lnTo>
                    <a:cubicBezTo>
                      <a:pt x="964" y="11600"/>
                      <a:pt x="1086" y="11627"/>
                      <a:pt x="1206" y="11627"/>
                    </a:cubicBezTo>
                    <a:cubicBezTo>
                      <a:pt x="1475" y="11627"/>
                      <a:pt x="1738" y="11491"/>
                      <a:pt x="1885" y="11239"/>
                    </a:cubicBezTo>
                    <a:lnTo>
                      <a:pt x="7113" y="1330"/>
                    </a:lnTo>
                    <a:cubicBezTo>
                      <a:pt x="7295" y="965"/>
                      <a:pt x="7204" y="510"/>
                      <a:pt x="6809" y="297"/>
                    </a:cubicBezTo>
                    <a:lnTo>
                      <a:pt x="6474" y="84"/>
                    </a:lnTo>
                    <a:cubicBezTo>
                      <a:pt x="6352" y="28"/>
                      <a:pt x="6224" y="0"/>
                      <a:pt x="6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64"/>
              <p:cNvSpPr/>
              <p:nvPr/>
            </p:nvSpPr>
            <p:spPr>
              <a:xfrm>
                <a:off x="5816475" y="1339225"/>
                <a:ext cx="203675" cy="275100"/>
              </a:xfrm>
              <a:custGeom>
                <a:rect b="b" l="l" r="r" t="t"/>
                <a:pathLst>
                  <a:path extrusionOk="0" h="11004" w="8147">
                    <a:moveTo>
                      <a:pt x="4925" y="0"/>
                    </a:moveTo>
                    <a:lnTo>
                      <a:pt x="1" y="9301"/>
                    </a:lnTo>
                    <a:lnTo>
                      <a:pt x="3223" y="11003"/>
                    </a:lnTo>
                    <a:lnTo>
                      <a:pt x="8147" y="1702"/>
                    </a:lnTo>
                    <a:lnTo>
                      <a:pt x="49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64"/>
              <p:cNvSpPr/>
              <p:nvPr/>
            </p:nvSpPr>
            <p:spPr>
              <a:xfrm>
                <a:off x="5232125" y="1012475"/>
                <a:ext cx="679375" cy="559300"/>
              </a:xfrm>
              <a:custGeom>
                <a:rect b="b" l="l" r="r" t="t"/>
                <a:pathLst>
                  <a:path extrusionOk="0" h="22372" w="27175">
                    <a:moveTo>
                      <a:pt x="6080" y="0"/>
                    </a:moveTo>
                    <a:cubicBezTo>
                      <a:pt x="4560" y="1429"/>
                      <a:pt x="578" y="5775"/>
                      <a:pt x="1" y="11186"/>
                    </a:cubicBezTo>
                    <a:lnTo>
                      <a:pt x="21217" y="22371"/>
                    </a:lnTo>
                    <a:lnTo>
                      <a:pt x="27174" y="11125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64"/>
              <p:cNvSpPr/>
              <p:nvPr/>
            </p:nvSpPr>
            <p:spPr>
              <a:xfrm>
                <a:off x="4393975" y="664425"/>
                <a:ext cx="669475" cy="361750"/>
              </a:xfrm>
              <a:custGeom>
                <a:rect b="b" l="l" r="r" t="t"/>
                <a:pathLst>
                  <a:path extrusionOk="0" h="14470" w="26779">
                    <a:moveTo>
                      <a:pt x="213" y="1"/>
                    </a:moveTo>
                    <a:lnTo>
                      <a:pt x="0" y="396"/>
                    </a:lnTo>
                    <a:lnTo>
                      <a:pt x="26566" y="14469"/>
                    </a:lnTo>
                    <a:lnTo>
                      <a:pt x="26779" y="1407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64"/>
              <p:cNvSpPr/>
              <p:nvPr/>
            </p:nvSpPr>
            <p:spPr>
              <a:xfrm>
                <a:off x="4992000" y="975125"/>
                <a:ext cx="184675" cy="124000"/>
              </a:xfrm>
              <a:custGeom>
                <a:rect b="b" l="l" r="r" t="t"/>
                <a:pathLst>
                  <a:path extrusionOk="0" h="4960" w="7387">
                    <a:moveTo>
                      <a:pt x="1212" y="1"/>
                    </a:moveTo>
                    <a:cubicBezTo>
                      <a:pt x="826" y="1"/>
                      <a:pt x="463" y="204"/>
                      <a:pt x="274" y="582"/>
                    </a:cubicBezTo>
                    <a:cubicBezTo>
                      <a:pt x="1" y="1069"/>
                      <a:pt x="213" y="1737"/>
                      <a:pt x="730" y="2011"/>
                    </a:cubicBezTo>
                    <a:lnTo>
                      <a:pt x="6384" y="4959"/>
                    </a:lnTo>
                    <a:lnTo>
                      <a:pt x="7387" y="3075"/>
                    </a:lnTo>
                    <a:lnTo>
                      <a:pt x="1733" y="126"/>
                    </a:lnTo>
                    <a:cubicBezTo>
                      <a:pt x="1564" y="42"/>
                      <a:pt x="1386" y="1"/>
                      <a:pt x="1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64"/>
              <p:cNvSpPr/>
              <p:nvPr/>
            </p:nvSpPr>
            <p:spPr>
              <a:xfrm>
                <a:off x="5124225" y="1008675"/>
                <a:ext cx="90450" cy="141350"/>
              </a:xfrm>
              <a:custGeom>
                <a:rect b="b" l="l" r="r" t="t"/>
                <a:pathLst>
                  <a:path extrusionOk="0" h="5654" w="3618">
                    <a:moveTo>
                      <a:pt x="2766" y="0"/>
                    </a:moveTo>
                    <a:lnTo>
                      <a:pt x="0" y="5198"/>
                    </a:lnTo>
                    <a:lnTo>
                      <a:pt x="851" y="5654"/>
                    </a:lnTo>
                    <a:lnTo>
                      <a:pt x="3617" y="426"/>
                    </a:lnTo>
                    <a:lnTo>
                      <a:pt x="27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64"/>
              <p:cNvSpPr/>
              <p:nvPr/>
            </p:nvSpPr>
            <p:spPr>
              <a:xfrm>
                <a:off x="5551275" y="1359725"/>
                <a:ext cx="66900" cy="106425"/>
              </a:xfrm>
              <a:custGeom>
                <a:rect b="b" l="l" r="r" t="t"/>
                <a:pathLst>
                  <a:path extrusionOk="0" h="4257" w="2676">
                    <a:moveTo>
                      <a:pt x="2128" y="1"/>
                    </a:moveTo>
                    <a:lnTo>
                      <a:pt x="1" y="3952"/>
                    </a:lnTo>
                    <a:lnTo>
                      <a:pt x="578" y="4256"/>
                    </a:lnTo>
                    <a:lnTo>
                      <a:pt x="2676" y="305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64"/>
              <p:cNvSpPr/>
              <p:nvPr/>
            </p:nvSpPr>
            <p:spPr>
              <a:xfrm>
                <a:off x="5425900" y="1293625"/>
                <a:ext cx="66900" cy="106400"/>
              </a:xfrm>
              <a:custGeom>
                <a:rect b="b" l="l" r="r" t="t"/>
                <a:pathLst>
                  <a:path extrusionOk="0" h="4256" w="2676">
                    <a:moveTo>
                      <a:pt x="2098" y="0"/>
                    </a:moveTo>
                    <a:lnTo>
                      <a:pt x="0" y="3952"/>
                    </a:lnTo>
                    <a:lnTo>
                      <a:pt x="578" y="4256"/>
                    </a:lnTo>
                    <a:lnTo>
                      <a:pt x="2675" y="304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64"/>
              <p:cNvSpPr/>
              <p:nvPr/>
            </p:nvSpPr>
            <p:spPr>
              <a:xfrm>
                <a:off x="5301275" y="1227500"/>
                <a:ext cx="66900" cy="106425"/>
              </a:xfrm>
              <a:custGeom>
                <a:rect b="b" l="l" r="r" t="t"/>
                <a:pathLst>
                  <a:path extrusionOk="0" h="4257" w="2676">
                    <a:moveTo>
                      <a:pt x="2098" y="1"/>
                    </a:moveTo>
                    <a:lnTo>
                      <a:pt x="1" y="3952"/>
                    </a:lnTo>
                    <a:lnTo>
                      <a:pt x="548" y="4256"/>
                    </a:lnTo>
                    <a:lnTo>
                      <a:pt x="2675" y="305"/>
                    </a:lnTo>
                    <a:lnTo>
                      <a:pt x="20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64"/>
              <p:cNvSpPr/>
              <p:nvPr/>
            </p:nvSpPr>
            <p:spPr>
              <a:xfrm>
                <a:off x="5319525" y="1060225"/>
                <a:ext cx="328275" cy="156250"/>
              </a:xfrm>
              <a:custGeom>
                <a:rect b="b" l="l" r="r" t="t"/>
                <a:pathLst>
                  <a:path extrusionOk="0" h="6250" w="13131">
                    <a:moveTo>
                      <a:pt x="3655" y="0"/>
                    </a:moveTo>
                    <a:cubicBezTo>
                      <a:pt x="3591" y="0"/>
                      <a:pt x="3528" y="2"/>
                      <a:pt x="3465" y="5"/>
                    </a:cubicBezTo>
                    <a:cubicBezTo>
                      <a:pt x="2249" y="127"/>
                      <a:pt x="1125" y="826"/>
                      <a:pt x="547" y="1950"/>
                    </a:cubicBezTo>
                    <a:cubicBezTo>
                      <a:pt x="91" y="2832"/>
                      <a:pt x="0" y="3804"/>
                      <a:pt x="304" y="4777"/>
                    </a:cubicBezTo>
                    <a:cubicBezTo>
                      <a:pt x="544" y="5525"/>
                      <a:pt x="832" y="6249"/>
                      <a:pt x="1660" y="6249"/>
                    </a:cubicBezTo>
                    <a:cubicBezTo>
                      <a:pt x="1775" y="6249"/>
                      <a:pt x="1900" y="6235"/>
                      <a:pt x="2037" y="6206"/>
                    </a:cubicBezTo>
                    <a:cubicBezTo>
                      <a:pt x="2523" y="6084"/>
                      <a:pt x="2979" y="5841"/>
                      <a:pt x="3465" y="5598"/>
                    </a:cubicBezTo>
                    <a:cubicBezTo>
                      <a:pt x="4244" y="5244"/>
                      <a:pt x="5094" y="5127"/>
                      <a:pt x="5957" y="5127"/>
                    </a:cubicBezTo>
                    <a:cubicBezTo>
                      <a:pt x="6576" y="5127"/>
                      <a:pt x="7202" y="5187"/>
                      <a:pt x="7812" y="5263"/>
                    </a:cubicBezTo>
                    <a:cubicBezTo>
                      <a:pt x="8806" y="5390"/>
                      <a:pt x="9830" y="5562"/>
                      <a:pt x="10843" y="5562"/>
                    </a:cubicBezTo>
                    <a:cubicBezTo>
                      <a:pt x="11285" y="5562"/>
                      <a:pt x="11724" y="5529"/>
                      <a:pt x="12158" y="5446"/>
                    </a:cubicBezTo>
                    <a:cubicBezTo>
                      <a:pt x="12553" y="5446"/>
                      <a:pt x="13131" y="5415"/>
                      <a:pt x="13040" y="4807"/>
                    </a:cubicBezTo>
                    <a:cubicBezTo>
                      <a:pt x="13009" y="4564"/>
                      <a:pt x="12888" y="4352"/>
                      <a:pt x="12675" y="4200"/>
                    </a:cubicBezTo>
                    <a:cubicBezTo>
                      <a:pt x="12219" y="3896"/>
                      <a:pt x="11672" y="3713"/>
                      <a:pt x="11186" y="3470"/>
                    </a:cubicBezTo>
                    <a:cubicBezTo>
                      <a:pt x="10274" y="2984"/>
                      <a:pt x="9362" y="2528"/>
                      <a:pt x="8450" y="2041"/>
                    </a:cubicBezTo>
                    <a:cubicBezTo>
                      <a:pt x="7447" y="1494"/>
                      <a:pt x="6444" y="978"/>
                      <a:pt x="5441" y="431"/>
                    </a:cubicBezTo>
                    <a:cubicBezTo>
                      <a:pt x="4865" y="129"/>
                      <a:pt x="4240" y="0"/>
                      <a:pt x="3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64"/>
              <p:cNvSpPr/>
              <p:nvPr/>
            </p:nvSpPr>
            <p:spPr>
              <a:xfrm>
                <a:off x="5324825" y="1298950"/>
                <a:ext cx="993225" cy="517500"/>
              </a:xfrm>
              <a:custGeom>
                <a:rect b="b" l="l" r="r" t="t"/>
                <a:pathLst>
                  <a:path extrusionOk="0" h="20700" w="39729">
                    <a:moveTo>
                      <a:pt x="1" y="0"/>
                    </a:moveTo>
                    <a:cubicBezTo>
                      <a:pt x="3192" y="1945"/>
                      <a:pt x="6445" y="3769"/>
                      <a:pt x="9727" y="5593"/>
                    </a:cubicBezTo>
                    <a:cubicBezTo>
                      <a:pt x="11369" y="6505"/>
                      <a:pt x="13041" y="7386"/>
                      <a:pt x="14652" y="8237"/>
                    </a:cubicBezTo>
                    <a:lnTo>
                      <a:pt x="19606" y="10882"/>
                    </a:lnTo>
                    <a:lnTo>
                      <a:pt x="24591" y="13405"/>
                    </a:lnTo>
                    <a:cubicBezTo>
                      <a:pt x="26263" y="14256"/>
                      <a:pt x="27934" y="15137"/>
                      <a:pt x="29606" y="15927"/>
                    </a:cubicBezTo>
                    <a:cubicBezTo>
                      <a:pt x="32950" y="17599"/>
                      <a:pt x="36324" y="19180"/>
                      <a:pt x="39728" y="20700"/>
                    </a:cubicBezTo>
                    <a:cubicBezTo>
                      <a:pt x="36536" y="18785"/>
                      <a:pt x="33284" y="16900"/>
                      <a:pt x="30001" y="15137"/>
                    </a:cubicBezTo>
                    <a:cubicBezTo>
                      <a:pt x="28390" y="14225"/>
                      <a:pt x="26719" y="13344"/>
                      <a:pt x="25077" y="12462"/>
                    </a:cubicBezTo>
                    <a:lnTo>
                      <a:pt x="20123" y="9848"/>
                    </a:lnTo>
                    <a:lnTo>
                      <a:pt x="15168" y="7295"/>
                    </a:lnTo>
                    <a:cubicBezTo>
                      <a:pt x="13497" y="6474"/>
                      <a:pt x="11825" y="5593"/>
                      <a:pt x="10153" y="4803"/>
                    </a:cubicBezTo>
                    <a:cubicBezTo>
                      <a:pt x="6809" y="3131"/>
                      <a:pt x="3405" y="1520"/>
                      <a:pt x="1" y="0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6" name="Google Shape;1426;p64"/>
            <p:cNvSpPr/>
            <p:nvPr/>
          </p:nvSpPr>
          <p:spPr>
            <a:xfrm>
              <a:off x="7499276" y="1430400"/>
              <a:ext cx="431217" cy="254300"/>
            </a:xfrm>
            <a:custGeom>
              <a:rect b="b" l="l" r="r" t="t"/>
              <a:pathLst>
                <a:path extrusionOk="0" h="12098" w="20031">
                  <a:moveTo>
                    <a:pt x="1094" y="0"/>
                  </a:moveTo>
                  <a:lnTo>
                    <a:pt x="0" y="2037"/>
                  </a:lnTo>
                  <a:lnTo>
                    <a:pt x="18937" y="12098"/>
                  </a:lnTo>
                  <a:lnTo>
                    <a:pt x="20031" y="1003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5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3" name="Google Shape;823;p55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24" name="Google Shape;824;p55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25" name="Google Shape;825;p55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6" name="Google Shape;826;p55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7" name="Google Shape;827;p55"/>
          <p:cNvSpPr txBox="1"/>
          <p:nvPr>
            <p:ph idx="3" type="title"/>
          </p:nvPr>
        </p:nvSpPr>
        <p:spPr>
          <a:xfrm>
            <a:off x="5333648" y="19121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OBJECTIVE</a:t>
            </a:r>
            <a:endParaRPr sz="2300"/>
          </a:p>
        </p:txBody>
      </p:sp>
      <p:sp>
        <p:nvSpPr>
          <p:cNvPr id="828" name="Google Shape;828;p55"/>
          <p:cNvSpPr txBox="1"/>
          <p:nvPr>
            <p:ph idx="4" type="title"/>
          </p:nvPr>
        </p:nvSpPr>
        <p:spPr>
          <a:xfrm>
            <a:off x="6229248" y="1249788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9" name="Google Shape;829;p55"/>
          <p:cNvSpPr txBox="1"/>
          <p:nvPr>
            <p:ph type="title"/>
          </p:nvPr>
        </p:nvSpPr>
        <p:spPr>
          <a:xfrm>
            <a:off x="1315725" y="1892900"/>
            <a:ext cx="2911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</a:t>
            </a:r>
            <a:endParaRPr sz="2300"/>
          </a:p>
        </p:txBody>
      </p:sp>
      <p:sp>
        <p:nvSpPr>
          <p:cNvPr id="830" name="Google Shape;830;p55"/>
          <p:cNvSpPr txBox="1"/>
          <p:nvPr>
            <p:ph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1" name="Google Shape;831;p55"/>
          <p:cNvSpPr txBox="1"/>
          <p:nvPr>
            <p:ph idx="6" type="title"/>
          </p:nvPr>
        </p:nvSpPr>
        <p:spPr>
          <a:xfrm>
            <a:off x="399050" y="3260675"/>
            <a:ext cx="49707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420"/>
              </a:spcAft>
              <a:buNone/>
            </a:pPr>
            <a:r>
              <a:rPr b="1" lang="en" sz="2300"/>
              <a:t>PROPOSED  PREDICTIon  solution</a:t>
            </a:r>
            <a:endParaRPr b="1" sz="2300"/>
          </a:p>
        </p:txBody>
      </p:sp>
      <p:sp>
        <p:nvSpPr>
          <p:cNvPr id="832" name="Google Shape;832;p55"/>
          <p:cNvSpPr txBox="1"/>
          <p:nvPr>
            <p:ph idx="7" type="title"/>
          </p:nvPr>
        </p:nvSpPr>
        <p:spPr>
          <a:xfrm>
            <a:off x="2230652" y="2712525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3" name="Google Shape;833;p55"/>
          <p:cNvSpPr txBox="1"/>
          <p:nvPr>
            <p:ph idx="9" type="title"/>
          </p:nvPr>
        </p:nvSpPr>
        <p:spPr>
          <a:xfrm>
            <a:off x="4920475" y="3150125"/>
            <a:ext cx="3868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 preprocessing and selection of inputs</a:t>
            </a:r>
            <a:endParaRPr sz="2300"/>
          </a:p>
        </p:txBody>
      </p:sp>
      <p:sp>
        <p:nvSpPr>
          <p:cNvPr id="834" name="Google Shape;834;p55"/>
          <p:cNvSpPr txBox="1"/>
          <p:nvPr>
            <p:ph idx="13" type="title"/>
          </p:nvPr>
        </p:nvSpPr>
        <p:spPr>
          <a:xfrm>
            <a:off x="6229248" y="2712525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6"/>
          <p:cNvSpPr txBox="1"/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0" name="Google Shape;840;p56"/>
          <p:cNvSpPr txBox="1"/>
          <p:nvPr>
            <p:ph idx="1" type="subTitle"/>
          </p:nvPr>
        </p:nvSpPr>
        <p:spPr>
          <a:xfrm>
            <a:off x="720000" y="1675175"/>
            <a:ext cx="4233000" cy="20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is a very common disease among individuals worldwide. This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fuzzy logic techniques to create a predictive model for diabetes prediction.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fuzzy logic we aim to capture the inherent medical data that leads to more reliable and accurate predictions.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56"/>
          <p:cNvGrpSpPr/>
          <p:nvPr/>
        </p:nvGrpSpPr>
        <p:grpSpPr>
          <a:xfrm rot="9651258">
            <a:off x="676902" y="4274119"/>
            <a:ext cx="643548" cy="377045"/>
            <a:chOff x="-1131628" y="1250953"/>
            <a:chExt cx="695437" cy="407447"/>
          </a:xfrm>
        </p:grpSpPr>
        <p:sp>
          <p:nvSpPr>
            <p:cNvPr id="842" name="Google Shape;842;p5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56"/>
          <p:cNvGrpSpPr/>
          <p:nvPr/>
        </p:nvGrpSpPr>
        <p:grpSpPr>
          <a:xfrm rot="-7140317">
            <a:off x="3899012" y="4380355"/>
            <a:ext cx="643533" cy="377037"/>
            <a:chOff x="-1131628" y="1250953"/>
            <a:chExt cx="695437" cy="407447"/>
          </a:xfrm>
        </p:grpSpPr>
        <p:sp>
          <p:nvSpPr>
            <p:cNvPr id="846" name="Google Shape;846;p5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56"/>
          <p:cNvGrpSpPr/>
          <p:nvPr/>
        </p:nvGrpSpPr>
        <p:grpSpPr>
          <a:xfrm>
            <a:off x="5448472" y="1245762"/>
            <a:ext cx="2629974" cy="5303614"/>
            <a:chOff x="5524465" y="659869"/>
            <a:chExt cx="2769268" cy="5584515"/>
          </a:xfrm>
        </p:grpSpPr>
        <p:sp>
          <p:nvSpPr>
            <p:cNvPr id="850" name="Google Shape;850;p56"/>
            <p:cNvSpPr/>
            <p:nvPr/>
          </p:nvSpPr>
          <p:spPr>
            <a:xfrm>
              <a:off x="5741184" y="659869"/>
              <a:ext cx="2552549" cy="2556125"/>
            </a:xfrm>
            <a:custGeom>
              <a:rect b="b" l="l" r="r" t="t"/>
              <a:pathLst>
                <a:path extrusionOk="0" h="24885" w="24852">
                  <a:moveTo>
                    <a:pt x="12410" y="0"/>
                  </a:moveTo>
                  <a:cubicBezTo>
                    <a:pt x="5538" y="0"/>
                    <a:pt x="1" y="5571"/>
                    <a:pt x="1" y="12442"/>
                  </a:cubicBezTo>
                  <a:cubicBezTo>
                    <a:pt x="1" y="19314"/>
                    <a:pt x="5538" y="24885"/>
                    <a:pt x="12410" y="24885"/>
                  </a:cubicBezTo>
                  <a:cubicBezTo>
                    <a:pt x="19281" y="24885"/>
                    <a:pt x="24852" y="19314"/>
                    <a:pt x="24852" y="12442"/>
                  </a:cubicBezTo>
                  <a:cubicBezTo>
                    <a:pt x="24852" y="5571"/>
                    <a:pt x="19281" y="0"/>
                    <a:pt x="12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1" name="Google Shape;851;p56"/>
            <p:cNvGrpSpPr/>
            <p:nvPr/>
          </p:nvGrpSpPr>
          <p:grpSpPr>
            <a:xfrm>
              <a:off x="5524465" y="877705"/>
              <a:ext cx="2552544" cy="5366678"/>
              <a:chOff x="5524465" y="877705"/>
              <a:chExt cx="2552544" cy="5366678"/>
            </a:xfrm>
          </p:grpSpPr>
          <p:grpSp>
            <p:nvGrpSpPr>
              <p:cNvPr id="852" name="Google Shape;852;p56"/>
              <p:cNvGrpSpPr/>
              <p:nvPr/>
            </p:nvGrpSpPr>
            <p:grpSpPr>
              <a:xfrm>
                <a:off x="5524465" y="877705"/>
                <a:ext cx="2552544" cy="5366678"/>
                <a:chOff x="4829700" y="3625725"/>
                <a:chExt cx="862375" cy="1813128"/>
              </a:xfrm>
            </p:grpSpPr>
            <p:sp>
              <p:nvSpPr>
                <p:cNvPr id="853" name="Google Shape;853;p56"/>
                <p:cNvSpPr/>
                <p:nvPr/>
              </p:nvSpPr>
              <p:spPr>
                <a:xfrm>
                  <a:off x="5089350" y="4902525"/>
                  <a:ext cx="25" cy="6900"/>
                </a:xfrm>
                <a:custGeom>
                  <a:rect b="b" l="l" r="r" t="t"/>
                  <a:pathLst>
                    <a:path extrusionOk="0" fill="none" h="276" w="1">
                      <a:moveTo>
                        <a:pt x="0" y="275"/>
                      </a:moveTo>
                      <a:lnTo>
                        <a:pt x="0" y="0"/>
                      </a:lnTo>
                      <a:cubicBezTo>
                        <a:pt x="0" y="103"/>
                        <a:pt x="0" y="207"/>
                        <a:pt x="0" y="275"/>
                      </a:cubicBezTo>
                      <a:close/>
                    </a:path>
                  </a:pathLst>
                </a:custGeom>
                <a:noFill/>
                <a:ln cap="flat" cmpd="sng" w="9450">
                  <a:solidFill>
                    <a:srgbClr val="414042"/>
                  </a:solidFill>
                  <a:prstDash val="solid"/>
                  <a:miter lim="34391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56"/>
                <p:cNvSpPr/>
                <p:nvPr/>
              </p:nvSpPr>
              <p:spPr>
                <a:xfrm>
                  <a:off x="5228625" y="4019500"/>
                  <a:ext cx="147925" cy="147925"/>
                </a:xfrm>
                <a:custGeom>
                  <a:rect b="b" l="l" r="r" t="t"/>
                  <a:pathLst>
                    <a:path extrusionOk="0" h="5917" w="5917">
                      <a:moveTo>
                        <a:pt x="2924" y="1"/>
                      </a:moveTo>
                      <a:cubicBezTo>
                        <a:pt x="1308" y="35"/>
                        <a:pt x="1" y="1342"/>
                        <a:pt x="1" y="2958"/>
                      </a:cubicBezTo>
                      <a:cubicBezTo>
                        <a:pt x="1" y="4609"/>
                        <a:pt x="1342" y="5916"/>
                        <a:pt x="2959" y="5916"/>
                      </a:cubicBezTo>
                      <a:cubicBezTo>
                        <a:pt x="4575" y="5916"/>
                        <a:pt x="5916" y="4575"/>
                        <a:pt x="5882" y="2958"/>
                      </a:cubicBezTo>
                      <a:cubicBezTo>
                        <a:pt x="5882" y="1308"/>
                        <a:pt x="4575" y="1"/>
                        <a:pt x="2924" y="1"/>
                      </a:cubicBezTo>
                      <a:close/>
                    </a:path>
                  </a:pathLst>
                </a:custGeom>
                <a:solidFill>
                  <a:srgbClr val="F992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56"/>
                <p:cNvSpPr/>
                <p:nvPr/>
              </p:nvSpPr>
              <p:spPr>
                <a:xfrm>
                  <a:off x="5244100" y="4049600"/>
                  <a:ext cx="58500" cy="87725"/>
                </a:xfrm>
                <a:custGeom>
                  <a:rect b="b" l="l" r="r" t="t"/>
                  <a:pathLst>
                    <a:path extrusionOk="0" fill="none" h="3509" w="2340">
                      <a:moveTo>
                        <a:pt x="2340" y="3508"/>
                      </a:moveTo>
                      <a:cubicBezTo>
                        <a:pt x="1" y="3508"/>
                        <a:pt x="1" y="0"/>
                        <a:pt x="2340" y="0"/>
                      </a:cubicBezTo>
                    </a:path>
                  </a:pathLst>
                </a:custGeom>
                <a:noFill/>
                <a:ln cap="rnd" cmpd="sng" w="7750">
                  <a:solidFill>
                    <a:srgbClr val="22386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56"/>
                <p:cNvSpPr/>
                <p:nvPr/>
              </p:nvSpPr>
              <p:spPr>
                <a:xfrm>
                  <a:off x="5489150" y="4017775"/>
                  <a:ext cx="34425" cy="141050"/>
                </a:xfrm>
                <a:custGeom>
                  <a:rect b="b" l="l" r="r" t="t"/>
                  <a:pathLst>
                    <a:path extrusionOk="0" fill="none" h="5642" w="1377">
                      <a:moveTo>
                        <a:pt x="1067" y="1"/>
                      </a:moveTo>
                      <a:lnTo>
                        <a:pt x="1376" y="4885"/>
                      </a:lnTo>
                      <a:lnTo>
                        <a:pt x="1" y="5641"/>
                      </a:lnTo>
                    </a:path>
                  </a:pathLst>
                </a:custGeom>
                <a:noFill/>
                <a:ln cap="rnd" cmpd="sng" w="7750">
                  <a:solidFill>
                    <a:srgbClr val="22386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56"/>
                <p:cNvSpPr/>
                <p:nvPr/>
              </p:nvSpPr>
              <p:spPr>
                <a:xfrm>
                  <a:off x="5374800" y="4020375"/>
                  <a:ext cx="86000" cy="86000"/>
                </a:xfrm>
                <a:custGeom>
                  <a:rect b="b" l="l" r="r" t="t"/>
                  <a:pathLst>
                    <a:path extrusionOk="0" h="3440" w="3440">
                      <a:moveTo>
                        <a:pt x="1720" y="0"/>
                      </a:moveTo>
                      <a:cubicBezTo>
                        <a:pt x="791" y="0"/>
                        <a:pt x="0" y="757"/>
                        <a:pt x="0" y="1720"/>
                      </a:cubicBezTo>
                      <a:cubicBezTo>
                        <a:pt x="0" y="2648"/>
                        <a:pt x="791" y="3439"/>
                        <a:pt x="1720" y="3439"/>
                      </a:cubicBezTo>
                      <a:cubicBezTo>
                        <a:pt x="2683" y="3439"/>
                        <a:pt x="3440" y="2648"/>
                        <a:pt x="3440" y="1720"/>
                      </a:cubicBezTo>
                      <a:cubicBezTo>
                        <a:pt x="3440" y="757"/>
                        <a:pt x="2683" y="0"/>
                        <a:pt x="1720" y="0"/>
                      </a:cubicBezTo>
                      <a:close/>
                    </a:path>
                  </a:pathLst>
                </a:custGeom>
                <a:solidFill>
                  <a:srgbClr val="E87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56"/>
                <p:cNvSpPr/>
                <p:nvPr/>
              </p:nvSpPr>
              <p:spPr>
                <a:xfrm>
                  <a:off x="5374800" y="4051325"/>
                  <a:ext cx="86000" cy="23225"/>
                </a:xfrm>
                <a:custGeom>
                  <a:rect b="b" l="l" r="r" t="t"/>
                  <a:pathLst>
                    <a:path extrusionOk="0" h="929" w="3440">
                      <a:moveTo>
                        <a:pt x="69" y="0"/>
                      </a:moveTo>
                      <a:cubicBezTo>
                        <a:pt x="0" y="310"/>
                        <a:pt x="0" y="619"/>
                        <a:pt x="69" y="929"/>
                      </a:cubicBezTo>
                      <a:cubicBezTo>
                        <a:pt x="620" y="654"/>
                        <a:pt x="1204" y="516"/>
                        <a:pt x="1823" y="482"/>
                      </a:cubicBezTo>
                      <a:cubicBezTo>
                        <a:pt x="2373" y="516"/>
                        <a:pt x="2889" y="654"/>
                        <a:pt x="3371" y="929"/>
                      </a:cubicBezTo>
                      <a:cubicBezTo>
                        <a:pt x="3405" y="757"/>
                        <a:pt x="3440" y="585"/>
                        <a:pt x="3440" y="413"/>
                      </a:cubicBezTo>
                      <a:cubicBezTo>
                        <a:pt x="3405" y="275"/>
                        <a:pt x="3405" y="138"/>
                        <a:pt x="3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56"/>
                <p:cNvSpPr/>
                <p:nvPr/>
              </p:nvSpPr>
              <p:spPr>
                <a:xfrm>
                  <a:off x="5403175" y="4051325"/>
                  <a:ext cx="39575" cy="15500"/>
                </a:xfrm>
                <a:custGeom>
                  <a:rect b="b" l="l" r="r" t="t"/>
                  <a:pathLst>
                    <a:path extrusionOk="0" h="620" w="1583">
                      <a:moveTo>
                        <a:pt x="69" y="0"/>
                      </a:moveTo>
                      <a:cubicBezTo>
                        <a:pt x="35" y="103"/>
                        <a:pt x="35" y="172"/>
                        <a:pt x="0" y="275"/>
                      </a:cubicBezTo>
                      <a:cubicBezTo>
                        <a:pt x="0" y="379"/>
                        <a:pt x="0" y="447"/>
                        <a:pt x="0" y="550"/>
                      </a:cubicBezTo>
                      <a:cubicBezTo>
                        <a:pt x="241" y="516"/>
                        <a:pt x="447" y="482"/>
                        <a:pt x="688" y="482"/>
                      </a:cubicBezTo>
                      <a:cubicBezTo>
                        <a:pt x="963" y="482"/>
                        <a:pt x="1238" y="516"/>
                        <a:pt x="1548" y="619"/>
                      </a:cubicBezTo>
                      <a:cubicBezTo>
                        <a:pt x="1548" y="585"/>
                        <a:pt x="1548" y="516"/>
                        <a:pt x="1548" y="482"/>
                      </a:cubicBezTo>
                      <a:cubicBezTo>
                        <a:pt x="1582" y="310"/>
                        <a:pt x="1548" y="172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56"/>
                <p:cNvSpPr/>
                <p:nvPr/>
              </p:nvSpPr>
              <p:spPr>
                <a:xfrm>
                  <a:off x="5359325" y="3986875"/>
                  <a:ext cx="122125" cy="49850"/>
                </a:xfrm>
                <a:custGeom>
                  <a:rect b="b" l="l" r="r" t="t"/>
                  <a:pathLst>
                    <a:path extrusionOk="0" h="1994" w="4885">
                      <a:moveTo>
                        <a:pt x="4049" y="0"/>
                      </a:moveTo>
                      <a:cubicBezTo>
                        <a:pt x="3938" y="0"/>
                        <a:pt x="3825" y="22"/>
                        <a:pt x="3715" y="68"/>
                      </a:cubicBezTo>
                      <a:cubicBezTo>
                        <a:pt x="3096" y="340"/>
                        <a:pt x="2441" y="470"/>
                        <a:pt x="1789" y="470"/>
                      </a:cubicBezTo>
                      <a:cubicBezTo>
                        <a:pt x="1536" y="470"/>
                        <a:pt x="1283" y="450"/>
                        <a:pt x="1032" y="412"/>
                      </a:cubicBezTo>
                      <a:cubicBezTo>
                        <a:pt x="979" y="403"/>
                        <a:pt x="926" y="398"/>
                        <a:pt x="874" y="398"/>
                      </a:cubicBezTo>
                      <a:cubicBezTo>
                        <a:pt x="526" y="398"/>
                        <a:pt x="223" y="593"/>
                        <a:pt x="104" y="893"/>
                      </a:cubicBezTo>
                      <a:cubicBezTo>
                        <a:pt x="0" y="1099"/>
                        <a:pt x="0" y="1306"/>
                        <a:pt x="104" y="1512"/>
                      </a:cubicBezTo>
                      <a:cubicBezTo>
                        <a:pt x="207" y="1684"/>
                        <a:pt x="413" y="1822"/>
                        <a:pt x="654" y="1890"/>
                      </a:cubicBezTo>
                      <a:cubicBezTo>
                        <a:pt x="1015" y="1959"/>
                        <a:pt x="1385" y="1994"/>
                        <a:pt x="1759" y="1994"/>
                      </a:cubicBezTo>
                      <a:cubicBezTo>
                        <a:pt x="2133" y="1994"/>
                        <a:pt x="2511" y="1959"/>
                        <a:pt x="2889" y="1890"/>
                      </a:cubicBezTo>
                      <a:cubicBezTo>
                        <a:pt x="3336" y="1822"/>
                        <a:pt x="3818" y="1718"/>
                        <a:pt x="4265" y="1546"/>
                      </a:cubicBezTo>
                      <a:cubicBezTo>
                        <a:pt x="4506" y="1443"/>
                        <a:pt x="4712" y="1237"/>
                        <a:pt x="4815" y="996"/>
                      </a:cubicBezTo>
                      <a:cubicBezTo>
                        <a:pt x="4884" y="824"/>
                        <a:pt x="4884" y="618"/>
                        <a:pt x="4815" y="412"/>
                      </a:cubicBezTo>
                      <a:cubicBezTo>
                        <a:pt x="4639" y="160"/>
                        <a:pt x="4352" y="0"/>
                        <a:pt x="4049" y="0"/>
                      </a:cubicBezTo>
                      <a:close/>
                    </a:path>
                  </a:pathLst>
                </a:custGeom>
                <a:solidFill>
                  <a:srgbClr val="2238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56"/>
                <p:cNvSpPr/>
                <p:nvPr/>
              </p:nvSpPr>
              <p:spPr>
                <a:xfrm>
                  <a:off x="4974125" y="4392650"/>
                  <a:ext cx="325900" cy="168550"/>
                </a:xfrm>
                <a:custGeom>
                  <a:rect b="b" l="l" r="r" t="t"/>
                  <a:pathLst>
                    <a:path extrusionOk="0" fill="none" h="6742" w="13036">
                      <a:moveTo>
                        <a:pt x="13035" y="345"/>
                      </a:moveTo>
                      <a:cubicBezTo>
                        <a:pt x="12932" y="3887"/>
                        <a:pt x="9975" y="6742"/>
                        <a:pt x="6398" y="6638"/>
                      </a:cubicBezTo>
                      <a:lnTo>
                        <a:pt x="6398" y="6638"/>
                      </a:lnTo>
                      <a:cubicBezTo>
                        <a:pt x="2821" y="6535"/>
                        <a:pt x="1" y="3578"/>
                        <a:pt x="104" y="1"/>
                      </a:cubicBezTo>
                    </a:path>
                  </a:pathLst>
                </a:custGeom>
                <a:noFill/>
                <a:ln cap="rnd" cmpd="sng" w="7750">
                  <a:solidFill>
                    <a:srgbClr val="22386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56"/>
                <p:cNvSpPr/>
                <p:nvPr/>
              </p:nvSpPr>
              <p:spPr>
                <a:xfrm>
                  <a:off x="5155550" y="4017775"/>
                  <a:ext cx="34425" cy="141050"/>
                </a:xfrm>
                <a:custGeom>
                  <a:rect b="b" l="l" r="r" t="t"/>
                  <a:pathLst>
                    <a:path extrusionOk="0" fill="none" h="5642" w="1377">
                      <a:moveTo>
                        <a:pt x="1067" y="1"/>
                      </a:moveTo>
                      <a:lnTo>
                        <a:pt x="1376" y="4885"/>
                      </a:lnTo>
                      <a:lnTo>
                        <a:pt x="1" y="5641"/>
                      </a:lnTo>
                    </a:path>
                  </a:pathLst>
                </a:custGeom>
                <a:noFill/>
                <a:ln cap="rnd" cmpd="sng" w="7750">
                  <a:solidFill>
                    <a:srgbClr val="22386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56"/>
                <p:cNvSpPr/>
                <p:nvPr/>
              </p:nvSpPr>
              <p:spPr>
                <a:xfrm>
                  <a:off x="5157275" y="4231025"/>
                  <a:ext cx="34425" cy="21500"/>
                </a:xfrm>
                <a:custGeom>
                  <a:rect b="b" l="l" r="r" t="t"/>
                  <a:pathLst>
                    <a:path extrusionOk="0" fill="none" h="860" w="1377">
                      <a:moveTo>
                        <a:pt x="0" y="860"/>
                      </a:moveTo>
                      <a:cubicBezTo>
                        <a:pt x="0" y="860"/>
                        <a:pt x="551" y="0"/>
                        <a:pt x="1376" y="69"/>
                      </a:cubicBezTo>
                    </a:path>
                  </a:pathLst>
                </a:custGeom>
                <a:noFill/>
                <a:ln cap="rnd" cmpd="sng" w="7750">
                  <a:solidFill>
                    <a:srgbClr val="22386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56"/>
                <p:cNvSpPr/>
                <p:nvPr/>
              </p:nvSpPr>
              <p:spPr>
                <a:xfrm>
                  <a:off x="5234650" y="4020375"/>
                  <a:ext cx="86000" cy="86000"/>
                </a:xfrm>
                <a:custGeom>
                  <a:rect b="b" l="l" r="r" t="t"/>
                  <a:pathLst>
                    <a:path extrusionOk="0" h="3440" w="3440">
                      <a:moveTo>
                        <a:pt x="1720" y="0"/>
                      </a:moveTo>
                      <a:cubicBezTo>
                        <a:pt x="757" y="0"/>
                        <a:pt x="1" y="757"/>
                        <a:pt x="1" y="1720"/>
                      </a:cubicBezTo>
                      <a:cubicBezTo>
                        <a:pt x="1" y="2648"/>
                        <a:pt x="757" y="3439"/>
                        <a:pt x="1720" y="3439"/>
                      </a:cubicBezTo>
                      <a:cubicBezTo>
                        <a:pt x="2649" y="3439"/>
                        <a:pt x="3440" y="2648"/>
                        <a:pt x="3440" y="1720"/>
                      </a:cubicBezTo>
                      <a:cubicBezTo>
                        <a:pt x="3440" y="757"/>
                        <a:pt x="2649" y="0"/>
                        <a:pt x="1720" y="0"/>
                      </a:cubicBezTo>
                      <a:close/>
                    </a:path>
                  </a:pathLst>
                </a:custGeom>
                <a:solidFill>
                  <a:srgbClr val="E872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56"/>
                <p:cNvSpPr/>
                <p:nvPr/>
              </p:nvSpPr>
              <p:spPr>
                <a:xfrm>
                  <a:off x="5234650" y="4051325"/>
                  <a:ext cx="86000" cy="23225"/>
                </a:xfrm>
                <a:custGeom>
                  <a:rect b="b" l="l" r="r" t="t"/>
                  <a:pathLst>
                    <a:path extrusionOk="0" h="929" w="3440">
                      <a:moveTo>
                        <a:pt x="69" y="0"/>
                      </a:moveTo>
                      <a:cubicBezTo>
                        <a:pt x="35" y="138"/>
                        <a:pt x="1" y="275"/>
                        <a:pt x="1" y="413"/>
                      </a:cubicBezTo>
                      <a:cubicBezTo>
                        <a:pt x="1" y="585"/>
                        <a:pt x="35" y="757"/>
                        <a:pt x="69" y="929"/>
                      </a:cubicBezTo>
                      <a:cubicBezTo>
                        <a:pt x="551" y="654"/>
                        <a:pt x="1067" y="516"/>
                        <a:pt x="1617" y="482"/>
                      </a:cubicBezTo>
                      <a:cubicBezTo>
                        <a:pt x="2236" y="516"/>
                        <a:pt x="2821" y="654"/>
                        <a:pt x="3371" y="929"/>
                      </a:cubicBezTo>
                      <a:cubicBezTo>
                        <a:pt x="3440" y="619"/>
                        <a:pt x="3440" y="310"/>
                        <a:pt x="33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56"/>
                <p:cNvSpPr/>
                <p:nvPr/>
              </p:nvSpPr>
              <p:spPr>
                <a:xfrm>
                  <a:off x="5252700" y="4051325"/>
                  <a:ext cx="39575" cy="15500"/>
                </a:xfrm>
                <a:custGeom>
                  <a:rect b="b" l="l" r="r" t="t"/>
                  <a:pathLst>
                    <a:path extrusionOk="0" h="620" w="1583">
                      <a:moveTo>
                        <a:pt x="70" y="0"/>
                      </a:moveTo>
                      <a:cubicBezTo>
                        <a:pt x="35" y="172"/>
                        <a:pt x="1" y="310"/>
                        <a:pt x="35" y="482"/>
                      </a:cubicBezTo>
                      <a:cubicBezTo>
                        <a:pt x="35" y="516"/>
                        <a:pt x="35" y="585"/>
                        <a:pt x="35" y="619"/>
                      </a:cubicBezTo>
                      <a:cubicBezTo>
                        <a:pt x="310" y="516"/>
                        <a:pt x="620" y="482"/>
                        <a:pt x="895" y="482"/>
                      </a:cubicBezTo>
                      <a:cubicBezTo>
                        <a:pt x="1136" y="482"/>
                        <a:pt x="1377" y="516"/>
                        <a:pt x="1583" y="550"/>
                      </a:cubicBezTo>
                      <a:cubicBezTo>
                        <a:pt x="1583" y="447"/>
                        <a:pt x="1583" y="379"/>
                        <a:pt x="1583" y="275"/>
                      </a:cubicBezTo>
                      <a:cubicBezTo>
                        <a:pt x="1583" y="172"/>
                        <a:pt x="1548" y="103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56"/>
                <p:cNvSpPr/>
                <p:nvPr/>
              </p:nvSpPr>
              <p:spPr>
                <a:xfrm>
                  <a:off x="5214025" y="3986875"/>
                  <a:ext cx="122100" cy="49850"/>
                </a:xfrm>
                <a:custGeom>
                  <a:rect b="b" l="l" r="r" t="t"/>
                  <a:pathLst>
                    <a:path extrusionOk="0" h="1994" w="4884">
                      <a:moveTo>
                        <a:pt x="835" y="0"/>
                      </a:moveTo>
                      <a:cubicBezTo>
                        <a:pt x="532" y="0"/>
                        <a:pt x="245" y="160"/>
                        <a:pt x="69" y="412"/>
                      </a:cubicBezTo>
                      <a:cubicBezTo>
                        <a:pt x="0" y="618"/>
                        <a:pt x="0" y="824"/>
                        <a:pt x="69" y="996"/>
                      </a:cubicBezTo>
                      <a:cubicBezTo>
                        <a:pt x="172" y="1237"/>
                        <a:pt x="379" y="1443"/>
                        <a:pt x="619" y="1546"/>
                      </a:cubicBezTo>
                      <a:cubicBezTo>
                        <a:pt x="1066" y="1718"/>
                        <a:pt x="1548" y="1822"/>
                        <a:pt x="1995" y="1890"/>
                      </a:cubicBezTo>
                      <a:cubicBezTo>
                        <a:pt x="2373" y="1959"/>
                        <a:pt x="2752" y="1994"/>
                        <a:pt x="3126" y="1994"/>
                      </a:cubicBezTo>
                      <a:cubicBezTo>
                        <a:pt x="3500" y="1994"/>
                        <a:pt x="3869" y="1959"/>
                        <a:pt x="4230" y="1890"/>
                      </a:cubicBezTo>
                      <a:cubicBezTo>
                        <a:pt x="4471" y="1822"/>
                        <a:pt x="4677" y="1684"/>
                        <a:pt x="4781" y="1512"/>
                      </a:cubicBezTo>
                      <a:cubicBezTo>
                        <a:pt x="4884" y="1306"/>
                        <a:pt x="4884" y="1099"/>
                        <a:pt x="4781" y="893"/>
                      </a:cubicBezTo>
                      <a:cubicBezTo>
                        <a:pt x="4661" y="593"/>
                        <a:pt x="4359" y="398"/>
                        <a:pt x="4033" y="398"/>
                      </a:cubicBezTo>
                      <a:cubicBezTo>
                        <a:pt x="3984" y="398"/>
                        <a:pt x="3935" y="403"/>
                        <a:pt x="3886" y="412"/>
                      </a:cubicBezTo>
                      <a:cubicBezTo>
                        <a:pt x="3626" y="450"/>
                        <a:pt x="3366" y="470"/>
                        <a:pt x="3108" y="470"/>
                      </a:cubicBezTo>
                      <a:cubicBezTo>
                        <a:pt x="2443" y="470"/>
                        <a:pt x="1788" y="340"/>
                        <a:pt x="1170" y="68"/>
                      </a:cubicBezTo>
                      <a:cubicBezTo>
                        <a:pt x="1059" y="22"/>
                        <a:pt x="946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2238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56"/>
                <p:cNvSpPr/>
                <p:nvPr/>
              </p:nvSpPr>
              <p:spPr>
                <a:xfrm>
                  <a:off x="5069575" y="4051325"/>
                  <a:ext cx="39575" cy="15500"/>
                </a:xfrm>
                <a:custGeom>
                  <a:rect b="b" l="l" r="r" t="t"/>
                  <a:pathLst>
                    <a:path extrusionOk="0" h="620" w="1583">
                      <a:moveTo>
                        <a:pt x="69" y="0"/>
                      </a:moveTo>
                      <a:cubicBezTo>
                        <a:pt x="35" y="103"/>
                        <a:pt x="35" y="172"/>
                        <a:pt x="0" y="275"/>
                      </a:cubicBezTo>
                      <a:cubicBezTo>
                        <a:pt x="0" y="379"/>
                        <a:pt x="0" y="447"/>
                        <a:pt x="0" y="550"/>
                      </a:cubicBezTo>
                      <a:cubicBezTo>
                        <a:pt x="241" y="516"/>
                        <a:pt x="447" y="482"/>
                        <a:pt x="688" y="482"/>
                      </a:cubicBezTo>
                      <a:cubicBezTo>
                        <a:pt x="963" y="482"/>
                        <a:pt x="1273" y="516"/>
                        <a:pt x="1548" y="619"/>
                      </a:cubicBezTo>
                      <a:cubicBezTo>
                        <a:pt x="1548" y="585"/>
                        <a:pt x="1548" y="516"/>
                        <a:pt x="1548" y="482"/>
                      </a:cubicBezTo>
                      <a:cubicBezTo>
                        <a:pt x="1582" y="310"/>
                        <a:pt x="1548" y="172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56"/>
                <p:cNvSpPr/>
                <p:nvPr/>
              </p:nvSpPr>
              <p:spPr>
                <a:xfrm>
                  <a:off x="4835256" y="4790528"/>
                  <a:ext cx="119525" cy="648325"/>
                </a:xfrm>
                <a:custGeom>
                  <a:rect b="b" l="l" r="r" t="t"/>
                  <a:pathLst>
                    <a:path extrusionOk="0" h="25933" w="4781">
                      <a:moveTo>
                        <a:pt x="0" y="1"/>
                      </a:moveTo>
                      <a:lnTo>
                        <a:pt x="0" y="25933"/>
                      </a:lnTo>
                      <a:lnTo>
                        <a:pt x="4505" y="25933"/>
                      </a:lnTo>
                      <a:lnTo>
                        <a:pt x="47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56"/>
                <p:cNvSpPr/>
                <p:nvPr/>
              </p:nvSpPr>
              <p:spPr>
                <a:xfrm>
                  <a:off x="5565561" y="4788454"/>
                  <a:ext cx="119550" cy="648325"/>
                </a:xfrm>
                <a:custGeom>
                  <a:rect b="b" l="l" r="r" t="t"/>
                  <a:pathLst>
                    <a:path extrusionOk="0" h="25933" w="4782">
                      <a:moveTo>
                        <a:pt x="1" y="1"/>
                      </a:moveTo>
                      <a:lnTo>
                        <a:pt x="242" y="25933"/>
                      </a:lnTo>
                      <a:lnTo>
                        <a:pt x="4781" y="25933"/>
                      </a:lnTo>
                      <a:lnTo>
                        <a:pt x="47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56"/>
                <p:cNvSpPr/>
                <p:nvPr/>
              </p:nvSpPr>
              <p:spPr>
                <a:xfrm>
                  <a:off x="4829700" y="4343650"/>
                  <a:ext cx="862375" cy="1061875"/>
                </a:xfrm>
                <a:custGeom>
                  <a:rect b="b" l="l" r="r" t="t"/>
                  <a:pathLst>
                    <a:path extrusionOk="0" h="42475" w="34495">
                      <a:moveTo>
                        <a:pt x="11521" y="0"/>
                      </a:moveTo>
                      <a:cubicBezTo>
                        <a:pt x="5159" y="0"/>
                        <a:pt x="0" y="5159"/>
                        <a:pt x="34" y="11522"/>
                      </a:cubicBezTo>
                      <a:lnTo>
                        <a:pt x="34" y="17953"/>
                      </a:lnTo>
                      <a:lnTo>
                        <a:pt x="5606" y="17953"/>
                      </a:lnTo>
                      <a:lnTo>
                        <a:pt x="5331" y="42474"/>
                      </a:lnTo>
                      <a:lnTo>
                        <a:pt x="29199" y="42474"/>
                      </a:lnTo>
                      <a:lnTo>
                        <a:pt x="28924" y="17953"/>
                      </a:lnTo>
                      <a:lnTo>
                        <a:pt x="34495" y="17953"/>
                      </a:lnTo>
                      <a:lnTo>
                        <a:pt x="34495" y="11522"/>
                      </a:lnTo>
                      <a:cubicBezTo>
                        <a:pt x="34495" y="5159"/>
                        <a:pt x="29336" y="0"/>
                        <a:pt x="229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56"/>
                <p:cNvSpPr/>
                <p:nvPr/>
              </p:nvSpPr>
              <p:spPr>
                <a:xfrm>
                  <a:off x="5133200" y="4392650"/>
                  <a:ext cx="325875" cy="168550"/>
                </a:xfrm>
                <a:custGeom>
                  <a:rect b="b" l="l" r="r" t="t"/>
                  <a:pathLst>
                    <a:path extrusionOk="0" fill="none" h="6742" w="13035">
                      <a:moveTo>
                        <a:pt x="13035" y="345"/>
                      </a:moveTo>
                      <a:cubicBezTo>
                        <a:pt x="12966" y="3887"/>
                        <a:pt x="9974" y="6742"/>
                        <a:pt x="6397" y="6638"/>
                      </a:cubicBezTo>
                      <a:lnTo>
                        <a:pt x="6397" y="6638"/>
                      </a:lnTo>
                      <a:cubicBezTo>
                        <a:pt x="2821" y="6535"/>
                        <a:pt x="0" y="3578"/>
                        <a:pt x="104" y="1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56"/>
                <p:cNvSpPr/>
                <p:nvPr/>
              </p:nvSpPr>
              <p:spPr>
                <a:xfrm>
                  <a:off x="5206275" y="4201775"/>
                  <a:ext cx="188325" cy="306975"/>
                </a:xfrm>
                <a:custGeom>
                  <a:rect b="b" l="l" r="r" t="t"/>
                  <a:pathLst>
                    <a:path extrusionOk="0" h="12279" w="7533">
                      <a:moveTo>
                        <a:pt x="1" y="1"/>
                      </a:moveTo>
                      <a:lnTo>
                        <a:pt x="1" y="8496"/>
                      </a:lnTo>
                      <a:cubicBezTo>
                        <a:pt x="1" y="10593"/>
                        <a:pt x="1686" y="12279"/>
                        <a:pt x="3749" y="12279"/>
                      </a:cubicBezTo>
                      <a:cubicBezTo>
                        <a:pt x="5847" y="12279"/>
                        <a:pt x="7532" y="10593"/>
                        <a:pt x="7532" y="8496"/>
                      </a:cubicBezTo>
                      <a:lnTo>
                        <a:pt x="753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56"/>
                <p:cNvSpPr/>
                <p:nvPr/>
              </p:nvSpPr>
              <p:spPr>
                <a:xfrm>
                  <a:off x="5125450" y="3900000"/>
                  <a:ext cx="398125" cy="468600"/>
                </a:xfrm>
                <a:custGeom>
                  <a:rect b="b" l="l" r="r" t="t"/>
                  <a:pathLst>
                    <a:path extrusionOk="0" h="18744" w="15925">
                      <a:moveTo>
                        <a:pt x="15855" y="0"/>
                      </a:moveTo>
                      <a:lnTo>
                        <a:pt x="1" y="69"/>
                      </a:lnTo>
                      <a:lnTo>
                        <a:pt x="70" y="10834"/>
                      </a:lnTo>
                      <a:cubicBezTo>
                        <a:pt x="70" y="15201"/>
                        <a:pt x="3646" y="18744"/>
                        <a:pt x="8014" y="18744"/>
                      </a:cubicBezTo>
                      <a:cubicBezTo>
                        <a:pt x="12382" y="18709"/>
                        <a:pt x="15924" y="15167"/>
                        <a:pt x="15924" y="10765"/>
                      </a:cubicBezTo>
                      <a:lnTo>
                        <a:pt x="158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56"/>
                <p:cNvSpPr/>
                <p:nvPr/>
              </p:nvSpPr>
              <p:spPr>
                <a:xfrm>
                  <a:off x="5076450" y="3742650"/>
                  <a:ext cx="441950" cy="331050"/>
                </a:xfrm>
                <a:custGeom>
                  <a:rect b="b" l="l" r="r" t="t"/>
                  <a:pathLst>
                    <a:path extrusionOk="0" h="13242" w="17678">
                      <a:moveTo>
                        <a:pt x="7360" y="0"/>
                      </a:moveTo>
                      <a:cubicBezTo>
                        <a:pt x="3268" y="35"/>
                        <a:pt x="1" y="3371"/>
                        <a:pt x="1" y="7429"/>
                      </a:cubicBezTo>
                      <a:lnTo>
                        <a:pt x="69" y="13241"/>
                      </a:lnTo>
                      <a:lnTo>
                        <a:pt x="2786" y="13241"/>
                      </a:lnTo>
                      <a:lnTo>
                        <a:pt x="2752" y="9424"/>
                      </a:lnTo>
                      <a:cubicBezTo>
                        <a:pt x="2717" y="8255"/>
                        <a:pt x="3680" y="7257"/>
                        <a:pt x="4884" y="7257"/>
                      </a:cubicBezTo>
                      <a:lnTo>
                        <a:pt x="16337" y="7223"/>
                      </a:lnTo>
                      <a:cubicBezTo>
                        <a:pt x="17093" y="7223"/>
                        <a:pt x="17678" y="6604"/>
                        <a:pt x="17643" y="5847"/>
                      </a:cubicBezTo>
                      <a:cubicBezTo>
                        <a:pt x="17577" y="5146"/>
                        <a:pt x="17024" y="4607"/>
                        <a:pt x="16332" y="4607"/>
                      </a:cubicBezTo>
                      <a:cubicBezTo>
                        <a:pt x="16311" y="4607"/>
                        <a:pt x="16289" y="4608"/>
                        <a:pt x="16268" y="4609"/>
                      </a:cubicBezTo>
                      <a:lnTo>
                        <a:pt x="91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56"/>
                <p:cNvSpPr/>
                <p:nvPr/>
              </p:nvSpPr>
              <p:spPr>
                <a:xfrm>
                  <a:off x="5054100" y="4019500"/>
                  <a:ext cx="147900" cy="147925"/>
                </a:xfrm>
                <a:custGeom>
                  <a:rect b="b" l="l" r="r" t="t"/>
                  <a:pathLst>
                    <a:path extrusionOk="0" h="5917" w="5916">
                      <a:moveTo>
                        <a:pt x="2958" y="1"/>
                      </a:moveTo>
                      <a:cubicBezTo>
                        <a:pt x="1307" y="35"/>
                        <a:pt x="0" y="1342"/>
                        <a:pt x="0" y="2993"/>
                      </a:cubicBezTo>
                      <a:cubicBezTo>
                        <a:pt x="0" y="4609"/>
                        <a:pt x="1342" y="5916"/>
                        <a:pt x="2958" y="5916"/>
                      </a:cubicBezTo>
                      <a:cubicBezTo>
                        <a:pt x="4609" y="5916"/>
                        <a:pt x="5916" y="4575"/>
                        <a:pt x="5916" y="2958"/>
                      </a:cubicBezTo>
                      <a:cubicBezTo>
                        <a:pt x="5881" y="1308"/>
                        <a:pt x="4574" y="1"/>
                        <a:pt x="295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56"/>
                <p:cNvSpPr/>
                <p:nvPr/>
              </p:nvSpPr>
              <p:spPr>
                <a:xfrm>
                  <a:off x="5069575" y="4049600"/>
                  <a:ext cx="58500" cy="87725"/>
                </a:xfrm>
                <a:custGeom>
                  <a:rect b="b" l="l" r="r" t="t"/>
                  <a:pathLst>
                    <a:path extrusionOk="0" fill="none" h="3509" w="2340">
                      <a:moveTo>
                        <a:pt x="2339" y="3508"/>
                      </a:moveTo>
                      <a:cubicBezTo>
                        <a:pt x="0" y="3508"/>
                        <a:pt x="0" y="0"/>
                        <a:pt x="2339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56"/>
                <p:cNvSpPr/>
                <p:nvPr/>
              </p:nvSpPr>
              <p:spPr>
                <a:xfrm>
                  <a:off x="5188225" y="3740925"/>
                  <a:ext cx="449700" cy="184875"/>
                </a:xfrm>
                <a:custGeom>
                  <a:rect b="b" l="l" r="r" t="t"/>
                  <a:pathLst>
                    <a:path extrusionOk="0" h="7395" w="17988">
                      <a:moveTo>
                        <a:pt x="17953" y="1"/>
                      </a:moveTo>
                      <a:lnTo>
                        <a:pt x="4196" y="104"/>
                      </a:lnTo>
                      <a:cubicBezTo>
                        <a:pt x="1892" y="138"/>
                        <a:pt x="0" y="2030"/>
                        <a:pt x="35" y="4368"/>
                      </a:cubicBezTo>
                      <a:lnTo>
                        <a:pt x="69" y="7395"/>
                      </a:lnTo>
                      <a:lnTo>
                        <a:pt x="11866" y="7292"/>
                      </a:lnTo>
                      <a:cubicBezTo>
                        <a:pt x="15270" y="7257"/>
                        <a:pt x="17987" y="4506"/>
                        <a:pt x="17987" y="1101"/>
                      </a:cubicBezTo>
                      <a:lnTo>
                        <a:pt x="179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56"/>
                <p:cNvSpPr/>
                <p:nvPr/>
              </p:nvSpPr>
              <p:spPr>
                <a:xfrm>
                  <a:off x="5223475" y="3625725"/>
                  <a:ext cx="361150" cy="255375"/>
                </a:xfrm>
                <a:custGeom>
                  <a:rect b="b" l="l" r="r" t="t"/>
                  <a:pathLst>
                    <a:path extrusionOk="0" h="10215" w="14446">
                      <a:moveTo>
                        <a:pt x="13276" y="0"/>
                      </a:moveTo>
                      <a:lnTo>
                        <a:pt x="2202" y="4506"/>
                      </a:lnTo>
                      <a:cubicBezTo>
                        <a:pt x="723" y="5090"/>
                        <a:pt x="1" y="6810"/>
                        <a:pt x="620" y="8289"/>
                      </a:cubicBezTo>
                      <a:lnTo>
                        <a:pt x="1411" y="10215"/>
                      </a:lnTo>
                      <a:lnTo>
                        <a:pt x="11247" y="6225"/>
                      </a:lnTo>
                      <a:cubicBezTo>
                        <a:pt x="13413" y="5331"/>
                        <a:pt x="14445" y="2855"/>
                        <a:pt x="13551" y="688"/>
                      </a:cubicBezTo>
                      <a:lnTo>
                        <a:pt x="1327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56"/>
                <p:cNvSpPr/>
                <p:nvPr/>
              </p:nvSpPr>
              <p:spPr>
                <a:xfrm>
                  <a:off x="5314625" y="4017775"/>
                  <a:ext cx="34400" cy="141050"/>
                </a:xfrm>
                <a:custGeom>
                  <a:rect b="b" l="l" r="r" t="t"/>
                  <a:pathLst>
                    <a:path extrusionOk="0" fill="none" h="5642" w="1376">
                      <a:moveTo>
                        <a:pt x="1101" y="1"/>
                      </a:moveTo>
                      <a:lnTo>
                        <a:pt x="1376" y="4885"/>
                      </a:lnTo>
                      <a:lnTo>
                        <a:pt x="0" y="5641"/>
                      </a:lnTo>
                    </a:path>
                  </a:pathLst>
                </a:custGeom>
                <a:noFill/>
                <a:ln cap="rnd" cmpd="sng" w="2857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56"/>
                <p:cNvSpPr/>
                <p:nvPr/>
              </p:nvSpPr>
              <p:spPr>
                <a:xfrm>
                  <a:off x="5316325" y="4231025"/>
                  <a:ext cx="34425" cy="21500"/>
                </a:xfrm>
                <a:custGeom>
                  <a:rect b="b" l="l" r="r" t="t"/>
                  <a:pathLst>
                    <a:path extrusionOk="0" fill="none" h="860" w="1377">
                      <a:moveTo>
                        <a:pt x="1" y="860"/>
                      </a:moveTo>
                      <a:cubicBezTo>
                        <a:pt x="1" y="860"/>
                        <a:pt x="551" y="0"/>
                        <a:pt x="1376" y="69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56"/>
                <p:cNvSpPr/>
                <p:nvPr/>
              </p:nvSpPr>
              <p:spPr>
                <a:xfrm>
                  <a:off x="5393725" y="4020375"/>
                  <a:ext cx="86000" cy="86000"/>
                </a:xfrm>
                <a:custGeom>
                  <a:rect b="b" l="l" r="r" t="t"/>
                  <a:pathLst>
                    <a:path extrusionOk="0" h="3440" w="3440">
                      <a:moveTo>
                        <a:pt x="1720" y="0"/>
                      </a:moveTo>
                      <a:cubicBezTo>
                        <a:pt x="757" y="0"/>
                        <a:pt x="0" y="757"/>
                        <a:pt x="0" y="1720"/>
                      </a:cubicBezTo>
                      <a:cubicBezTo>
                        <a:pt x="0" y="2648"/>
                        <a:pt x="757" y="3439"/>
                        <a:pt x="1720" y="3439"/>
                      </a:cubicBezTo>
                      <a:cubicBezTo>
                        <a:pt x="2648" y="3439"/>
                        <a:pt x="3439" y="2648"/>
                        <a:pt x="3439" y="1720"/>
                      </a:cubicBezTo>
                      <a:cubicBezTo>
                        <a:pt x="3439" y="757"/>
                        <a:pt x="2648" y="0"/>
                        <a:pt x="17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56"/>
                <p:cNvSpPr/>
                <p:nvPr/>
              </p:nvSpPr>
              <p:spPr>
                <a:xfrm>
                  <a:off x="5393725" y="4051325"/>
                  <a:ext cx="86000" cy="23225"/>
                </a:xfrm>
                <a:custGeom>
                  <a:rect b="b" l="l" r="r" t="t"/>
                  <a:pathLst>
                    <a:path extrusionOk="0" h="929" w="3440">
                      <a:moveTo>
                        <a:pt x="69" y="0"/>
                      </a:moveTo>
                      <a:cubicBezTo>
                        <a:pt x="34" y="138"/>
                        <a:pt x="34" y="275"/>
                        <a:pt x="0" y="413"/>
                      </a:cubicBezTo>
                      <a:cubicBezTo>
                        <a:pt x="0" y="585"/>
                        <a:pt x="34" y="757"/>
                        <a:pt x="69" y="929"/>
                      </a:cubicBezTo>
                      <a:cubicBezTo>
                        <a:pt x="550" y="654"/>
                        <a:pt x="1066" y="516"/>
                        <a:pt x="1651" y="482"/>
                      </a:cubicBezTo>
                      <a:cubicBezTo>
                        <a:pt x="2236" y="516"/>
                        <a:pt x="2820" y="654"/>
                        <a:pt x="3370" y="929"/>
                      </a:cubicBezTo>
                      <a:cubicBezTo>
                        <a:pt x="3439" y="619"/>
                        <a:pt x="3439" y="310"/>
                        <a:pt x="33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56"/>
                <p:cNvSpPr/>
                <p:nvPr/>
              </p:nvSpPr>
              <p:spPr>
                <a:xfrm>
                  <a:off x="5411775" y="4051325"/>
                  <a:ext cx="39575" cy="15500"/>
                </a:xfrm>
                <a:custGeom>
                  <a:rect b="b" l="l" r="r" t="t"/>
                  <a:pathLst>
                    <a:path extrusionOk="0" h="620" w="1583">
                      <a:moveTo>
                        <a:pt x="69" y="0"/>
                      </a:moveTo>
                      <a:cubicBezTo>
                        <a:pt x="35" y="172"/>
                        <a:pt x="0" y="310"/>
                        <a:pt x="35" y="482"/>
                      </a:cubicBezTo>
                      <a:cubicBezTo>
                        <a:pt x="35" y="516"/>
                        <a:pt x="35" y="585"/>
                        <a:pt x="69" y="619"/>
                      </a:cubicBezTo>
                      <a:cubicBezTo>
                        <a:pt x="344" y="516"/>
                        <a:pt x="619" y="482"/>
                        <a:pt x="929" y="482"/>
                      </a:cubicBezTo>
                      <a:cubicBezTo>
                        <a:pt x="1135" y="482"/>
                        <a:pt x="1342" y="516"/>
                        <a:pt x="1582" y="550"/>
                      </a:cubicBezTo>
                      <a:cubicBezTo>
                        <a:pt x="1582" y="447"/>
                        <a:pt x="1582" y="379"/>
                        <a:pt x="1582" y="275"/>
                      </a:cubicBezTo>
                      <a:cubicBezTo>
                        <a:pt x="1548" y="172"/>
                        <a:pt x="1548" y="103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56"/>
                <p:cNvSpPr/>
                <p:nvPr/>
              </p:nvSpPr>
              <p:spPr>
                <a:xfrm>
                  <a:off x="5373075" y="3986875"/>
                  <a:ext cx="122125" cy="49975"/>
                </a:xfrm>
                <a:custGeom>
                  <a:rect b="b" l="l" r="r" t="t"/>
                  <a:pathLst>
                    <a:path extrusionOk="0" h="1999" w="4885">
                      <a:moveTo>
                        <a:pt x="836" y="0"/>
                      </a:moveTo>
                      <a:cubicBezTo>
                        <a:pt x="535" y="0"/>
                        <a:pt x="255" y="160"/>
                        <a:pt x="104" y="412"/>
                      </a:cubicBezTo>
                      <a:cubicBezTo>
                        <a:pt x="1" y="618"/>
                        <a:pt x="1" y="824"/>
                        <a:pt x="104" y="996"/>
                      </a:cubicBezTo>
                      <a:cubicBezTo>
                        <a:pt x="173" y="1271"/>
                        <a:pt x="379" y="1443"/>
                        <a:pt x="654" y="1546"/>
                      </a:cubicBezTo>
                      <a:cubicBezTo>
                        <a:pt x="1067" y="1718"/>
                        <a:pt x="1548" y="1822"/>
                        <a:pt x="1995" y="1925"/>
                      </a:cubicBezTo>
                      <a:cubicBezTo>
                        <a:pt x="2347" y="1973"/>
                        <a:pt x="2698" y="1998"/>
                        <a:pt x="3049" y="1998"/>
                      </a:cubicBezTo>
                      <a:cubicBezTo>
                        <a:pt x="3454" y="1998"/>
                        <a:pt x="3860" y="1964"/>
                        <a:pt x="4265" y="1890"/>
                      </a:cubicBezTo>
                      <a:cubicBezTo>
                        <a:pt x="4472" y="1822"/>
                        <a:pt x="4678" y="1684"/>
                        <a:pt x="4781" y="1512"/>
                      </a:cubicBezTo>
                      <a:cubicBezTo>
                        <a:pt x="4884" y="1306"/>
                        <a:pt x="4884" y="1099"/>
                        <a:pt x="4816" y="893"/>
                      </a:cubicBezTo>
                      <a:cubicBezTo>
                        <a:pt x="4666" y="593"/>
                        <a:pt x="4360" y="398"/>
                        <a:pt x="4033" y="398"/>
                      </a:cubicBezTo>
                      <a:cubicBezTo>
                        <a:pt x="3985" y="398"/>
                        <a:pt x="3936" y="403"/>
                        <a:pt x="3887" y="412"/>
                      </a:cubicBezTo>
                      <a:cubicBezTo>
                        <a:pt x="3627" y="450"/>
                        <a:pt x="3367" y="470"/>
                        <a:pt x="3108" y="470"/>
                      </a:cubicBezTo>
                      <a:cubicBezTo>
                        <a:pt x="2444" y="470"/>
                        <a:pt x="1789" y="340"/>
                        <a:pt x="1170" y="68"/>
                      </a:cubicBezTo>
                      <a:cubicBezTo>
                        <a:pt x="1059" y="22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56"/>
                <p:cNvSpPr/>
                <p:nvPr/>
              </p:nvSpPr>
              <p:spPr>
                <a:xfrm>
                  <a:off x="5200250" y="4020375"/>
                  <a:ext cx="86025" cy="86000"/>
                </a:xfrm>
                <a:custGeom>
                  <a:rect b="b" l="l" r="r" t="t"/>
                  <a:pathLst>
                    <a:path extrusionOk="0" h="3440" w="3441">
                      <a:moveTo>
                        <a:pt x="1721" y="0"/>
                      </a:moveTo>
                      <a:cubicBezTo>
                        <a:pt x="792" y="0"/>
                        <a:pt x="1" y="757"/>
                        <a:pt x="1" y="1720"/>
                      </a:cubicBezTo>
                      <a:cubicBezTo>
                        <a:pt x="1" y="2648"/>
                        <a:pt x="792" y="3439"/>
                        <a:pt x="1721" y="3439"/>
                      </a:cubicBezTo>
                      <a:cubicBezTo>
                        <a:pt x="2683" y="3439"/>
                        <a:pt x="3440" y="2648"/>
                        <a:pt x="3440" y="1720"/>
                      </a:cubicBezTo>
                      <a:cubicBezTo>
                        <a:pt x="3440" y="757"/>
                        <a:pt x="2683" y="0"/>
                        <a:pt x="172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56"/>
                <p:cNvSpPr/>
                <p:nvPr/>
              </p:nvSpPr>
              <p:spPr>
                <a:xfrm>
                  <a:off x="5200250" y="4051325"/>
                  <a:ext cx="86025" cy="23225"/>
                </a:xfrm>
                <a:custGeom>
                  <a:rect b="b" l="l" r="r" t="t"/>
                  <a:pathLst>
                    <a:path extrusionOk="0" h="929" w="3441">
                      <a:moveTo>
                        <a:pt x="70" y="0"/>
                      </a:moveTo>
                      <a:cubicBezTo>
                        <a:pt x="1" y="310"/>
                        <a:pt x="1" y="619"/>
                        <a:pt x="70" y="929"/>
                      </a:cubicBezTo>
                      <a:cubicBezTo>
                        <a:pt x="620" y="654"/>
                        <a:pt x="1205" y="516"/>
                        <a:pt x="1824" y="482"/>
                      </a:cubicBezTo>
                      <a:cubicBezTo>
                        <a:pt x="2374" y="516"/>
                        <a:pt x="2890" y="654"/>
                        <a:pt x="3406" y="929"/>
                      </a:cubicBezTo>
                      <a:cubicBezTo>
                        <a:pt x="3406" y="757"/>
                        <a:pt x="3440" y="585"/>
                        <a:pt x="3440" y="413"/>
                      </a:cubicBezTo>
                      <a:cubicBezTo>
                        <a:pt x="3440" y="275"/>
                        <a:pt x="3406" y="138"/>
                        <a:pt x="34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56"/>
                <p:cNvSpPr/>
                <p:nvPr/>
              </p:nvSpPr>
              <p:spPr>
                <a:xfrm>
                  <a:off x="5228625" y="4051325"/>
                  <a:ext cx="39575" cy="15500"/>
                </a:xfrm>
                <a:custGeom>
                  <a:rect b="b" l="l" r="r" t="t"/>
                  <a:pathLst>
                    <a:path extrusionOk="0" h="620" w="1583">
                      <a:moveTo>
                        <a:pt x="70" y="0"/>
                      </a:moveTo>
                      <a:cubicBezTo>
                        <a:pt x="35" y="103"/>
                        <a:pt x="35" y="172"/>
                        <a:pt x="1" y="275"/>
                      </a:cubicBezTo>
                      <a:cubicBezTo>
                        <a:pt x="1" y="379"/>
                        <a:pt x="1" y="447"/>
                        <a:pt x="1" y="550"/>
                      </a:cubicBezTo>
                      <a:cubicBezTo>
                        <a:pt x="242" y="516"/>
                        <a:pt x="448" y="482"/>
                        <a:pt x="689" y="482"/>
                      </a:cubicBezTo>
                      <a:cubicBezTo>
                        <a:pt x="964" y="482"/>
                        <a:pt x="1273" y="516"/>
                        <a:pt x="1548" y="619"/>
                      </a:cubicBezTo>
                      <a:cubicBezTo>
                        <a:pt x="1548" y="585"/>
                        <a:pt x="1548" y="516"/>
                        <a:pt x="1583" y="482"/>
                      </a:cubicBezTo>
                      <a:cubicBezTo>
                        <a:pt x="1583" y="310"/>
                        <a:pt x="1548" y="172"/>
                        <a:pt x="1514" y="0"/>
                      </a:cubicBezTo>
                      <a:close/>
                    </a:path>
                  </a:pathLst>
                </a:custGeom>
                <a:solidFill>
                  <a:srgbClr val="2A1C2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56"/>
                <p:cNvSpPr/>
                <p:nvPr/>
              </p:nvSpPr>
              <p:spPr>
                <a:xfrm>
                  <a:off x="5184775" y="3986875"/>
                  <a:ext cx="122125" cy="49850"/>
                </a:xfrm>
                <a:custGeom>
                  <a:rect b="b" l="l" r="r" t="t"/>
                  <a:pathLst>
                    <a:path extrusionOk="0" h="1994" w="4885">
                      <a:moveTo>
                        <a:pt x="4050" y="0"/>
                      </a:moveTo>
                      <a:cubicBezTo>
                        <a:pt x="3939" y="0"/>
                        <a:pt x="3826" y="22"/>
                        <a:pt x="3715" y="68"/>
                      </a:cubicBezTo>
                      <a:cubicBezTo>
                        <a:pt x="3096" y="340"/>
                        <a:pt x="2442" y="470"/>
                        <a:pt x="1790" y="470"/>
                      </a:cubicBezTo>
                      <a:cubicBezTo>
                        <a:pt x="1536" y="470"/>
                        <a:pt x="1283" y="450"/>
                        <a:pt x="1033" y="412"/>
                      </a:cubicBezTo>
                      <a:cubicBezTo>
                        <a:pt x="979" y="403"/>
                        <a:pt x="927" y="398"/>
                        <a:pt x="875" y="398"/>
                      </a:cubicBezTo>
                      <a:cubicBezTo>
                        <a:pt x="526" y="398"/>
                        <a:pt x="224" y="593"/>
                        <a:pt x="104" y="893"/>
                      </a:cubicBezTo>
                      <a:cubicBezTo>
                        <a:pt x="1" y="1099"/>
                        <a:pt x="35" y="1306"/>
                        <a:pt x="104" y="1512"/>
                      </a:cubicBezTo>
                      <a:cubicBezTo>
                        <a:pt x="242" y="1684"/>
                        <a:pt x="414" y="1822"/>
                        <a:pt x="654" y="1890"/>
                      </a:cubicBezTo>
                      <a:cubicBezTo>
                        <a:pt x="1015" y="1959"/>
                        <a:pt x="1385" y="1994"/>
                        <a:pt x="1759" y="1994"/>
                      </a:cubicBezTo>
                      <a:cubicBezTo>
                        <a:pt x="2133" y="1994"/>
                        <a:pt x="2511" y="1959"/>
                        <a:pt x="2890" y="1890"/>
                      </a:cubicBezTo>
                      <a:cubicBezTo>
                        <a:pt x="3371" y="1822"/>
                        <a:pt x="3818" y="1718"/>
                        <a:pt x="4265" y="1546"/>
                      </a:cubicBezTo>
                      <a:cubicBezTo>
                        <a:pt x="4506" y="1443"/>
                        <a:pt x="4713" y="1237"/>
                        <a:pt x="4816" y="996"/>
                      </a:cubicBezTo>
                      <a:cubicBezTo>
                        <a:pt x="4885" y="824"/>
                        <a:pt x="4885" y="618"/>
                        <a:pt x="4816" y="412"/>
                      </a:cubicBezTo>
                      <a:cubicBezTo>
                        <a:pt x="4639" y="160"/>
                        <a:pt x="4353" y="0"/>
                        <a:pt x="40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0" name="Google Shape;890;p56"/>
              <p:cNvSpPr/>
              <p:nvPr/>
            </p:nvSpPr>
            <p:spPr>
              <a:xfrm>
                <a:off x="5948375" y="3738575"/>
                <a:ext cx="33325" cy="595300"/>
              </a:xfrm>
              <a:custGeom>
                <a:rect b="b" l="l" r="r" t="t"/>
                <a:pathLst>
                  <a:path extrusionOk="0" h="23812" w="1333">
                    <a:moveTo>
                      <a:pt x="0" y="23812"/>
                    </a:moveTo>
                    <a:cubicBezTo>
                      <a:pt x="64" y="21240"/>
                      <a:pt x="159" y="12351"/>
                      <a:pt x="381" y="8382"/>
                    </a:cubicBezTo>
                    <a:cubicBezTo>
                      <a:pt x="603" y="4413"/>
                      <a:pt x="1174" y="1397"/>
                      <a:pt x="1333" y="0"/>
                    </a:cubicBezTo>
                  </a:path>
                </a:pathLst>
              </a:cu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91" name="Google Shape;891;p56"/>
              <p:cNvSpPr/>
              <p:nvPr/>
            </p:nvSpPr>
            <p:spPr>
              <a:xfrm>
                <a:off x="7610475" y="3762375"/>
                <a:ext cx="57150" cy="571500"/>
              </a:xfrm>
              <a:custGeom>
                <a:rect b="b" l="l" r="r" t="t"/>
                <a:pathLst>
                  <a:path extrusionOk="0" h="22860" w="2286">
                    <a:moveTo>
                      <a:pt x="2286" y="22860"/>
                    </a:moveTo>
                    <a:cubicBezTo>
                      <a:pt x="2032" y="20288"/>
                      <a:pt x="1143" y="11240"/>
                      <a:pt x="762" y="7430"/>
                    </a:cubicBezTo>
                    <a:cubicBezTo>
                      <a:pt x="381" y="3620"/>
                      <a:pt x="127" y="1238"/>
                      <a:pt x="0" y="0"/>
                    </a:cubicBezTo>
                  </a:path>
                </a:pathLst>
              </a:cu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57"/>
          <p:cNvGrpSpPr/>
          <p:nvPr/>
        </p:nvGrpSpPr>
        <p:grpSpPr>
          <a:xfrm flipH="1">
            <a:off x="5127123" y="1492973"/>
            <a:ext cx="4027278" cy="3652148"/>
            <a:chOff x="1001725" y="2011725"/>
            <a:chExt cx="4599975" cy="4171500"/>
          </a:xfrm>
        </p:grpSpPr>
        <p:sp>
          <p:nvSpPr>
            <p:cNvPr id="897" name="Google Shape;897;p57"/>
            <p:cNvSpPr/>
            <p:nvPr/>
          </p:nvSpPr>
          <p:spPr>
            <a:xfrm>
              <a:off x="2391050" y="4298525"/>
              <a:ext cx="1161675" cy="1540300"/>
            </a:xfrm>
            <a:custGeom>
              <a:rect b="b" l="l" r="r" t="t"/>
              <a:pathLst>
                <a:path extrusionOk="0" h="61612" w="46467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7"/>
            <p:cNvSpPr/>
            <p:nvPr/>
          </p:nvSpPr>
          <p:spPr>
            <a:xfrm>
              <a:off x="2721275" y="4362725"/>
              <a:ext cx="831450" cy="1049125"/>
            </a:xfrm>
            <a:custGeom>
              <a:rect b="b" l="l" r="r" t="t"/>
              <a:pathLst>
                <a:path extrusionOk="0" h="41965" w="33258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7"/>
            <p:cNvSpPr/>
            <p:nvPr/>
          </p:nvSpPr>
          <p:spPr>
            <a:xfrm>
              <a:off x="2414350" y="3099325"/>
              <a:ext cx="2668575" cy="1984125"/>
            </a:xfrm>
            <a:custGeom>
              <a:rect b="b" l="l" r="r" t="t"/>
              <a:pathLst>
                <a:path extrusionOk="0" h="79365" w="106743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7"/>
            <p:cNvSpPr/>
            <p:nvPr/>
          </p:nvSpPr>
          <p:spPr>
            <a:xfrm>
              <a:off x="3194950" y="3657225"/>
              <a:ext cx="944025" cy="683025"/>
            </a:xfrm>
            <a:custGeom>
              <a:rect b="b" l="l" r="r" t="t"/>
              <a:pathLst>
                <a:path extrusionOk="0" fill="none" h="27321" w="37761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7"/>
            <p:cNvSpPr/>
            <p:nvPr/>
          </p:nvSpPr>
          <p:spPr>
            <a:xfrm>
              <a:off x="3300025" y="3670575"/>
              <a:ext cx="555425" cy="78400"/>
            </a:xfrm>
            <a:custGeom>
              <a:rect b="b" l="l" r="r" t="t"/>
              <a:pathLst>
                <a:path extrusionOk="0" fill="none" h="3136" w="22217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7"/>
            <p:cNvSpPr/>
            <p:nvPr/>
          </p:nvSpPr>
          <p:spPr>
            <a:xfrm>
              <a:off x="3872100" y="4122550"/>
              <a:ext cx="198500" cy="276075"/>
            </a:xfrm>
            <a:custGeom>
              <a:rect b="b" l="l" r="r" t="t"/>
              <a:pathLst>
                <a:path extrusionOk="0" fill="none" h="11043" w="794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7"/>
            <p:cNvSpPr/>
            <p:nvPr/>
          </p:nvSpPr>
          <p:spPr>
            <a:xfrm>
              <a:off x="3698650" y="3333650"/>
              <a:ext cx="906500" cy="668325"/>
            </a:xfrm>
            <a:custGeom>
              <a:rect b="b" l="l" r="r" t="t"/>
              <a:pathLst>
                <a:path extrusionOk="0" h="26733" w="3626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7"/>
            <p:cNvSpPr/>
            <p:nvPr/>
          </p:nvSpPr>
          <p:spPr>
            <a:xfrm>
              <a:off x="4501725" y="3726450"/>
              <a:ext cx="90075" cy="117600"/>
            </a:xfrm>
            <a:custGeom>
              <a:rect b="b" l="l" r="r" t="t"/>
              <a:pathLst>
                <a:path extrusionOk="0" fill="none" h="4704" w="3603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7"/>
            <p:cNvSpPr/>
            <p:nvPr/>
          </p:nvSpPr>
          <p:spPr>
            <a:xfrm>
              <a:off x="2673750" y="4161750"/>
              <a:ext cx="874825" cy="1001575"/>
            </a:xfrm>
            <a:custGeom>
              <a:rect b="b" l="l" r="r" t="t"/>
              <a:pathLst>
                <a:path extrusionOk="0" fill="none" h="40063" w="34993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7"/>
            <p:cNvSpPr/>
            <p:nvPr/>
          </p:nvSpPr>
          <p:spPr>
            <a:xfrm>
              <a:off x="1001725" y="3160200"/>
              <a:ext cx="2357525" cy="3023025"/>
            </a:xfrm>
            <a:custGeom>
              <a:rect b="b" l="l" r="r" t="t"/>
              <a:pathLst>
                <a:path extrusionOk="0" h="120921" w="94301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7"/>
            <p:cNvSpPr/>
            <p:nvPr/>
          </p:nvSpPr>
          <p:spPr>
            <a:xfrm>
              <a:off x="1001725" y="3160200"/>
              <a:ext cx="2357525" cy="3023025"/>
            </a:xfrm>
            <a:custGeom>
              <a:rect b="b" l="l" r="r" t="t"/>
              <a:pathLst>
                <a:path extrusionOk="0" fill="none" h="120921" w="94301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cap="rnd" cmpd="sng" w="250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2419400" y="4388625"/>
              <a:ext cx="88425" cy="80575"/>
            </a:xfrm>
            <a:custGeom>
              <a:rect b="b" l="l" r="r" t="t"/>
              <a:pathLst>
                <a:path extrusionOk="0" h="3223" w="3537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4102275" y="4437775"/>
              <a:ext cx="142625" cy="258550"/>
            </a:xfrm>
            <a:custGeom>
              <a:rect b="b" l="l" r="r" t="t"/>
              <a:pathLst>
                <a:path extrusionOk="0" fill="none" h="10342" w="5705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7"/>
            <p:cNvSpPr/>
            <p:nvPr/>
          </p:nvSpPr>
          <p:spPr>
            <a:xfrm>
              <a:off x="3457650" y="2760750"/>
              <a:ext cx="698025" cy="816450"/>
            </a:xfrm>
            <a:custGeom>
              <a:rect b="b" l="l" r="r" t="t"/>
              <a:pathLst>
                <a:path extrusionOk="0" h="32658" w="27921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7"/>
            <p:cNvSpPr/>
            <p:nvPr/>
          </p:nvSpPr>
          <p:spPr>
            <a:xfrm>
              <a:off x="3457650" y="2760750"/>
              <a:ext cx="698025" cy="816450"/>
            </a:xfrm>
            <a:custGeom>
              <a:rect b="b" l="l" r="r" t="t"/>
              <a:pathLst>
                <a:path extrusionOk="0" fill="none" h="32658" w="27921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4637650" y="2040325"/>
              <a:ext cx="964050" cy="1084875"/>
            </a:xfrm>
            <a:custGeom>
              <a:rect b="b" l="l" r="r" t="t"/>
              <a:pathLst>
                <a:path extrusionOk="0" h="43395" w="38562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4637650" y="2027725"/>
              <a:ext cx="964050" cy="1097475"/>
            </a:xfrm>
            <a:custGeom>
              <a:rect b="b" l="l" r="r" t="t"/>
              <a:pathLst>
                <a:path extrusionOk="0" fill="none" h="43899" w="38562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cap="rnd" cmpd="sng" w="250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2431900" y="4219300"/>
              <a:ext cx="314425" cy="243525"/>
            </a:xfrm>
            <a:custGeom>
              <a:rect b="b" l="l" r="r" t="t"/>
              <a:pathLst>
                <a:path extrusionOk="0" fill="none" h="9741" w="12577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cap="rnd" cmpd="sng" w="16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2603700" y="4170925"/>
              <a:ext cx="183475" cy="170875"/>
            </a:xfrm>
            <a:custGeom>
              <a:rect b="b" l="l" r="r" t="t"/>
              <a:pathLst>
                <a:path extrusionOk="0" h="6835" w="7339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7"/>
            <p:cNvSpPr/>
            <p:nvPr/>
          </p:nvSpPr>
          <p:spPr>
            <a:xfrm>
              <a:off x="2617050" y="3854875"/>
              <a:ext cx="537075" cy="501700"/>
            </a:xfrm>
            <a:custGeom>
              <a:rect b="b" l="l" r="r" t="t"/>
              <a:pathLst>
                <a:path extrusionOk="0" h="20068" w="21483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7"/>
            <p:cNvSpPr/>
            <p:nvPr/>
          </p:nvSpPr>
          <p:spPr>
            <a:xfrm>
              <a:off x="2764650" y="3038450"/>
              <a:ext cx="1419375" cy="1215800"/>
            </a:xfrm>
            <a:custGeom>
              <a:rect b="b" l="l" r="r" t="t"/>
              <a:pathLst>
                <a:path extrusionOk="0" h="48632" w="56775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7"/>
            <p:cNvSpPr/>
            <p:nvPr/>
          </p:nvSpPr>
          <p:spPr>
            <a:xfrm>
              <a:off x="3917125" y="3036650"/>
              <a:ext cx="287750" cy="321950"/>
            </a:xfrm>
            <a:custGeom>
              <a:rect b="b" l="l" r="r" t="t"/>
              <a:pathLst>
                <a:path extrusionOk="0" h="12878" w="1151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7"/>
            <p:cNvSpPr/>
            <p:nvPr/>
          </p:nvSpPr>
          <p:spPr>
            <a:xfrm>
              <a:off x="3541025" y="2922525"/>
              <a:ext cx="783925" cy="733475"/>
            </a:xfrm>
            <a:custGeom>
              <a:rect b="b" l="l" r="r" t="t"/>
              <a:pathLst>
                <a:path extrusionOk="0" h="29339" w="31357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7"/>
            <p:cNvSpPr/>
            <p:nvPr/>
          </p:nvSpPr>
          <p:spPr>
            <a:xfrm>
              <a:off x="3578550" y="2169500"/>
              <a:ext cx="1714600" cy="1456475"/>
            </a:xfrm>
            <a:custGeom>
              <a:rect b="b" l="l" r="r" t="t"/>
              <a:pathLst>
                <a:path extrusionOk="0" h="58259" w="68584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7"/>
            <p:cNvSpPr/>
            <p:nvPr/>
          </p:nvSpPr>
          <p:spPr>
            <a:xfrm>
              <a:off x="4999575" y="2166600"/>
              <a:ext cx="316925" cy="355250"/>
            </a:xfrm>
            <a:custGeom>
              <a:rect b="b" l="l" r="r" t="t"/>
              <a:pathLst>
                <a:path extrusionOk="0" h="14210" w="12677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4999575" y="2046900"/>
              <a:ext cx="452025" cy="474950"/>
            </a:xfrm>
            <a:custGeom>
              <a:rect b="b" l="l" r="r" t="t"/>
              <a:pathLst>
                <a:path extrusionOk="0" h="18998" w="18081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5221400" y="2377150"/>
              <a:ext cx="214350" cy="167650"/>
            </a:xfrm>
            <a:custGeom>
              <a:rect b="b" l="l" r="r" t="t"/>
              <a:pathLst>
                <a:path extrusionOk="0" fill="none" h="6706" w="8574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5193875" y="2342950"/>
              <a:ext cx="215175" cy="166825"/>
            </a:xfrm>
            <a:custGeom>
              <a:rect b="b" l="l" r="r" t="t"/>
              <a:pathLst>
                <a:path extrusionOk="0" fill="none" h="6673" w="8607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5167200" y="2308750"/>
              <a:ext cx="216000" cy="166825"/>
            </a:xfrm>
            <a:custGeom>
              <a:rect b="b" l="l" r="r" t="t"/>
              <a:pathLst>
                <a:path extrusionOk="0" fill="none" h="6673" w="864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5139675" y="2272900"/>
              <a:ext cx="216000" cy="167650"/>
            </a:xfrm>
            <a:custGeom>
              <a:rect b="b" l="l" r="r" t="t"/>
              <a:pathLst>
                <a:path extrusionOk="0" fill="none" h="6706" w="864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5113825" y="2238700"/>
              <a:ext cx="215175" cy="167650"/>
            </a:xfrm>
            <a:custGeom>
              <a:rect b="b" l="l" r="r" t="t"/>
              <a:pathLst>
                <a:path extrusionOk="0" fill="none" h="6706" w="8607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5086300" y="2204525"/>
              <a:ext cx="215175" cy="167650"/>
            </a:xfrm>
            <a:custGeom>
              <a:rect b="b" l="l" r="r" t="t"/>
              <a:pathLst>
                <a:path extrusionOk="0" fill="none" h="6706" w="8607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5059625" y="2169500"/>
              <a:ext cx="214325" cy="167650"/>
            </a:xfrm>
            <a:custGeom>
              <a:rect b="b" l="l" r="r" t="t"/>
              <a:pathLst>
                <a:path extrusionOk="0" fill="none" h="6706" w="8573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5032925" y="2135300"/>
              <a:ext cx="215175" cy="166825"/>
            </a:xfrm>
            <a:custGeom>
              <a:rect b="b" l="l" r="r" t="t"/>
              <a:pathLst>
                <a:path extrusionOk="0" fill="none" h="6673" w="8607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5005400" y="2101125"/>
              <a:ext cx="216025" cy="166800"/>
            </a:xfrm>
            <a:custGeom>
              <a:rect b="b" l="l" r="r" t="t"/>
              <a:pathLst>
                <a:path extrusionOk="0" fill="none" h="6672" w="8641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4979550" y="2065250"/>
              <a:ext cx="214350" cy="167650"/>
            </a:xfrm>
            <a:custGeom>
              <a:rect b="b" l="l" r="r" t="t"/>
              <a:pathLst>
                <a:path extrusionOk="0" fill="none" h="6706" w="8574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7"/>
            <p:cNvSpPr/>
            <p:nvPr/>
          </p:nvSpPr>
          <p:spPr>
            <a:xfrm>
              <a:off x="5158025" y="2044000"/>
              <a:ext cx="316925" cy="355250"/>
            </a:xfrm>
            <a:custGeom>
              <a:rect b="b" l="l" r="r" t="t"/>
              <a:pathLst>
                <a:path extrusionOk="0" h="14210" w="12677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5176375" y="2013550"/>
              <a:ext cx="327750" cy="362975"/>
            </a:xfrm>
            <a:custGeom>
              <a:rect b="b" l="l" r="r" t="t"/>
              <a:pathLst>
                <a:path extrusionOk="0" h="14519" w="1311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5239750" y="2011725"/>
              <a:ext cx="283550" cy="317225"/>
            </a:xfrm>
            <a:custGeom>
              <a:rect b="b" l="l" r="r" t="t"/>
              <a:pathLst>
                <a:path extrusionOk="0" h="12689" w="11342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3978850" y="2509050"/>
              <a:ext cx="896500" cy="797150"/>
            </a:xfrm>
            <a:custGeom>
              <a:rect b="b" l="l" r="r" t="t"/>
              <a:pathLst>
                <a:path extrusionOk="0" h="31886" w="3586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4783575" y="2337950"/>
              <a:ext cx="293575" cy="366950"/>
            </a:xfrm>
            <a:custGeom>
              <a:rect b="b" l="l" r="r" t="t"/>
              <a:pathLst>
                <a:path extrusionOk="0" fill="none" h="14678" w="11743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cap="rnd" cmpd="sng" w="16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3780375" y="3116000"/>
              <a:ext cx="294400" cy="366950"/>
            </a:xfrm>
            <a:custGeom>
              <a:rect b="b" l="l" r="r" t="t"/>
              <a:pathLst>
                <a:path extrusionOk="0" fill="none" h="14678" w="11776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cap="rnd" cmpd="sng" w="16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2949775" y="3530475"/>
              <a:ext cx="657175" cy="549575"/>
            </a:xfrm>
            <a:custGeom>
              <a:rect b="b" l="l" r="r" t="t"/>
              <a:pathLst>
                <a:path extrusionOk="0" h="21983" w="26287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3206625" y="3530475"/>
              <a:ext cx="400325" cy="350275"/>
            </a:xfrm>
            <a:custGeom>
              <a:rect b="b" l="l" r="r" t="t"/>
              <a:pathLst>
                <a:path extrusionOk="0" h="14011" w="16013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3199950" y="3781700"/>
              <a:ext cx="87600" cy="99450"/>
            </a:xfrm>
            <a:custGeom>
              <a:rect b="b" l="l" r="r" t="t"/>
              <a:pathLst>
                <a:path extrusionOk="0" h="3978" w="3504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3049850" y="4022500"/>
              <a:ext cx="20050" cy="24200"/>
            </a:xfrm>
            <a:custGeom>
              <a:rect b="b" l="l" r="r" t="t"/>
              <a:pathLst>
                <a:path extrusionOk="0" fill="none" h="968" w="802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3174950" y="3924925"/>
              <a:ext cx="18350" cy="24200"/>
            </a:xfrm>
            <a:custGeom>
              <a:rect b="b" l="l" r="r" t="t"/>
              <a:pathLst>
                <a:path extrusionOk="0" fill="none" h="968" w="734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3300025" y="3828175"/>
              <a:ext cx="18375" cy="24225"/>
            </a:xfrm>
            <a:custGeom>
              <a:rect b="b" l="l" r="r" t="t"/>
              <a:pathLst>
                <a:path extrusionOk="0" fill="none" h="969" w="735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3424275" y="3731450"/>
              <a:ext cx="19225" cy="23375"/>
            </a:xfrm>
            <a:custGeom>
              <a:rect b="b" l="l" r="r" t="t"/>
              <a:pathLst>
                <a:path extrusionOk="0" fill="none" h="935" w="769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3549375" y="3633875"/>
              <a:ext cx="19200" cy="24200"/>
            </a:xfrm>
            <a:custGeom>
              <a:rect b="b" l="l" r="r" t="t"/>
              <a:pathLst>
                <a:path extrusionOk="0" fill="none" h="968" w="768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2992300" y="3948275"/>
              <a:ext cx="20050" cy="25025"/>
            </a:xfrm>
            <a:custGeom>
              <a:rect b="b" l="l" r="r" t="t"/>
              <a:pathLst>
                <a:path extrusionOk="0" fill="none" h="1001" w="802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3117400" y="3851525"/>
              <a:ext cx="20025" cy="25050"/>
            </a:xfrm>
            <a:custGeom>
              <a:rect b="b" l="l" r="r" t="t"/>
              <a:pathLst>
                <a:path extrusionOk="0" fill="none" h="1002" w="801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3242475" y="3753975"/>
              <a:ext cx="19225" cy="25025"/>
            </a:xfrm>
            <a:custGeom>
              <a:rect b="b" l="l" r="r" t="t"/>
              <a:pathLst>
                <a:path extrusionOk="0" fill="none" h="1001" w="769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3367575" y="3657225"/>
              <a:ext cx="19200" cy="25050"/>
            </a:xfrm>
            <a:custGeom>
              <a:rect b="b" l="l" r="r" t="t"/>
              <a:pathLst>
                <a:path extrusionOk="0" fill="none" h="1002" w="768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3491825" y="3560500"/>
              <a:ext cx="20050" cy="25025"/>
            </a:xfrm>
            <a:custGeom>
              <a:rect b="b" l="l" r="r" t="t"/>
              <a:pathLst>
                <a:path extrusionOk="0" fill="none" h="1001" w="802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4213175" y="3017600"/>
              <a:ext cx="67575" cy="81750"/>
            </a:xfrm>
            <a:custGeom>
              <a:rect b="b" l="l" r="r" t="t"/>
              <a:pathLst>
                <a:path extrusionOk="0" h="3270" w="2703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4239025" y="2959225"/>
              <a:ext cx="115125" cy="119275"/>
            </a:xfrm>
            <a:custGeom>
              <a:rect b="b" l="l" r="r" t="t"/>
              <a:pathLst>
                <a:path extrusionOk="0" h="4771" w="4605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4314075" y="2919200"/>
              <a:ext cx="90925" cy="102600"/>
            </a:xfrm>
            <a:custGeom>
              <a:rect b="b" l="l" r="r" t="t"/>
              <a:pathLst>
                <a:path extrusionOk="0" h="4104" w="3637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4367450" y="2861650"/>
              <a:ext cx="107600" cy="106350"/>
            </a:xfrm>
            <a:custGeom>
              <a:rect b="b" l="l" r="r" t="t"/>
              <a:pathLst>
                <a:path extrusionOk="0" h="4254" w="4304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4439175" y="2842475"/>
              <a:ext cx="100100" cy="81750"/>
            </a:xfrm>
            <a:custGeom>
              <a:rect b="b" l="l" r="r" t="t"/>
              <a:pathLst>
                <a:path extrusionOk="0" h="3270" w="4004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4492550" y="2800775"/>
              <a:ext cx="67575" cy="81750"/>
            </a:xfrm>
            <a:custGeom>
              <a:rect b="b" l="l" r="r" t="t"/>
              <a:pathLst>
                <a:path extrusionOk="0" h="3270" w="2703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4518400" y="2743250"/>
              <a:ext cx="115100" cy="120100"/>
            </a:xfrm>
            <a:custGeom>
              <a:rect b="b" l="l" r="r" t="t"/>
              <a:pathLst>
                <a:path extrusionOk="0" h="4804" w="4604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3617750" y="3528575"/>
              <a:ext cx="1079125" cy="940100"/>
            </a:xfrm>
            <a:custGeom>
              <a:rect b="b" l="l" r="r" t="t"/>
              <a:pathLst>
                <a:path extrusionOk="0" h="37604" w="43165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3617750" y="3506275"/>
              <a:ext cx="1079125" cy="962400"/>
            </a:xfrm>
            <a:custGeom>
              <a:rect b="b" l="l" r="r" t="t"/>
              <a:pathLst>
                <a:path extrusionOk="0" fill="none" h="38496" w="43165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3696150" y="3562975"/>
              <a:ext cx="204325" cy="220425"/>
            </a:xfrm>
            <a:custGeom>
              <a:rect b="b" l="l" r="r" t="t"/>
              <a:pathLst>
                <a:path extrusionOk="0" h="8817" w="8173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4339100" y="2743925"/>
              <a:ext cx="1053275" cy="884975"/>
            </a:xfrm>
            <a:custGeom>
              <a:rect b="b" l="l" r="r" t="t"/>
              <a:pathLst>
                <a:path extrusionOk="0" h="35399" w="42131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4339100" y="2733225"/>
              <a:ext cx="1053275" cy="894850"/>
            </a:xfrm>
            <a:custGeom>
              <a:rect b="b" l="l" r="r" t="t"/>
              <a:pathLst>
                <a:path extrusionOk="0" fill="none" h="35794" w="42131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4418325" y="2798825"/>
              <a:ext cx="349450" cy="250225"/>
            </a:xfrm>
            <a:custGeom>
              <a:rect b="b" l="l" r="r" t="t"/>
              <a:pathLst>
                <a:path extrusionOk="0" h="10009" w="13978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4803600" y="3184400"/>
              <a:ext cx="211000" cy="49225"/>
            </a:xfrm>
            <a:custGeom>
              <a:rect b="b" l="l" r="r" t="t"/>
              <a:pathLst>
                <a:path extrusionOk="0" fill="none" h="1969" w="844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3833750" y="3046825"/>
              <a:ext cx="1249250" cy="1113275"/>
            </a:xfrm>
            <a:custGeom>
              <a:rect b="b" l="l" r="r" t="t"/>
              <a:pathLst>
                <a:path extrusionOk="0" h="44531" w="4997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3954650" y="3096450"/>
              <a:ext cx="346125" cy="260050"/>
            </a:xfrm>
            <a:custGeom>
              <a:rect b="b" l="l" r="r" t="t"/>
              <a:pathLst>
                <a:path extrusionOk="0" h="10402" w="13845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3833750" y="3021775"/>
              <a:ext cx="1249250" cy="1138325"/>
            </a:xfrm>
            <a:custGeom>
              <a:rect b="b" l="l" r="r" t="t"/>
              <a:pathLst>
                <a:path extrusionOk="0" fill="none" h="45533" w="4997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2400225" y="4428600"/>
              <a:ext cx="60900" cy="53850"/>
            </a:xfrm>
            <a:custGeom>
              <a:rect b="b" l="l" r="r" t="t"/>
              <a:pathLst>
                <a:path extrusionOk="0" h="2154" w="2436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57"/>
          <p:cNvSpPr txBox="1"/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71" name="Google Shape;971;p57"/>
          <p:cNvSpPr txBox="1"/>
          <p:nvPr>
            <p:ph idx="2" type="title"/>
          </p:nvPr>
        </p:nvSpPr>
        <p:spPr>
          <a:xfrm>
            <a:off x="1548758" y="724900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2" name="Google Shape;972;p57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57"/>
          <p:cNvSpPr/>
          <p:nvPr/>
        </p:nvSpPr>
        <p:spPr>
          <a:xfrm>
            <a:off x="7762899" y="17041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4" name="Google Shape;974;p57"/>
          <p:cNvGrpSpPr/>
          <p:nvPr/>
        </p:nvGrpSpPr>
        <p:grpSpPr>
          <a:xfrm rot="9651258">
            <a:off x="2014777" y="4274119"/>
            <a:ext cx="643548" cy="377045"/>
            <a:chOff x="-1131628" y="1250953"/>
            <a:chExt cx="695437" cy="407447"/>
          </a:xfrm>
        </p:grpSpPr>
        <p:sp>
          <p:nvSpPr>
            <p:cNvPr id="975" name="Google Shape;975;p5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57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79" name="Google Shape;979;p57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80" name="Google Shape;980;p57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1" name="Google Shape;981;p57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82" name="Google Shape;982;p57"/>
          <p:cNvGrpSpPr/>
          <p:nvPr/>
        </p:nvGrpSpPr>
        <p:grpSpPr>
          <a:xfrm>
            <a:off x="3943198" y="309925"/>
            <a:ext cx="357775" cy="295791"/>
            <a:chOff x="-783927" y="2108838"/>
            <a:chExt cx="357775" cy="295791"/>
          </a:xfrm>
        </p:grpSpPr>
        <p:sp>
          <p:nvSpPr>
            <p:cNvPr id="983" name="Google Shape;983;p5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8"/>
          <p:cNvSpPr txBox="1"/>
          <p:nvPr>
            <p:ph idx="1" type="subTitle"/>
          </p:nvPr>
        </p:nvSpPr>
        <p:spPr>
          <a:xfrm>
            <a:off x="484625" y="2116975"/>
            <a:ext cx="3475800" cy="1284300"/>
          </a:xfrm>
          <a:prstGeom prst="rect">
            <a:avLst/>
          </a:prstGeom>
        </p:spPr>
        <p:txBody>
          <a:bodyPr anchorCtr="0" anchor="ctr" bIns="91425" lIns="91425" spcFirstLastPara="1" rIns="1215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describe the classification of diverse type of dataset that can be accomplished to decide if a person is diabetic or not</a:t>
            </a:r>
            <a:endParaRPr/>
          </a:p>
        </p:txBody>
      </p:sp>
      <p:sp>
        <p:nvSpPr>
          <p:cNvPr id="990" name="Google Shape;990;p58"/>
          <p:cNvSpPr txBox="1"/>
          <p:nvPr>
            <p:ph idx="7" type="subTitle"/>
          </p:nvPr>
        </p:nvSpPr>
        <p:spPr>
          <a:xfrm>
            <a:off x="3102350" y="3888025"/>
            <a:ext cx="3567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to discover solutions to detect diabetes by </a:t>
            </a:r>
            <a:r>
              <a:rPr lang="en"/>
              <a:t>investigating</a:t>
            </a:r>
            <a:r>
              <a:rPr lang="en"/>
              <a:t> and examining the patterns originating in the data via classification analysis</a:t>
            </a:r>
            <a:endParaRPr/>
          </a:p>
        </p:txBody>
      </p:sp>
      <p:sp>
        <p:nvSpPr>
          <p:cNvPr id="991" name="Google Shape;991;p58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92" name="Google Shape;992;p58"/>
          <p:cNvSpPr txBox="1"/>
          <p:nvPr>
            <p:ph idx="9" type="subTitle"/>
          </p:nvPr>
        </p:nvSpPr>
        <p:spPr>
          <a:xfrm>
            <a:off x="5717625" y="2118075"/>
            <a:ext cx="3345900" cy="15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to find and </a:t>
            </a:r>
            <a:r>
              <a:rPr lang="en"/>
              <a:t>calculate</a:t>
            </a:r>
            <a:r>
              <a:rPr lang="en"/>
              <a:t> the </a:t>
            </a:r>
            <a:r>
              <a:rPr lang="en"/>
              <a:t>accuracy, sensitivity and specificity percentage of numerous classification methods and compare and analyze the result of several classification methods</a:t>
            </a:r>
            <a:endParaRPr/>
          </a:p>
        </p:txBody>
      </p:sp>
      <p:sp>
        <p:nvSpPr>
          <p:cNvPr id="993" name="Google Shape;993;p58"/>
          <p:cNvSpPr txBox="1"/>
          <p:nvPr>
            <p:ph idx="13" type="title"/>
          </p:nvPr>
        </p:nvSpPr>
        <p:spPr>
          <a:xfrm>
            <a:off x="1101177" y="17463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94" name="Google Shape;994;p58"/>
          <p:cNvGrpSpPr/>
          <p:nvPr/>
        </p:nvGrpSpPr>
        <p:grpSpPr>
          <a:xfrm>
            <a:off x="7258777" y="1326155"/>
            <a:ext cx="363000" cy="407288"/>
            <a:chOff x="6868227" y="1348293"/>
            <a:chExt cx="363000" cy="407288"/>
          </a:xfrm>
        </p:grpSpPr>
        <p:sp>
          <p:nvSpPr>
            <p:cNvPr id="995" name="Google Shape;995;p58"/>
            <p:cNvSpPr/>
            <p:nvPr/>
          </p:nvSpPr>
          <p:spPr>
            <a:xfrm>
              <a:off x="6868227" y="1348293"/>
              <a:ext cx="363000" cy="36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6" name="Google Shape;996;p58"/>
            <p:cNvGrpSpPr/>
            <p:nvPr/>
          </p:nvGrpSpPr>
          <p:grpSpPr>
            <a:xfrm>
              <a:off x="6933058" y="1393418"/>
              <a:ext cx="233337" cy="362163"/>
              <a:chOff x="5346568" y="3804774"/>
              <a:chExt cx="233337" cy="362163"/>
            </a:xfrm>
          </p:grpSpPr>
          <p:sp>
            <p:nvSpPr>
              <p:cNvPr id="997" name="Google Shape;997;p58"/>
              <p:cNvSpPr/>
              <p:nvPr/>
            </p:nvSpPr>
            <p:spPr>
              <a:xfrm>
                <a:off x="5346568" y="3804774"/>
                <a:ext cx="233337" cy="264463"/>
              </a:xfrm>
              <a:custGeom>
                <a:rect b="b" l="l" r="r" t="t"/>
                <a:pathLst>
                  <a:path extrusionOk="0" h="10094" w="8906">
                    <a:moveTo>
                      <a:pt x="2119" y="1"/>
                    </a:moveTo>
                    <a:cubicBezTo>
                      <a:pt x="950" y="1"/>
                      <a:pt x="1" y="950"/>
                      <a:pt x="1" y="2119"/>
                    </a:cubicBezTo>
                    <a:lnTo>
                      <a:pt x="1" y="8944"/>
                    </a:lnTo>
                    <a:cubicBezTo>
                      <a:pt x="1" y="9576"/>
                      <a:pt x="518" y="10094"/>
                      <a:pt x="1151" y="10094"/>
                    </a:cubicBezTo>
                    <a:lnTo>
                      <a:pt x="3499" y="10094"/>
                    </a:lnTo>
                    <a:lnTo>
                      <a:pt x="3499" y="8752"/>
                    </a:lnTo>
                    <a:lnTo>
                      <a:pt x="5407" y="8752"/>
                    </a:lnTo>
                    <a:lnTo>
                      <a:pt x="5407" y="10094"/>
                    </a:lnTo>
                    <a:lnTo>
                      <a:pt x="7755" y="10094"/>
                    </a:lnTo>
                    <a:cubicBezTo>
                      <a:pt x="8388" y="10094"/>
                      <a:pt x="8906" y="9586"/>
                      <a:pt x="8906" y="8953"/>
                    </a:cubicBezTo>
                    <a:lnTo>
                      <a:pt x="8906" y="2119"/>
                    </a:lnTo>
                    <a:cubicBezTo>
                      <a:pt x="8906" y="950"/>
                      <a:pt x="7957" y="1"/>
                      <a:pt x="67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58"/>
              <p:cNvSpPr/>
              <p:nvPr/>
            </p:nvSpPr>
            <p:spPr>
              <a:xfrm>
                <a:off x="5494231" y="3804774"/>
                <a:ext cx="85674" cy="264463"/>
              </a:xfrm>
              <a:custGeom>
                <a:rect b="b" l="l" r="r" t="t"/>
                <a:pathLst>
                  <a:path extrusionOk="0" h="10094" w="3270">
                    <a:moveTo>
                      <a:pt x="1" y="1"/>
                    </a:moveTo>
                    <a:cubicBezTo>
                      <a:pt x="1170" y="1"/>
                      <a:pt x="2119" y="950"/>
                      <a:pt x="2119" y="2119"/>
                    </a:cubicBezTo>
                    <a:lnTo>
                      <a:pt x="2119" y="8953"/>
                    </a:lnTo>
                    <a:cubicBezTo>
                      <a:pt x="2119" y="9586"/>
                      <a:pt x="1602" y="10094"/>
                      <a:pt x="969" y="10094"/>
                    </a:cubicBezTo>
                    <a:lnTo>
                      <a:pt x="2119" y="10094"/>
                    </a:lnTo>
                    <a:cubicBezTo>
                      <a:pt x="2752" y="10094"/>
                      <a:pt x="3270" y="9586"/>
                      <a:pt x="3270" y="8953"/>
                    </a:cubicBezTo>
                    <a:lnTo>
                      <a:pt x="3270" y="2119"/>
                    </a:lnTo>
                    <a:cubicBezTo>
                      <a:pt x="3270" y="950"/>
                      <a:pt x="2321" y="1"/>
                      <a:pt x="1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8"/>
              <p:cNvSpPr/>
              <p:nvPr/>
            </p:nvSpPr>
            <p:spPr>
              <a:xfrm>
                <a:off x="5398811" y="3829900"/>
                <a:ext cx="129114" cy="110014"/>
              </a:xfrm>
              <a:custGeom>
                <a:rect b="b" l="l" r="r" t="t"/>
                <a:pathLst>
                  <a:path extrusionOk="0" h="4199" w="4928">
                    <a:moveTo>
                      <a:pt x="2397" y="0"/>
                    </a:moveTo>
                    <a:cubicBezTo>
                      <a:pt x="1074" y="0"/>
                      <a:pt x="10" y="1064"/>
                      <a:pt x="0" y="2387"/>
                    </a:cubicBezTo>
                    <a:lnTo>
                      <a:pt x="0" y="3556"/>
                    </a:lnTo>
                    <a:cubicBezTo>
                      <a:pt x="0" y="3911"/>
                      <a:pt x="288" y="4199"/>
                      <a:pt x="643" y="4199"/>
                    </a:cubicBezTo>
                    <a:lnTo>
                      <a:pt x="4285" y="4199"/>
                    </a:lnTo>
                    <a:cubicBezTo>
                      <a:pt x="4640" y="4189"/>
                      <a:pt x="4927" y="3911"/>
                      <a:pt x="4927" y="3556"/>
                    </a:cubicBezTo>
                    <a:lnTo>
                      <a:pt x="4927" y="2387"/>
                    </a:lnTo>
                    <a:cubicBezTo>
                      <a:pt x="4927" y="1074"/>
                      <a:pt x="3854" y="0"/>
                      <a:pt x="2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8"/>
              <p:cNvSpPr/>
              <p:nvPr/>
            </p:nvSpPr>
            <p:spPr>
              <a:xfrm>
                <a:off x="5398811" y="3840930"/>
                <a:ext cx="129114" cy="98984"/>
              </a:xfrm>
              <a:custGeom>
                <a:rect b="b" l="l" r="r" t="t"/>
                <a:pathLst>
                  <a:path extrusionOk="0" h="3778" w="4928">
                    <a:moveTo>
                      <a:pt x="3835" y="1"/>
                    </a:moveTo>
                    <a:lnTo>
                      <a:pt x="3835" y="1"/>
                    </a:lnTo>
                    <a:cubicBezTo>
                      <a:pt x="4113" y="403"/>
                      <a:pt x="4256" y="883"/>
                      <a:pt x="4256" y="1372"/>
                    </a:cubicBezTo>
                    <a:lnTo>
                      <a:pt x="4256" y="2455"/>
                    </a:lnTo>
                    <a:cubicBezTo>
                      <a:pt x="4256" y="2809"/>
                      <a:pt x="3959" y="3107"/>
                      <a:pt x="3595" y="3107"/>
                    </a:cubicBezTo>
                    <a:lnTo>
                      <a:pt x="0" y="3107"/>
                    </a:lnTo>
                    <a:lnTo>
                      <a:pt x="0" y="3116"/>
                    </a:lnTo>
                    <a:cubicBezTo>
                      <a:pt x="0" y="3480"/>
                      <a:pt x="298" y="3778"/>
                      <a:pt x="662" y="3778"/>
                    </a:cubicBezTo>
                    <a:lnTo>
                      <a:pt x="4276" y="3778"/>
                    </a:lnTo>
                    <a:cubicBezTo>
                      <a:pt x="4630" y="3778"/>
                      <a:pt x="4927" y="3480"/>
                      <a:pt x="4927" y="3116"/>
                    </a:cubicBezTo>
                    <a:lnTo>
                      <a:pt x="4927" y="2043"/>
                    </a:lnTo>
                    <a:cubicBezTo>
                      <a:pt x="4927" y="1218"/>
                      <a:pt x="4515" y="451"/>
                      <a:pt x="38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58"/>
              <p:cNvSpPr/>
              <p:nvPr/>
            </p:nvSpPr>
            <p:spPr>
              <a:xfrm>
                <a:off x="5438477" y="4034076"/>
                <a:ext cx="50016" cy="132860"/>
              </a:xfrm>
              <a:custGeom>
                <a:rect b="b" l="l" r="r" t="t"/>
                <a:pathLst>
                  <a:path extrusionOk="0" h="5071" w="1909">
                    <a:moveTo>
                      <a:pt x="1" y="0"/>
                    </a:moveTo>
                    <a:lnTo>
                      <a:pt x="1" y="4869"/>
                    </a:lnTo>
                    <a:cubicBezTo>
                      <a:pt x="1" y="4975"/>
                      <a:pt x="87" y="5071"/>
                      <a:pt x="202" y="5071"/>
                    </a:cubicBezTo>
                    <a:lnTo>
                      <a:pt x="1707" y="5071"/>
                    </a:lnTo>
                    <a:cubicBezTo>
                      <a:pt x="1813" y="5071"/>
                      <a:pt x="1908" y="4975"/>
                      <a:pt x="1908" y="4869"/>
                    </a:cubicBezTo>
                    <a:lnTo>
                      <a:pt x="19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58"/>
              <p:cNvSpPr/>
              <p:nvPr/>
            </p:nvSpPr>
            <p:spPr>
              <a:xfrm>
                <a:off x="5471647" y="4034076"/>
                <a:ext cx="16847" cy="132860"/>
              </a:xfrm>
              <a:custGeom>
                <a:rect b="b" l="l" r="r" t="t"/>
                <a:pathLst>
                  <a:path extrusionOk="0" h="5071" w="643">
                    <a:moveTo>
                      <a:pt x="0" y="0"/>
                    </a:moveTo>
                    <a:lnTo>
                      <a:pt x="0" y="5071"/>
                    </a:lnTo>
                    <a:lnTo>
                      <a:pt x="441" y="5071"/>
                    </a:lnTo>
                    <a:cubicBezTo>
                      <a:pt x="547" y="5071"/>
                      <a:pt x="642" y="4975"/>
                      <a:pt x="642" y="4869"/>
                    </a:cubicBez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8"/>
              <p:cNvSpPr/>
              <p:nvPr/>
            </p:nvSpPr>
            <p:spPr>
              <a:xfrm>
                <a:off x="5369938" y="3977799"/>
                <a:ext cx="35920" cy="27667"/>
              </a:xfrm>
              <a:custGeom>
                <a:rect b="b" l="l" r="r" t="t"/>
                <a:pathLst>
                  <a:path extrusionOk="0" h="1056" w="1371">
                    <a:moveTo>
                      <a:pt x="355" y="1"/>
                    </a:moveTo>
                    <a:cubicBezTo>
                      <a:pt x="163" y="1"/>
                      <a:pt x="0" y="154"/>
                      <a:pt x="0" y="356"/>
                    </a:cubicBezTo>
                    <a:lnTo>
                      <a:pt x="0" y="701"/>
                    </a:lnTo>
                    <a:cubicBezTo>
                      <a:pt x="0" y="892"/>
                      <a:pt x="163" y="1055"/>
                      <a:pt x="355" y="1055"/>
                    </a:cubicBezTo>
                    <a:lnTo>
                      <a:pt x="1016" y="1055"/>
                    </a:lnTo>
                    <a:cubicBezTo>
                      <a:pt x="1208" y="1055"/>
                      <a:pt x="1371" y="892"/>
                      <a:pt x="1371" y="701"/>
                    </a:cubicBezTo>
                    <a:lnTo>
                      <a:pt x="1371" y="356"/>
                    </a:lnTo>
                    <a:cubicBezTo>
                      <a:pt x="1371" y="154"/>
                      <a:pt x="1208" y="1"/>
                      <a:pt x="10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8"/>
              <p:cNvSpPr/>
              <p:nvPr/>
            </p:nvSpPr>
            <p:spPr>
              <a:xfrm>
                <a:off x="5370174" y="3985344"/>
                <a:ext cx="36208" cy="20122"/>
              </a:xfrm>
              <a:custGeom>
                <a:rect b="b" l="l" r="r" t="t"/>
                <a:pathLst>
                  <a:path extrusionOk="0" h="768" w="1382">
                    <a:moveTo>
                      <a:pt x="1" y="0"/>
                    </a:moveTo>
                    <a:cubicBezTo>
                      <a:pt x="1" y="29"/>
                      <a:pt x="1" y="48"/>
                      <a:pt x="1" y="77"/>
                    </a:cubicBezTo>
                    <a:lnTo>
                      <a:pt x="1" y="393"/>
                    </a:lnTo>
                    <a:cubicBezTo>
                      <a:pt x="1" y="604"/>
                      <a:pt x="164" y="767"/>
                      <a:pt x="375" y="767"/>
                    </a:cubicBezTo>
                    <a:lnTo>
                      <a:pt x="1007" y="767"/>
                    </a:lnTo>
                    <a:cubicBezTo>
                      <a:pt x="1209" y="767"/>
                      <a:pt x="1381" y="604"/>
                      <a:pt x="1381" y="393"/>
                    </a:cubicBezTo>
                    <a:lnTo>
                      <a:pt x="1381" y="77"/>
                    </a:lnTo>
                    <a:cubicBezTo>
                      <a:pt x="1381" y="48"/>
                      <a:pt x="1381" y="29"/>
                      <a:pt x="1381" y="0"/>
                    </a:cubicBezTo>
                    <a:cubicBezTo>
                      <a:pt x="1344" y="176"/>
                      <a:pt x="1191" y="308"/>
                      <a:pt x="1007" y="308"/>
                    </a:cubicBezTo>
                    <a:cubicBezTo>
                      <a:pt x="1001" y="308"/>
                      <a:pt x="995" y="308"/>
                      <a:pt x="988" y="307"/>
                    </a:cubicBezTo>
                    <a:lnTo>
                      <a:pt x="365" y="307"/>
                    </a:lnTo>
                    <a:cubicBezTo>
                      <a:pt x="183" y="307"/>
                      <a:pt x="30" y="18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8"/>
              <p:cNvSpPr/>
              <p:nvPr/>
            </p:nvSpPr>
            <p:spPr>
              <a:xfrm>
                <a:off x="5438477" y="3977799"/>
                <a:ext cx="49754" cy="27667"/>
              </a:xfrm>
              <a:custGeom>
                <a:rect b="b" l="l" r="r" t="t"/>
                <a:pathLst>
                  <a:path extrusionOk="0" h="1056" w="1899">
                    <a:moveTo>
                      <a:pt x="365" y="1"/>
                    </a:moveTo>
                    <a:cubicBezTo>
                      <a:pt x="164" y="1"/>
                      <a:pt x="1" y="154"/>
                      <a:pt x="1" y="356"/>
                    </a:cubicBezTo>
                    <a:lnTo>
                      <a:pt x="1" y="701"/>
                    </a:lnTo>
                    <a:cubicBezTo>
                      <a:pt x="1" y="892"/>
                      <a:pt x="164" y="1055"/>
                      <a:pt x="365" y="1055"/>
                    </a:cubicBezTo>
                    <a:lnTo>
                      <a:pt x="1544" y="1055"/>
                    </a:lnTo>
                    <a:cubicBezTo>
                      <a:pt x="1736" y="1055"/>
                      <a:pt x="1899" y="892"/>
                      <a:pt x="1899" y="701"/>
                    </a:cubicBezTo>
                    <a:lnTo>
                      <a:pt x="1899" y="356"/>
                    </a:lnTo>
                    <a:cubicBezTo>
                      <a:pt x="1899" y="154"/>
                      <a:pt x="1736" y="1"/>
                      <a:pt x="15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58"/>
              <p:cNvSpPr/>
              <p:nvPr/>
            </p:nvSpPr>
            <p:spPr>
              <a:xfrm>
                <a:off x="5438739" y="3985344"/>
                <a:ext cx="50016" cy="20122"/>
              </a:xfrm>
              <a:custGeom>
                <a:rect b="b" l="l" r="r" t="t"/>
                <a:pathLst>
                  <a:path extrusionOk="0" h="768" w="1909">
                    <a:moveTo>
                      <a:pt x="1" y="0"/>
                    </a:moveTo>
                    <a:cubicBezTo>
                      <a:pt x="1" y="29"/>
                      <a:pt x="1" y="48"/>
                      <a:pt x="1" y="77"/>
                    </a:cubicBezTo>
                    <a:lnTo>
                      <a:pt x="1" y="393"/>
                    </a:lnTo>
                    <a:cubicBezTo>
                      <a:pt x="1" y="604"/>
                      <a:pt x="173" y="767"/>
                      <a:pt x="374" y="767"/>
                    </a:cubicBezTo>
                    <a:lnTo>
                      <a:pt x="1534" y="767"/>
                    </a:lnTo>
                    <a:cubicBezTo>
                      <a:pt x="1736" y="767"/>
                      <a:pt x="1908" y="604"/>
                      <a:pt x="1908" y="393"/>
                    </a:cubicBezTo>
                    <a:lnTo>
                      <a:pt x="1908" y="77"/>
                    </a:lnTo>
                    <a:cubicBezTo>
                      <a:pt x="1908" y="48"/>
                      <a:pt x="1908" y="29"/>
                      <a:pt x="1908" y="0"/>
                    </a:cubicBezTo>
                    <a:cubicBezTo>
                      <a:pt x="1871" y="176"/>
                      <a:pt x="1718" y="308"/>
                      <a:pt x="1534" y="308"/>
                    </a:cubicBezTo>
                    <a:cubicBezTo>
                      <a:pt x="1528" y="308"/>
                      <a:pt x="1522" y="308"/>
                      <a:pt x="1515" y="307"/>
                    </a:cubicBezTo>
                    <a:lnTo>
                      <a:pt x="365" y="307"/>
                    </a:lnTo>
                    <a:cubicBezTo>
                      <a:pt x="183" y="307"/>
                      <a:pt x="29" y="18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58"/>
              <p:cNvSpPr/>
              <p:nvPr/>
            </p:nvSpPr>
            <p:spPr>
              <a:xfrm>
                <a:off x="5520850" y="3977799"/>
                <a:ext cx="35946" cy="27667"/>
              </a:xfrm>
              <a:custGeom>
                <a:rect b="b" l="l" r="r" t="t"/>
                <a:pathLst>
                  <a:path extrusionOk="0" h="1056" w="1372">
                    <a:moveTo>
                      <a:pt x="365" y="1"/>
                    </a:moveTo>
                    <a:cubicBezTo>
                      <a:pt x="164" y="1"/>
                      <a:pt x="1" y="154"/>
                      <a:pt x="1" y="356"/>
                    </a:cubicBezTo>
                    <a:lnTo>
                      <a:pt x="1" y="701"/>
                    </a:lnTo>
                    <a:cubicBezTo>
                      <a:pt x="1" y="892"/>
                      <a:pt x="164" y="1055"/>
                      <a:pt x="365" y="1055"/>
                    </a:cubicBezTo>
                    <a:lnTo>
                      <a:pt x="1017" y="1055"/>
                    </a:lnTo>
                    <a:cubicBezTo>
                      <a:pt x="1209" y="1055"/>
                      <a:pt x="1372" y="892"/>
                      <a:pt x="1372" y="701"/>
                    </a:cubicBezTo>
                    <a:lnTo>
                      <a:pt x="1372" y="356"/>
                    </a:lnTo>
                    <a:cubicBezTo>
                      <a:pt x="1372" y="154"/>
                      <a:pt x="1209" y="1"/>
                      <a:pt x="10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8"/>
              <p:cNvSpPr/>
              <p:nvPr/>
            </p:nvSpPr>
            <p:spPr>
              <a:xfrm>
                <a:off x="5520850" y="3985842"/>
                <a:ext cx="36208" cy="19624"/>
              </a:xfrm>
              <a:custGeom>
                <a:rect b="b" l="l" r="r" t="t"/>
                <a:pathLst>
                  <a:path extrusionOk="0" h="749" w="1382">
                    <a:moveTo>
                      <a:pt x="1" y="1"/>
                    </a:moveTo>
                    <a:cubicBezTo>
                      <a:pt x="1" y="20"/>
                      <a:pt x="1" y="39"/>
                      <a:pt x="1" y="58"/>
                    </a:cubicBezTo>
                    <a:lnTo>
                      <a:pt x="1" y="374"/>
                    </a:lnTo>
                    <a:cubicBezTo>
                      <a:pt x="1" y="585"/>
                      <a:pt x="174" y="748"/>
                      <a:pt x="375" y="748"/>
                    </a:cubicBezTo>
                    <a:lnTo>
                      <a:pt x="1007" y="748"/>
                    </a:lnTo>
                    <a:cubicBezTo>
                      <a:pt x="1218" y="748"/>
                      <a:pt x="1381" y="585"/>
                      <a:pt x="1381" y="374"/>
                    </a:cubicBezTo>
                    <a:lnTo>
                      <a:pt x="1381" y="58"/>
                    </a:lnTo>
                    <a:lnTo>
                      <a:pt x="1381" y="1"/>
                    </a:lnTo>
                    <a:cubicBezTo>
                      <a:pt x="1353" y="183"/>
                      <a:pt x="1190" y="317"/>
                      <a:pt x="1007" y="317"/>
                    </a:cubicBezTo>
                    <a:lnTo>
                      <a:pt x="375" y="317"/>
                    </a:lnTo>
                    <a:cubicBezTo>
                      <a:pt x="183" y="317"/>
                      <a:pt x="30" y="18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58"/>
              <p:cNvSpPr/>
              <p:nvPr/>
            </p:nvSpPr>
            <p:spPr>
              <a:xfrm>
                <a:off x="5438477" y="4113410"/>
                <a:ext cx="49754" cy="53527"/>
              </a:xfrm>
              <a:custGeom>
                <a:rect b="b" l="l" r="r" t="t"/>
                <a:pathLst>
                  <a:path extrusionOk="0" h="2043" w="1899">
                    <a:moveTo>
                      <a:pt x="1" y="1"/>
                    </a:moveTo>
                    <a:lnTo>
                      <a:pt x="1" y="1841"/>
                    </a:lnTo>
                    <a:cubicBezTo>
                      <a:pt x="1" y="1947"/>
                      <a:pt x="87" y="2043"/>
                      <a:pt x="202" y="2043"/>
                    </a:cubicBezTo>
                    <a:lnTo>
                      <a:pt x="1698" y="2043"/>
                    </a:lnTo>
                    <a:cubicBezTo>
                      <a:pt x="1813" y="2043"/>
                      <a:pt x="1899" y="1947"/>
                      <a:pt x="1899" y="1841"/>
                    </a:cubicBezTo>
                    <a:lnTo>
                      <a:pt x="18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58"/>
              <p:cNvSpPr/>
              <p:nvPr/>
            </p:nvSpPr>
            <p:spPr>
              <a:xfrm>
                <a:off x="5471647" y="4113174"/>
                <a:ext cx="16847" cy="53762"/>
              </a:xfrm>
              <a:custGeom>
                <a:rect b="b" l="l" r="r" t="t"/>
                <a:pathLst>
                  <a:path extrusionOk="0" h="2052" w="643">
                    <a:moveTo>
                      <a:pt x="0" y="0"/>
                    </a:moveTo>
                    <a:lnTo>
                      <a:pt x="0" y="10"/>
                    </a:lnTo>
                    <a:lnTo>
                      <a:pt x="0" y="2052"/>
                    </a:lnTo>
                    <a:lnTo>
                      <a:pt x="441" y="2052"/>
                    </a:lnTo>
                    <a:cubicBezTo>
                      <a:pt x="547" y="2052"/>
                      <a:pt x="642" y="1956"/>
                      <a:pt x="642" y="1850"/>
                    </a:cubicBez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58"/>
              <p:cNvSpPr/>
              <p:nvPr/>
            </p:nvSpPr>
            <p:spPr>
              <a:xfrm>
                <a:off x="5452311" y="4132772"/>
                <a:ext cx="19362" cy="16427"/>
              </a:xfrm>
              <a:custGeom>
                <a:rect b="b" l="l" r="r" t="t"/>
                <a:pathLst>
                  <a:path extrusionOk="0" h="627" w="739">
                    <a:moveTo>
                      <a:pt x="422" y="0"/>
                    </a:moveTo>
                    <a:cubicBezTo>
                      <a:pt x="144" y="0"/>
                      <a:pt x="0" y="336"/>
                      <a:pt x="201" y="537"/>
                    </a:cubicBezTo>
                    <a:cubicBezTo>
                      <a:pt x="267" y="599"/>
                      <a:pt x="346" y="627"/>
                      <a:pt x="423" y="627"/>
                    </a:cubicBezTo>
                    <a:cubicBezTo>
                      <a:pt x="585" y="627"/>
                      <a:pt x="738" y="504"/>
                      <a:pt x="738" y="316"/>
                    </a:cubicBezTo>
                    <a:cubicBezTo>
                      <a:pt x="738" y="144"/>
                      <a:pt x="594" y="0"/>
                      <a:pt x="4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58"/>
              <p:cNvSpPr/>
              <p:nvPr/>
            </p:nvSpPr>
            <p:spPr>
              <a:xfrm>
                <a:off x="5419902" y="3867811"/>
                <a:ext cx="30916" cy="51011"/>
              </a:xfrm>
              <a:custGeom>
                <a:rect b="b" l="l" r="r" t="t"/>
                <a:pathLst>
                  <a:path extrusionOk="0" h="1947" w="1180">
                    <a:moveTo>
                      <a:pt x="767" y="422"/>
                    </a:moveTo>
                    <a:lnTo>
                      <a:pt x="767" y="767"/>
                    </a:lnTo>
                    <a:lnTo>
                      <a:pt x="422" y="767"/>
                    </a:lnTo>
                    <a:lnTo>
                      <a:pt x="422" y="422"/>
                    </a:lnTo>
                    <a:close/>
                    <a:moveTo>
                      <a:pt x="767" y="1180"/>
                    </a:moveTo>
                    <a:lnTo>
                      <a:pt x="767" y="1525"/>
                    </a:lnTo>
                    <a:lnTo>
                      <a:pt x="422" y="1525"/>
                    </a:lnTo>
                    <a:lnTo>
                      <a:pt x="422" y="1180"/>
                    </a:lnTo>
                    <a:close/>
                    <a:moveTo>
                      <a:pt x="212" y="1"/>
                    </a:moveTo>
                    <a:cubicBezTo>
                      <a:pt x="97" y="1"/>
                      <a:pt x="1" y="96"/>
                      <a:pt x="1" y="211"/>
                    </a:cubicBezTo>
                    <a:lnTo>
                      <a:pt x="1" y="1735"/>
                    </a:lnTo>
                    <a:cubicBezTo>
                      <a:pt x="1" y="1850"/>
                      <a:pt x="97" y="1946"/>
                      <a:pt x="212" y="1946"/>
                    </a:cubicBezTo>
                    <a:lnTo>
                      <a:pt x="969" y="1946"/>
                    </a:lnTo>
                    <a:cubicBezTo>
                      <a:pt x="1084" y="1946"/>
                      <a:pt x="1180" y="1850"/>
                      <a:pt x="1180" y="1735"/>
                    </a:cubicBezTo>
                    <a:lnTo>
                      <a:pt x="1180" y="211"/>
                    </a:lnTo>
                    <a:cubicBezTo>
                      <a:pt x="1180" y="96"/>
                      <a:pt x="1084" y="1"/>
                      <a:pt x="9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58"/>
              <p:cNvSpPr/>
              <p:nvPr/>
            </p:nvSpPr>
            <p:spPr>
              <a:xfrm>
                <a:off x="5475917" y="3867811"/>
                <a:ext cx="32671" cy="51011"/>
              </a:xfrm>
              <a:custGeom>
                <a:rect b="b" l="l" r="r" t="t"/>
                <a:pathLst>
                  <a:path extrusionOk="0" h="1947" w="1247">
                    <a:moveTo>
                      <a:pt x="757" y="1189"/>
                    </a:moveTo>
                    <a:lnTo>
                      <a:pt x="757" y="1525"/>
                    </a:lnTo>
                    <a:lnTo>
                      <a:pt x="422" y="1525"/>
                    </a:lnTo>
                    <a:lnTo>
                      <a:pt x="422" y="1189"/>
                    </a:lnTo>
                    <a:close/>
                    <a:moveTo>
                      <a:pt x="211" y="1"/>
                    </a:moveTo>
                    <a:cubicBezTo>
                      <a:pt x="96" y="1"/>
                      <a:pt x="0" y="96"/>
                      <a:pt x="0" y="211"/>
                    </a:cubicBezTo>
                    <a:lnTo>
                      <a:pt x="0" y="1735"/>
                    </a:lnTo>
                    <a:cubicBezTo>
                      <a:pt x="0" y="1850"/>
                      <a:pt x="96" y="1946"/>
                      <a:pt x="211" y="1946"/>
                    </a:cubicBezTo>
                    <a:lnTo>
                      <a:pt x="968" y="1946"/>
                    </a:lnTo>
                    <a:cubicBezTo>
                      <a:pt x="1083" y="1946"/>
                      <a:pt x="1179" y="1850"/>
                      <a:pt x="1179" y="1735"/>
                    </a:cubicBezTo>
                    <a:lnTo>
                      <a:pt x="1179" y="978"/>
                    </a:lnTo>
                    <a:cubicBezTo>
                      <a:pt x="1179" y="854"/>
                      <a:pt x="1083" y="767"/>
                      <a:pt x="968" y="767"/>
                    </a:cubicBezTo>
                    <a:lnTo>
                      <a:pt x="412" y="767"/>
                    </a:lnTo>
                    <a:lnTo>
                      <a:pt x="412" y="422"/>
                    </a:lnTo>
                    <a:lnTo>
                      <a:pt x="968" y="422"/>
                    </a:lnTo>
                    <a:cubicBezTo>
                      <a:pt x="1246" y="422"/>
                      <a:pt x="1246" y="1"/>
                      <a:pt x="9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58"/>
              <p:cNvSpPr/>
              <p:nvPr/>
            </p:nvSpPr>
            <p:spPr>
              <a:xfrm>
                <a:off x="5456817" y="3905696"/>
                <a:ext cx="16349" cy="18890"/>
              </a:xfrm>
              <a:custGeom>
                <a:rect b="b" l="l" r="r" t="t"/>
                <a:pathLst>
                  <a:path extrusionOk="0" h="721" w="624">
                    <a:moveTo>
                      <a:pt x="387" y="1"/>
                    </a:moveTo>
                    <a:cubicBezTo>
                      <a:pt x="309" y="1"/>
                      <a:pt x="236" y="42"/>
                      <a:pt x="202" y="117"/>
                    </a:cubicBezTo>
                    <a:lnTo>
                      <a:pt x="49" y="424"/>
                    </a:lnTo>
                    <a:cubicBezTo>
                      <a:pt x="1" y="520"/>
                      <a:pt x="39" y="654"/>
                      <a:pt x="144" y="702"/>
                    </a:cubicBezTo>
                    <a:cubicBezTo>
                      <a:pt x="173" y="711"/>
                      <a:pt x="202" y="721"/>
                      <a:pt x="231" y="721"/>
                    </a:cubicBezTo>
                    <a:cubicBezTo>
                      <a:pt x="307" y="721"/>
                      <a:pt x="384" y="673"/>
                      <a:pt x="422" y="606"/>
                    </a:cubicBezTo>
                    <a:lnTo>
                      <a:pt x="576" y="299"/>
                    </a:lnTo>
                    <a:cubicBezTo>
                      <a:pt x="624" y="194"/>
                      <a:pt x="576" y="79"/>
                      <a:pt x="480" y="21"/>
                    </a:cubicBezTo>
                    <a:cubicBezTo>
                      <a:pt x="450" y="7"/>
                      <a:pt x="418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58"/>
              <p:cNvSpPr/>
              <p:nvPr/>
            </p:nvSpPr>
            <p:spPr>
              <a:xfrm>
                <a:off x="5419142" y="4028548"/>
                <a:ext cx="88425" cy="11056"/>
              </a:xfrm>
              <a:custGeom>
                <a:rect b="b" l="l" r="r" t="t"/>
                <a:pathLst>
                  <a:path extrusionOk="0" h="422" w="3375">
                    <a:moveTo>
                      <a:pt x="279" y="0"/>
                    </a:moveTo>
                    <a:cubicBezTo>
                      <a:pt x="1" y="0"/>
                      <a:pt x="1" y="422"/>
                      <a:pt x="279" y="422"/>
                    </a:cubicBezTo>
                    <a:lnTo>
                      <a:pt x="3097" y="422"/>
                    </a:lnTo>
                    <a:cubicBezTo>
                      <a:pt x="3375" y="422"/>
                      <a:pt x="3375" y="0"/>
                      <a:pt x="30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6" name="Google Shape;1016;p58"/>
          <p:cNvGrpSpPr/>
          <p:nvPr/>
        </p:nvGrpSpPr>
        <p:grpSpPr>
          <a:xfrm>
            <a:off x="1912675" y="1348293"/>
            <a:ext cx="363000" cy="363000"/>
            <a:chOff x="1912675" y="1348293"/>
            <a:chExt cx="363000" cy="363000"/>
          </a:xfrm>
        </p:grpSpPr>
        <p:sp>
          <p:nvSpPr>
            <p:cNvPr id="1017" name="Google Shape;1017;p58"/>
            <p:cNvSpPr/>
            <p:nvPr/>
          </p:nvSpPr>
          <p:spPr>
            <a:xfrm>
              <a:off x="1912675" y="1348293"/>
              <a:ext cx="363000" cy="36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8" name="Google Shape;1018;p58"/>
            <p:cNvGrpSpPr/>
            <p:nvPr/>
          </p:nvGrpSpPr>
          <p:grpSpPr>
            <a:xfrm>
              <a:off x="1912714" y="1349179"/>
              <a:ext cx="362922" cy="361219"/>
              <a:chOff x="5323721" y="2437029"/>
              <a:chExt cx="362922" cy="361219"/>
            </a:xfrm>
          </p:grpSpPr>
          <p:sp>
            <p:nvSpPr>
              <p:cNvPr id="1019" name="Google Shape;1019;p58"/>
              <p:cNvSpPr/>
              <p:nvPr/>
            </p:nvSpPr>
            <p:spPr>
              <a:xfrm>
                <a:off x="5611528" y="2437029"/>
                <a:ext cx="75115" cy="73989"/>
              </a:xfrm>
              <a:custGeom>
                <a:rect b="b" l="l" r="r" t="t"/>
                <a:pathLst>
                  <a:path extrusionOk="0" h="2824" w="2867">
                    <a:moveTo>
                      <a:pt x="293" y="0"/>
                    </a:moveTo>
                    <a:cubicBezTo>
                      <a:pt x="226" y="0"/>
                      <a:pt x="158" y="27"/>
                      <a:pt x="106" y="79"/>
                    </a:cubicBezTo>
                    <a:lnTo>
                      <a:pt x="96" y="89"/>
                    </a:lnTo>
                    <a:cubicBezTo>
                      <a:pt x="0" y="185"/>
                      <a:pt x="0" y="348"/>
                      <a:pt x="96" y="453"/>
                    </a:cubicBezTo>
                    <a:lnTo>
                      <a:pt x="2387" y="2744"/>
                    </a:lnTo>
                    <a:cubicBezTo>
                      <a:pt x="2440" y="2797"/>
                      <a:pt x="2507" y="2823"/>
                      <a:pt x="2574" y="2823"/>
                    </a:cubicBezTo>
                    <a:cubicBezTo>
                      <a:pt x="2641" y="2823"/>
                      <a:pt x="2708" y="2797"/>
                      <a:pt x="2761" y="2744"/>
                    </a:cubicBezTo>
                    <a:lnTo>
                      <a:pt x="2770" y="2735"/>
                    </a:lnTo>
                    <a:cubicBezTo>
                      <a:pt x="2866" y="2629"/>
                      <a:pt x="2866" y="2466"/>
                      <a:pt x="2770" y="2361"/>
                    </a:cubicBezTo>
                    <a:lnTo>
                      <a:pt x="480" y="79"/>
                    </a:lnTo>
                    <a:cubicBezTo>
                      <a:pt x="427" y="27"/>
                      <a:pt x="360" y="0"/>
                      <a:pt x="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58"/>
              <p:cNvSpPr/>
              <p:nvPr/>
            </p:nvSpPr>
            <p:spPr>
              <a:xfrm>
                <a:off x="5323721" y="2714042"/>
                <a:ext cx="88346" cy="84207"/>
              </a:xfrm>
              <a:custGeom>
                <a:rect b="b" l="l" r="r" t="t"/>
                <a:pathLst>
                  <a:path extrusionOk="0" h="3214" w="3372">
                    <a:moveTo>
                      <a:pt x="3082" y="1"/>
                    </a:moveTo>
                    <a:cubicBezTo>
                      <a:pt x="3036" y="1"/>
                      <a:pt x="2987" y="18"/>
                      <a:pt x="2943" y="60"/>
                    </a:cubicBezTo>
                    <a:lnTo>
                      <a:pt x="135" y="2859"/>
                    </a:lnTo>
                    <a:cubicBezTo>
                      <a:pt x="0" y="2993"/>
                      <a:pt x="96" y="3214"/>
                      <a:pt x="278" y="3214"/>
                    </a:cubicBezTo>
                    <a:cubicBezTo>
                      <a:pt x="336" y="3214"/>
                      <a:pt x="384" y="3194"/>
                      <a:pt x="432" y="3156"/>
                    </a:cubicBezTo>
                    <a:lnTo>
                      <a:pt x="3231" y="347"/>
                    </a:lnTo>
                    <a:cubicBezTo>
                      <a:pt x="3371" y="200"/>
                      <a:pt x="3238" y="1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58"/>
              <p:cNvSpPr/>
              <p:nvPr/>
            </p:nvSpPr>
            <p:spPr>
              <a:xfrm>
                <a:off x="5395536" y="2683702"/>
                <a:ext cx="43728" cy="42601"/>
              </a:xfrm>
              <a:custGeom>
                <a:rect b="b" l="l" r="r" t="t"/>
                <a:pathLst>
                  <a:path extrusionOk="0" h="1626" w="1669">
                    <a:moveTo>
                      <a:pt x="729" y="1"/>
                    </a:moveTo>
                    <a:lnTo>
                      <a:pt x="173" y="557"/>
                    </a:lnTo>
                    <a:cubicBezTo>
                      <a:pt x="1" y="719"/>
                      <a:pt x="1" y="997"/>
                      <a:pt x="173" y="1170"/>
                    </a:cubicBezTo>
                    <a:lnTo>
                      <a:pt x="509" y="1496"/>
                    </a:lnTo>
                    <a:cubicBezTo>
                      <a:pt x="590" y="1582"/>
                      <a:pt x="701" y="1625"/>
                      <a:pt x="812" y="1625"/>
                    </a:cubicBezTo>
                    <a:cubicBezTo>
                      <a:pt x="923" y="1625"/>
                      <a:pt x="1036" y="1582"/>
                      <a:pt x="1122" y="1496"/>
                    </a:cubicBezTo>
                    <a:lnTo>
                      <a:pt x="1669" y="940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rgbClr val="E8EB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58"/>
              <p:cNvSpPr/>
              <p:nvPr/>
            </p:nvSpPr>
            <p:spPr>
              <a:xfrm>
                <a:off x="5413640" y="2504651"/>
                <a:ext cx="204936" cy="203155"/>
              </a:xfrm>
              <a:custGeom>
                <a:rect b="b" l="l" r="r" t="t"/>
                <a:pathLst>
                  <a:path extrusionOk="0" h="7754" w="7822">
                    <a:moveTo>
                      <a:pt x="5358" y="0"/>
                    </a:moveTo>
                    <a:lnTo>
                      <a:pt x="968" y="4390"/>
                    </a:lnTo>
                    <a:cubicBezTo>
                      <a:pt x="326" y="5023"/>
                      <a:pt x="0" y="5914"/>
                      <a:pt x="77" y="6815"/>
                    </a:cubicBezTo>
                    <a:cubicBezTo>
                      <a:pt x="115" y="7314"/>
                      <a:pt x="508" y="7707"/>
                      <a:pt x="1006" y="7745"/>
                    </a:cubicBezTo>
                    <a:cubicBezTo>
                      <a:pt x="1084" y="7751"/>
                      <a:pt x="1162" y="7754"/>
                      <a:pt x="1239" y="7754"/>
                    </a:cubicBezTo>
                    <a:cubicBezTo>
                      <a:pt x="2058" y="7754"/>
                      <a:pt x="2845" y="7432"/>
                      <a:pt x="3432" y="6854"/>
                    </a:cubicBezTo>
                    <a:lnTo>
                      <a:pt x="7822" y="2464"/>
                    </a:lnTo>
                    <a:lnTo>
                      <a:pt x="53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58"/>
              <p:cNvSpPr/>
              <p:nvPr/>
            </p:nvSpPr>
            <p:spPr>
              <a:xfrm>
                <a:off x="5417386" y="2554877"/>
                <a:ext cx="201190" cy="153191"/>
              </a:xfrm>
              <a:custGeom>
                <a:rect b="b" l="l" r="r" t="t"/>
                <a:pathLst>
                  <a:path extrusionOk="0" h="5847" w="7679">
                    <a:moveTo>
                      <a:pt x="7123" y="0"/>
                    </a:moveTo>
                    <a:lnTo>
                      <a:pt x="6222" y="901"/>
                    </a:lnTo>
                    <a:lnTo>
                      <a:pt x="5723" y="1390"/>
                    </a:lnTo>
                    <a:lnTo>
                      <a:pt x="2733" y="4390"/>
                    </a:lnTo>
                    <a:cubicBezTo>
                      <a:pt x="2152" y="4971"/>
                      <a:pt x="1376" y="5293"/>
                      <a:pt x="567" y="5293"/>
                    </a:cubicBezTo>
                    <a:cubicBezTo>
                      <a:pt x="481" y="5293"/>
                      <a:pt x="394" y="5289"/>
                      <a:pt x="308" y="5282"/>
                    </a:cubicBezTo>
                    <a:cubicBezTo>
                      <a:pt x="202" y="5272"/>
                      <a:pt x="97" y="5253"/>
                      <a:pt x="1" y="5215"/>
                    </a:cubicBezTo>
                    <a:lnTo>
                      <a:pt x="1" y="5215"/>
                    </a:lnTo>
                    <a:cubicBezTo>
                      <a:pt x="145" y="5569"/>
                      <a:pt x="470" y="5809"/>
                      <a:pt x="854" y="5838"/>
                    </a:cubicBezTo>
                    <a:cubicBezTo>
                      <a:pt x="931" y="5844"/>
                      <a:pt x="1009" y="5846"/>
                      <a:pt x="1086" y="5846"/>
                    </a:cubicBezTo>
                    <a:cubicBezTo>
                      <a:pt x="1906" y="5846"/>
                      <a:pt x="2701" y="5524"/>
                      <a:pt x="3279" y="4937"/>
                    </a:cubicBezTo>
                    <a:lnTo>
                      <a:pt x="6279" y="1946"/>
                    </a:lnTo>
                    <a:lnTo>
                      <a:pt x="7679" y="54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58"/>
              <p:cNvSpPr/>
              <p:nvPr/>
            </p:nvSpPr>
            <p:spPr>
              <a:xfrm>
                <a:off x="5413640" y="2579243"/>
                <a:ext cx="132362" cy="128563"/>
              </a:xfrm>
              <a:custGeom>
                <a:rect b="b" l="l" r="r" t="t"/>
                <a:pathLst>
                  <a:path extrusionOk="0" h="4907" w="5052">
                    <a:moveTo>
                      <a:pt x="2511" y="0"/>
                    </a:moveTo>
                    <a:lnTo>
                      <a:pt x="968" y="1543"/>
                    </a:lnTo>
                    <a:cubicBezTo>
                      <a:pt x="326" y="2176"/>
                      <a:pt x="0" y="3067"/>
                      <a:pt x="77" y="3968"/>
                    </a:cubicBezTo>
                    <a:cubicBezTo>
                      <a:pt x="115" y="4467"/>
                      <a:pt x="508" y="4860"/>
                      <a:pt x="1006" y="4898"/>
                    </a:cubicBezTo>
                    <a:cubicBezTo>
                      <a:pt x="1084" y="4904"/>
                      <a:pt x="1162" y="4907"/>
                      <a:pt x="1239" y="4907"/>
                    </a:cubicBezTo>
                    <a:cubicBezTo>
                      <a:pt x="2058" y="4907"/>
                      <a:pt x="2845" y="4585"/>
                      <a:pt x="3432" y="4007"/>
                    </a:cubicBezTo>
                    <a:lnTo>
                      <a:pt x="5052" y="2387"/>
                    </a:lnTo>
                    <a:lnTo>
                      <a:pt x="5052" y="2387"/>
                    </a:lnTo>
                    <a:cubicBezTo>
                      <a:pt x="5052" y="2387"/>
                      <a:pt x="5049" y="2387"/>
                      <a:pt x="5043" y="2387"/>
                    </a:cubicBezTo>
                    <a:cubicBezTo>
                      <a:pt x="4960" y="2387"/>
                      <a:pt x="4252" y="2353"/>
                      <a:pt x="3748" y="1227"/>
                    </a:cubicBezTo>
                    <a:cubicBezTo>
                      <a:pt x="3211" y="29"/>
                      <a:pt x="2511" y="0"/>
                      <a:pt x="2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58"/>
              <p:cNvSpPr/>
              <p:nvPr/>
            </p:nvSpPr>
            <p:spPr>
              <a:xfrm>
                <a:off x="5417386" y="2632481"/>
                <a:ext cx="128616" cy="75325"/>
              </a:xfrm>
              <a:custGeom>
                <a:rect b="b" l="l" r="r" t="t"/>
                <a:pathLst>
                  <a:path extrusionOk="0" h="2875" w="4909">
                    <a:moveTo>
                      <a:pt x="4151" y="0"/>
                    </a:moveTo>
                    <a:lnTo>
                      <a:pt x="2742" y="1419"/>
                    </a:lnTo>
                    <a:cubicBezTo>
                      <a:pt x="2162" y="1999"/>
                      <a:pt x="1378" y="2321"/>
                      <a:pt x="574" y="2321"/>
                    </a:cubicBezTo>
                    <a:cubicBezTo>
                      <a:pt x="489" y="2321"/>
                      <a:pt x="403" y="2318"/>
                      <a:pt x="317" y="2310"/>
                    </a:cubicBezTo>
                    <a:cubicBezTo>
                      <a:pt x="202" y="2301"/>
                      <a:pt x="106" y="2281"/>
                      <a:pt x="1" y="2243"/>
                    </a:cubicBezTo>
                    <a:lnTo>
                      <a:pt x="1" y="2243"/>
                    </a:lnTo>
                    <a:cubicBezTo>
                      <a:pt x="154" y="2598"/>
                      <a:pt x="480" y="2837"/>
                      <a:pt x="863" y="2866"/>
                    </a:cubicBezTo>
                    <a:cubicBezTo>
                      <a:pt x="941" y="2872"/>
                      <a:pt x="1019" y="2875"/>
                      <a:pt x="1096" y="2875"/>
                    </a:cubicBezTo>
                    <a:cubicBezTo>
                      <a:pt x="1915" y="2875"/>
                      <a:pt x="2702" y="2553"/>
                      <a:pt x="3289" y="1975"/>
                    </a:cubicBezTo>
                    <a:lnTo>
                      <a:pt x="4909" y="355"/>
                    </a:lnTo>
                    <a:lnTo>
                      <a:pt x="4909" y="355"/>
                    </a:lnTo>
                    <a:cubicBezTo>
                      <a:pt x="4909" y="355"/>
                      <a:pt x="4908" y="355"/>
                      <a:pt x="4906" y="355"/>
                    </a:cubicBezTo>
                    <a:cubicBezTo>
                      <a:pt x="4873" y="355"/>
                      <a:pt x="4534" y="346"/>
                      <a:pt x="4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58"/>
              <p:cNvSpPr/>
              <p:nvPr/>
            </p:nvSpPr>
            <p:spPr>
              <a:xfrm>
                <a:off x="5540710" y="2480102"/>
                <a:ext cx="103228" cy="101342"/>
              </a:xfrm>
              <a:custGeom>
                <a:rect b="b" l="l" r="r" t="t"/>
                <a:pathLst>
                  <a:path extrusionOk="0" h="3868" w="3940">
                    <a:moveTo>
                      <a:pt x="370" y="0"/>
                    </a:moveTo>
                    <a:cubicBezTo>
                      <a:pt x="288" y="0"/>
                      <a:pt x="206" y="31"/>
                      <a:pt x="144" y="94"/>
                    </a:cubicBezTo>
                    <a:lnTo>
                      <a:pt x="134" y="103"/>
                    </a:lnTo>
                    <a:cubicBezTo>
                      <a:pt x="0" y="228"/>
                      <a:pt x="0" y="439"/>
                      <a:pt x="134" y="563"/>
                    </a:cubicBezTo>
                    <a:lnTo>
                      <a:pt x="3336" y="3774"/>
                    </a:lnTo>
                    <a:cubicBezTo>
                      <a:pt x="3403" y="3837"/>
                      <a:pt x="3487" y="3868"/>
                      <a:pt x="3570" y="3868"/>
                    </a:cubicBezTo>
                    <a:cubicBezTo>
                      <a:pt x="3652" y="3868"/>
                      <a:pt x="3734" y="3837"/>
                      <a:pt x="3796" y="3774"/>
                    </a:cubicBezTo>
                    <a:lnTo>
                      <a:pt x="3806" y="3765"/>
                    </a:lnTo>
                    <a:cubicBezTo>
                      <a:pt x="3940" y="3631"/>
                      <a:pt x="3940" y="3429"/>
                      <a:pt x="3806" y="3305"/>
                    </a:cubicBezTo>
                    <a:lnTo>
                      <a:pt x="604" y="94"/>
                    </a:lnTo>
                    <a:cubicBezTo>
                      <a:pt x="537" y="31"/>
                      <a:pt x="453" y="0"/>
                      <a:pt x="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58"/>
              <p:cNvSpPr/>
              <p:nvPr/>
            </p:nvSpPr>
            <p:spPr>
              <a:xfrm>
                <a:off x="5619310" y="2557890"/>
                <a:ext cx="26750" cy="23213"/>
              </a:xfrm>
              <a:custGeom>
                <a:rect b="b" l="l" r="r" t="t"/>
                <a:pathLst>
                  <a:path extrusionOk="0" h="886" w="1021">
                    <a:moveTo>
                      <a:pt x="470" y="0"/>
                    </a:moveTo>
                    <a:lnTo>
                      <a:pt x="0" y="460"/>
                    </a:lnTo>
                    <a:lnTo>
                      <a:pt x="336" y="796"/>
                    </a:lnTo>
                    <a:cubicBezTo>
                      <a:pt x="405" y="859"/>
                      <a:pt x="481" y="885"/>
                      <a:pt x="554" y="885"/>
                    </a:cubicBezTo>
                    <a:cubicBezTo>
                      <a:pt x="805" y="885"/>
                      <a:pt x="1021" y="571"/>
                      <a:pt x="806" y="326"/>
                    </a:cubicBez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58"/>
              <p:cNvSpPr/>
              <p:nvPr/>
            </p:nvSpPr>
            <p:spPr>
              <a:xfrm>
                <a:off x="5575608" y="2456181"/>
                <a:ext cx="91202" cy="91176"/>
              </a:xfrm>
              <a:custGeom>
                <a:rect b="b" l="l" r="r" t="t"/>
                <a:pathLst>
                  <a:path extrusionOk="0" h="3480" w="3481">
                    <a:moveTo>
                      <a:pt x="1745" y="0"/>
                    </a:moveTo>
                    <a:lnTo>
                      <a:pt x="1" y="1745"/>
                    </a:lnTo>
                    <a:lnTo>
                      <a:pt x="1745" y="3480"/>
                    </a:lnTo>
                    <a:lnTo>
                      <a:pt x="3480" y="174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58"/>
              <p:cNvSpPr/>
              <p:nvPr/>
            </p:nvSpPr>
            <p:spPr>
              <a:xfrm>
                <a:off x="5575608" y="2456181"/>
                <a:ext cx="91438" cy="91176"/>
              </a:xfrm>
              <a:custGeom>
                <a:rect b="b" l="l" r="r" t="t"/>
                <a:pathLst>
                  <a:path extrusionOk="0" h="3480" w="3490">
                    <a:moveTo>
                      <a:pt x="1" y="1745"/>
                    </a:moveTo>
                    <a:lnTo>
                      <a:pt x="1256" y="3000"/>
                    </a:lnTo>
                    <a:lnTo>
                      <a:pt x="1260" y="2997"/>
                    </a:lnTo>
                    <a:lnTo>
                      <a:pt x="1260" y="2997"/>
                    </a:lnTo>
                    <a:lnTo>
                      <a:pt x="1" y="1745"/>
                    </a:lnTo>
                    <a:close/>
                    <a:moveTo>
                      <a:pt x="1745" y="0"/>
                    </a:moveTo>
                    <a:lnTo>
                      <a:pt x="1448" y="288"/>
                    </a:lnTo>
                    <a:lnTo>
                      <a:pt x="2359" y="1208"/>
                    </a:lnTo>
                    <a:cubicBezTo>
                      <a:pt x="2550" y="1390"/>
                      <a:pt x="2550" y="1706"/>
                      <a:pt x="2359" y="1889"/>
                    </a:cubicBezTo>
                    <a:lnTo>
                      <a:pt x="1260" y="2997"/>
                    </a:lnTo>
                    <a:lnTo>
                      <a:pt x="1260" y="2997"/>
                    </a:lnTo>
                    <a:lnTo>
                      <a:pt x="1745" y="3480"/>
                    </a:lnTo>
                    <a:lnTo>
                      <a:pt x="3490" y="174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58"/>
              <p:cNvSpPr/>
              <p:nvPr/>
            </p:nvSpPr>
            <p:spPr>
              <a:xfrm>
                <a:off x="5523680" y="2521865"/>
                <a:ext cx="29868" cy="27012"/>
              </a:xfrm>
              <a:custGeom>
                <a:rect b="b" l="l" r="r" t="t"/>
                <a:pathLst>
                  <a:path extrusionOk="0" h="1031" w="1140">
                    <a:moveTo>
                      <a:pt x="305" y="1"/>
                    </a:moveTo>
                    <a:cubicBezTo>
                      <a:pt x="140" y="1"/>
                      <a:pt x="1" y="213"/>
                      <a:pt x="161" y="359"/>
                    </a:cubicBezTo>
                    <a:lnTo>
                      <a:pt x="775" y="973"/>
                    </a:lnTo>
                    <a:cubicBezTo>
                      <a:pt x="813" y="1011"/>
                      <a:pt x="861" y="1030"/>
                      <a:pt x="919" y="1030"/>
                    </a:cubicBezTo>
                    <a:cubicBezTo>
                      <a:pt x="967" y="1030"/>
                      <a:pt x="1024" y="1011"/>
                      <a:pt x="1062" y="973"/>
                    </a:cubicBezTo>
                    <a:cubicBezTo>
                      <a:pt x="1139" y="896"/>
                      <a:pt x="1139" y="762"/>
                      <a:pt x="1062" y="685"/>
                    </a:cubicBezTo>
                    <a:lnTo>
                      <a:pt x="459" y="72"/>
                    </a:lnTo>
                    <a:cubicBezTo>
                      <a:pt x="411" y="21"/>
                      <a:pt x="357" y="1"/>
                      <a:pt x="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58"/>
              <p:cNvSpPr/>
              <p:nvPr/>
            </p:nvSpPr>
            <p:spPr>
              <a:xfrm>
                <a:off x="5505366" y="2541358"/>
                <a:ext cx="29344" cy="26593"/>
              </a:xfrm>
              <a:custGeom>
                <a:rect b="b" l="l" r="r" t="t"/>
                <a:pathLst>
                  <a:path extrusionOk="0" h="1015" w="1120">
                    <a:moveTo>
                      <a:pt x="292" y="1"/>
                    </a:moveTo>
                    <a:cubicBezTo>
                      <a:pt x="135" y="1"/>
                      <a:pt x="0" y="195"/>
                      <a:pt x="141" y="344"/>
                    </a:cubicBezTo>
                    <a:lnTo>
                      <a:pt x="745" y="957"/>
                    </a:lnTo>
                    <a:cubicBezTo>
                      <a:pt x="784" y="996"/>
                      <a:pt x="832" y="1015"/>
                      <a:pt x="889" y="1015"/>
                    </a:cubicBezTo>
                    <a:cubicBezTo>
                      <a:pt x="947" y="1015"/>
                      <a:pt x="995" y="996"/>
                      <a:pt x="1033" y="957"/>
                    </a:cubicBezTo>
                    <a:cubicBezTo>
                      <a:pt x="1119" y="871"/>
                      <a:pt x="1119" y="746"/>
                      <a:pt x="1033" y="660"/>
                    </a:cubicBezTo>
                    <a:lnTo>
                      <a:pt x="429" y="56"/>
                    </a:lnTo>
                    <a:cubicBezTo>
                      <a:pt x="386" y="17"/>
                      <a:pt x="338" y="1"/>
                      <a:pt x="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58"/>
              <p:cNvSpPr/>
              <p:nvPr/>
            </p:nvSpPr>
            <p:spPr>
              <a:xfrm>
                <a:off x="5486266" y="2560222"/>
                <a:ext cx="43675" cy="40898"/>
              </a:xfrm>
              <a:custGeom>
                <a:rect b="b" l="l" r="r" t="t"/>
                <a:pathLst>
                  <a:path extrusionOk="0" h="1561" w="1667">
                    <a:moveTo>
                      <a:pt x="296" y="1"/>
                    </a:moveTo>
                    <a:cubicBezTo>
                      <a:pt x="138" y="1"/>
                      <a:pt x="0" y="203"/>
                      <a:pt x="142" y="352"/>
                    </a:cubicBezTo>
                    <a:lnTo>
                      <a:pt x="1292" y="1502"/>
                    </a:lnTo>
                    <a:cubicBezTo>
                      <a:pt x="1331" y="1541"/>
                      <a:pt x="1388" y="1560"/>
                      <a:pt x="1446" y="1560"/>
                    </a:cubicBezTo>
                    <a:cubicBezTo>
                      <a:pt x="1494" y="1560"/>
                      <a:pt x="1541" y="1541"/>
                      <a:pt x="1580" y="1502"/>
                    </a:cubicBezTo>
                    <a:cubicBezTo>
                      <a:pt x="1666" y="1426"/>
                      <a:pt x="1666" y="1292"/>
                      <a:pt x="1580" y="1215"/>
                    </a:cubicBezTo>
                    <a:lnTo>
                      <a:pt x="430" y="55"/>
                    </a:lnTo>
                    <a:cubicBezTo>
                      <a:pt x="387" y="17"/>
                      <a:pt x="341" y="1"/>
                      <a:pt x="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58"/>
              <p:cNvSpPr/>
              <p:nvPr/>
            </p:nvSpPr>
            <p:spPr>
              <a:xfrm>
                <a:off x="5467376" y="2579295"/>
                <a:ext cx="29161" cy="26593"/>
              </a:xfrm>
              <a:custGeom>
                <a:rect b="b" l="l" r="r" t="t"/>
                <a:pathLst>
                  <a:path extrusionOk="0" h="1015" w="1113">
                    <a:moveTo>
                      <a:pt x="291" y="0"/>
                    </a:moveTo>
                    <a:cubicBezTo>
                      <a:pt x="132" y="0"/>
                      <a:pt x="1" y="195"/>
                      <a:pt x="134" y="343"/>
                    </a:cubicBezTo>
                    <a:lnTo>
                      <a:pt x="748" y="957"/>
                    </a:lnTo>
                    <a:cubicBezTo>
                      <a:pt x="786" y="995"/>
                      <a:pt x="834" y="1014"/>
                      <a:pt x="892" y="1014"/>
                    </a:cubicBezTo>
                    <a:cubicBezTo>
                      <a:pt x="949" y="1014"/>
                      <a:pt x="997" y="995"/>
                      <a:pt x="1036" y="957"/>
                    </a:cubicBezTo>
                    <a:cubicBezTo>
                      <a:pt x="1112" y="870"/>
                      <a:pt x="1112" y="746"/>
                      <a:pt x="1036" y="659"/>
                    </a:cubicBezTo>
                    <a:lnTo>
                      <a:pt x="432" y="56"/>
                    </a:lnTo>
                    <a:cubicBezTo>
                      <a:pt x="386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58"/>
              <p:cNvSpPr/>
              <p:nvPr/>
            </p:nvSpPr>
            <p:spPr>
              <a:xfrm>
                <a:off x="5448381" y="2598264"/>
                <a:ext cx="29318" cy="26698"/>
              </a:xfrm>
              <a:custGeom>
                <a:rect b="b" l="l" r="r" t="t"/>
                <a:pathLst>
                  <a:path extrusionOk="0" h="1019" w="1119">
                    <a:moveTo>
                      <a:pt x="289" y="1"/>
                    </a:moveTo>
                    <a:cubicBezTo>
                      <a:pt x="133" y="1"/>
                      <a:pt x="0" y="200"/>
                      <a:pt x="141" y="348"/>
                    </a:cubicBezTo>
                    <a:lnTo>
                      <a:pt x="744" y="952"/>
                    </a:lnTo>
                    <a:cubicBezTo>
                      <a:pt x="783" y="990"/>
                      <a:pt x="831" y="1019"/>
                      <a:pt x="888" y="1019"/>
                    </a:cubicBezTo>
                    <a:cubicBezTo>
                      <a:pt x="946" y="1019"/>
                      <a:pt x="994" y="990"/>
                      <a:pt x="1032" y="952"/>
                    </a:cubicBezTo>
                    <a:cubicBezTo>
                      <a:pt x="1118" y="875"/>
                      <a:pt x="1118" y="741"/>
                      <a:pt x="1032" y="664"/>
                    </a:cubicBezTo>
                    <a:lnTo>
                      <a:pt x="428" y="60"/>
                    </a:lnTo>
                    <a:cubicBezTo>
                      <a:pt x="384" y="18"/>
                      <a:pt x="336" y="1"/>
                      <a:pt x="2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58"/>
              <p:cNvSpPr/>
              <p:nvPr/>
            </p:nvSpPr>
            <p:spPr>
              <a:xfrm>
                <a:off x="5429491" y="2617364"/>
                <a:ext cx="43440" cy="40741"/>
              </a:xfrm>
              <a:custGeom>
                <a:rect b="b" l="l" r="r" t="t"/>
                <a:pathLst>
                  <a:path extrusionOk="0" h="1555" w="1658">
                    <a:moveTo>
                      <a:pt x="287" y="0"/>
                    </a:moveTo>
                    <a:cubicBezTo>
                      <a:pt x="129" y="0"/>
                      <a:pt x="0" y="199"/>
                      <a:pt x="133" y="347"/>
                    </a:cubicBezTo>
                    <a:lnTo>
                      <a:pt x="1283" y="1497"/>
                    </a:lnTo>
                    <a:cubicBezTo>
                      <a:pt x="1322" y="1536"/>
                      <a:pt x="1379" y="1555"/>
                      <a:pt x="1437" y="1555"/>
                    </a:cubicBezTo>
                    <a:cubicBezTo>
                      <a:pt x="1485" y="1555"/>
                      <a:pt x="1542" y="1536"/>
                      <a:pt x="1580" y="1497"/>
                    </a:cubicBezTo>
                    <a:cubicBezTo>
                      <a:pt x="1657" y="1421"/>
                      <a:pt x="1657" y="1286"/>
                      <a:pt x="1580" y="1210"/>
                    </a:cubicBezTo>
                    <a:lnTo>
                      <a:pt x="430" y="60"/>
                    </a:lnTo>
                    <a:cubicBezTo>
                      <a:pt x="384" y="18"/>
                      <a:pt x="334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6" name="Google Shape;1036;p58"/>
          <p:cNvGrpSpPr/>
          <p:nvPr/>
        </p:nvGrpSpPr>
        <p:grpSpPr>
          <a:xfrm>
            <a:off x="4657523" y="2914249"/>
            <a:ext cx="363000" cy="395844"/>
            <a:chOff x="4390448" y="3100893"/>
            <a:chExt cx="363000" cy="395844"/>
          </a:xfrm>
        </p:grpSpPr>
        <p:sp>
          <p:nvSpPr>
            <p:cNvPr id="1037" name="Google Shape;1037;p58"/>
            <p:cNvSpPr/>
            <p:nvPr/>
          </p:nvSpPr>
          <p:spPr>
            <a:xfrm>
              <a:off x="4390448" y="3100893"/>
              <a:ext cx="363000" cy="36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8" name="Google Shape;1038;p58"/>
            <p:cNvGrpSpPr/>
            <p:nvPr/>
          </p:nvGrpSpPr>
          <p:grpSpPr>
            <a:xfrm>
              <a:off x="4420180" y="3137610"/>
              <a:ext cx="303537" cy="359127"/>
              <a:chOff x="859632" y="3346972"/>
              <a:chExt cx="303537" cy="359127"/>
            </a:xfrm>
          </p:grpSpPr>
          <p:sp>
            <p:nvSpPr>
              <p:cNvPr id="1039" name="Google Shape;1039;p58"/>
              <p:cNvSpPr/>
              <p:nvPr/>
            </p:nvSpPr>
            <p:spPr>
              <a:xfrm>
                <a:off x="859632" y="3346972"/>
                <a:ext cx="303537" cy="359127"/>
              </a:xfrm>
              <a:custGeom>
                <a:rect b="b" l="l" r="r" t="t"/>
                <a:pathLst>
                  <a:path extrusionOk="0" h="13715" w="11592">
                    <a:moveTo>
                      <a:pt x="5935" y="1"/>
                    </a:moveTo>
                    <a:cubicBezTo>
                      <a:pt x="4754" y="1"/>
                      <a:pt x="3581" y="368"/>
                      <a:pt x="2595" y="1091"/>
                    </a:cubicBezTo>
                    <a:cubicBezTo>
                      <a:pt x="868" y="2341"/>
                      <a:pt x="0" y="4459"/>
                      <a:pt x="344" y="6567"/>
                    </a:cubicBezTo>
                    <a:cubicBezTo>
                      <a:pt x="678" y="8666"/>
                      <a:pt x="2175" y="10402"/>
                      <a:pt x="4198" y="11060"/>
                    </a:cubicBezTo>
                    <a:lnTo>
                      <a:pt x="5743" y="13607"/>
                    </a:lnTo>
                    <a:cubicBezTo>
                      <a:pt x="5786" y="13679"/>
                      <a:pt x="5860" y="13715"/>
                      <a:pt x="5934" y="13715"/>
                    </a:cubicBezTo>
                    <a:cubicBezTo>
                      <a:pt x="6008" y="13715"/>
                      <a:pt x="6082" y="13679"/>
                      <a:pt x="6125" y="13607"/>
                    </a:cubicBezTo>
                    <a:lnTo>
                      <a:pt x="7670" y="11060"/>
                    </a:lnTo>
                    <a:cubicBezTo>
                      <a:pt x="10008" y="10297"/>
                      <a:pt x="11591" y="8122"/>
                      <a:pt x="11591" y="5661"/>
                    </a:cubicBezTo>
                    <a:cubicBezTo>
                      <a:pt x="11591" y="3533"/>
                      <a:pt x="10399" y="1578"/>
                      <a:pt x="8500" y="614"/>
                    </a:cubicBezTo>
                    <a:cubicBezTo>
                      <a:pt x="7691" y="203"/>
                      <a:pt x="6811" y="1"/>
                      <a:pt x="59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8"/>
              <p:cNvSpPr/>
              <p:nvPr/>
            </p:nvSpPr>
            <p:spPr>
              <a:xfrm>
                <a:off x="926063" y="3427989"/>
                <a:ext cx="153156" cy="145903"/>
              </a:xfrm>
              <a:custGeom>
                <a:rect b="b" l="l" r="r" t="t"/>
                <a:pathLst>
                  <a:path extrusionOk="0" h="5572" w="5849">
                    <a:moveTo>
                      <a:pt x="1575" y="0"/>
                    </a:moveTo>
                    <a:cubicBezTo>
                      <a:pt x="1489" y="0"/>
                      <a:pt x="1403" y="0"/>
                      <a:pt x="1308" y="10"/>
                    </a:cubicBezTo>
                    <a:cubicBezTo>
                      <a:pt x="745" y="67"/>
                      <a:pt x="77" y="592"/>
                      <a:pt x="1" y="1603"/>
                    </a:cubicBezTo>
                    <a:lnTo>
                      <a:pt x="1" y="1937"/>
                    </a:lnTo>
                    <a:cubicBezTo>
                      <a:pt x="77" y="2901"/>
                      <a:pt x="802" y="4083"/>
                      <a:pt x="2920" y="5572"/>
                    </a:cubicBezTo>
                    <a:cubicBezTo>
                      <a:pt x="5047" y="4083"/>
                      <a:pt x="5772" y="2901"/>
                      <a:pt x="5849" y="1937"/>
                    </a:cubicBezTo>
                    <a:lnTo>
                      <a:pt x="5849" y="1603"/>
                    </a:lnTo>
                    <a:cubicBezTo>
                      <a:pt x="5772" y="592"/>
                      <a:pt x="5114" y="67"/>
                      <a:pt x="4542" y="10"/>
                    </a:cubicBezTo>
                    <a:cubicBezTo>
                      <a:pt x="4446" y="0"/>
                      <a:pt x="4361" y="0"/>
                      <a:pt x="4275" y="0"/>
                    </a:cubicBezTo>
                    <a:lnTo>
                      <a:pt x="4265" y="0"/>
                    </a:lnTo>
                    <a:cubicBezTo>
                      <a:pt x="3597" y="0"/>
                      <a:pt x="3283" y="287"/>
                      <a:pt x="2920" y="716"/>
                    </a:cubicBezTo>
                    <a:cubicBezTo>
                      <a:pt x="2558" y="287"/>
                      <a:pt x="2233" y="0"/>
                      <a:pt x="15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58"/>
              <p:cNvSpPr/>
              <p:nvPr/>
            </p:nvSpPr>
            <p:spPr>
              <a:xfrm>
                <a:off x="998020" y="3428224"/>
                <a:ext cx="81462" cy="145667"/>
              </a:xfrm>
              <a:custGeom>
                <a:rect b="b" l="l" r="r" t="t"/>
                <a:pathLst>
                  <a:path extrusionOk="0" h="5563" w="3111">
                    <a:moveTo>
                      <a:pt x="1536" y="1"/>
                    </a:moveTo>
                    <a:cubicBezTo>
                      <a:pt x="1479" y="1"/>
                      <a:pt x="1412" y="10"/>
                      <a:pt x="1355" y="10"/>
                    </a:cubicBezTo>
                    <a:lnTo>
                      <a:pt x="1431" y="10"/>
                    </a:lnTo>
                    <a:cubicBezTo>
                      <a:pt x="1994" y="68"/>
                      <a:pt x="2662" y="592"/>
                      <a:pt x="2738" y="1594"/>
                    </a:cubicBezTo>
                    <a:lnTo>
                      <a:pt x="2738" y="1928"/>
                    </a:lnTo>
                    <a:cubicBezTo>
                      <a:pt x="2662" y="2863"/>
                      <a:pt x="1975" y="4008"/>
                      <a:pt x="0" y="5439"/>
                    </a:cubicBezTo>
                    <a:lnTo>
                      <a:pt x="182" y="5563"/>
                    </a:lnTo>
                    <a:cubicBezTo>
                      <a:pt x="2309" y="4074"/>
                      <a:pt x="3034" y="2892"/>
                      <a:pt x="3110" y="1928"/>
                    </a:cubicBezTo>
                    <a:lnTo>
                      <a:pt x="3110" y="1594"/>
                    </a:lnTo>
                    <a:cubicBezTo>
                      <a:pt x="3024" y="583"/>
                      <a:pt x="2366" y="58"/>
                      <a:pt x="1803" y="10"/>
                    </a:cubicBezTo>
                    <a:cubicBezTo>
                      <a:pt x="1708" y="1"/>
                      <a:pt x="1622" y="1"/>
                      <a:pt x="15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58"/>
              <p:cNvSpPr/>
              <p:nvPr/>
            </p:nvSpPr>
            <p:spPr>
              <a:xfrm>
                <a:off x="1022738" y="3503925"/>
                <a:ext cx="80964" cy="81200"/>
              </a:xfrm>
              <a:custGeom>
                <a:rect b="b" l="l" r="r" t="t"/>
                <a:pathLst>
                  <a:path extrusionOk="0" h="3101" w="3092">
                    <a:moveTo>
                      <a:pt x="1193" y="1"/>
                    </a:moveTo>
                    <a:cubicBezTo>
                      <a:pt x="1069" y="1"/>
                      <a:pt x="964" y="105"/>
                      <a:pt x="964" y="229"/>
                    </a:cubicBezTo>
                    <a:lnTo>
                      <a:pt x="964" y="974"/>
                    </a:lnTo>
                    <a:lnTo>
                      <a:pt x="220" y="974"/>
                    </a:lnTo>
                    <a:cubicBezTo>
                      <a:pt x="96" y="974"/>
                      <a:pt x="1" y="1069"/>
                      <a:pt x="1" y="1193"/>
                    </a:cubicBezTo>
                    <a:lnTo>
                      <a:pt x="1" y="1909"/>
                    </a:lnTo>
                    <a:cubicBezTo>
                      <a:pt x="1" y="2023"/>
                      <a:pt x="96" y="2128"/>
                      <a:pt x="220" y="2128"/>
                    </a:cubicBezTo>
                    <a:lnTo>
                      <a:pt x="964" y="2128"/>
                    </a:lnTo>
                    <a:lnTo>
                      <a:pt x="964" y="2872"/>
                    </a:lnTo>
                    <a:cubicBezTo>
                      <a:pt x="964" y="2996"/>
                      <a:pt x="1069" y="3101"/>
                      <a:pt x="1193" y="3101"/>
                    </a:cubicBezTo>
                    <a:lnTo>
                      <a:pt x="1899" y="3101"/>
                    </a:lnTo>
                    <a:cubicBezTo>
                      <a:pt x="2023" y="3101"/>
                      <a:pt x="2119" y="2996"/>
                      <a:pt x="2119" y="2872"/>
                    </a:cubicBezTo>
                    <a:lnTo>
                      <a:pt x="2119" y="2128"/>
                    </a:lnTo>
                    <a:lnTo>
                      <a:pt x="2863" y="2128"/>
                    </a:lnTo>
                    <a:cubicBezTo>
                      <a:pt x="2987" y="2128"/>
                      <a:pt x="3092" y="2023"/>
                      <a:pt x="3092" y="1909"/>
                    </a:cubicBezTo>
                    <a:lnTo>
                      <a:pt x="3092" y="1193"/>
                    </a:lnTo>
                    <a:cubicBezTo>
                      <a:pt x="3092" y="1069"/>
                      <a:pt x="2987" y="974"/>
                      <a:pt x="2863" y="974"/>
                    </a:cubicBezTo>
                    <a:lnTo>
                      <a:pt x="2119" y="974"/>
                    </a:lnTo>
                    <a:lnTo>
                      <a:pt x="2119" y="229"/>
                    </a:lnTo>
                    <a:cubicBezTo>
                      <a:pt x="2119" y="105"/>
                      <a:pt x="2023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3" name="Google Shape;1043;p58"/>
          <p:cNvSpPr txBox="1"/>
          <p:nvPr>
            <p:ph idx="13" type="title"/>
          </p:nvPr>
        </p:nvSpPr>
        <p:spPr>
          <a:xfrm>
            <a:off x="3848002" y="33101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4" name="Google Shape;1044;p58"/>
          <p:cNvSpPr txBox="1"/>
          <p:nvPr>
            <p:ph idx="13" type="title"/>
          </p:nvPr>
        </p:nvSpPr>
        <p:spPr>
          <a:xfrm>
            <a:off x="6447277" y="16701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9"/>
          <p:cNvSpPr txBox="1"/>
          <p:nvPr>
            <p:ph type="title"/>
          </p:nvPr>
        </p:nvSpPr>
        <p:spPr>
          <a:xfrm>
            <a:off x="410375" y="1565413"/>
            <a:ext cx="50208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solution</a:t>
            </a:r>
            <a:endParaRPr/>
          </a:p>
        </p:txBody>
      </p:sp>
      <p:sp>
        <p:nvSpPr>
          <p:cNvPr id="1050" name="Google Shape;1050;p59"/>
          <p:cNvSpPr txBox="1"/>
          <p:nvPr>
            <p:ph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1" name="Google Shape;1051;p59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52" name="Google Shape;1052;p59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53" name="Google Shape;1053;p59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4" name="Google Shape;1054;p59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5" name="Google Shape;1055;p59"/>
          <p:cNvSpPr/>
          <p:nvPr/>
        </p:nvSpPr>
        <p:spPr>
          <a:xfrm>
            <a:off x="5354974" y="709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59"/>
          <p:cNvGrpSpPr/>
          <p:nvPr/>
        </p:nvGrpSpPr>
        <p:grpSpPr>
          <a:xfrm>
            <a:off x="5291897" y="1341479"/>
            <a:ext cx="3447529" cy="2916572"/>
            <a:chOff x="4987097" y="1341479"/>
            <a:chExt cx="3447529" cy="2916572"/>
          </a:xfrm>
        </p:grpSpPr>
        <p:sp>
          <p:nvSpPr>
            <p:cNvPr id="1057" name="Google Shape;1057;p59"/>
            <p:cNvSpPr/>
            <p:nvPr/>
          </p:nvSpPr>
          <p:spPr>
            <a:xfrm>
              <a:off x="5354984" y="4188419"/>
              <a:ext cx="2921488" cy="69632"/>
            </a:xfrm>
            <a:custGeom>
              <a:rect b="b" l="l" r="r" t="t"/>
              <a:pathLst>
                <a:path extrusionOk="0" h="2312" w="97003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8" name="Google Shape;1058;p59"/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1059" name="Google Shape;1059;p59"/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rect b="b" l="l" r="r" t="t"/>
                <a:pathLst>
                  <a:path extrusionOk="0" h="137709" w="13830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59"/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rect b="b" l="l" r="r" t="t"/>
                <a:pathLst>
                  <a:path extrusionOk="0" h="4001" w="5571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59"/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rect b="b" l="l" r="r" t="t"/>
                <a:pathLst>
                  <a:path extrusionOk="0" h="26792" w="32358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59"/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rect b="b" l="l" r="r" t="t"/>
                <a:pathLst>
                  <a:path extrusionOk="0" h="8608" w="6873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59"/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rect b="b" l="l" r="r" t="t"/>
                <a:pathLst>
                  <a:path extrusionOk="0" h="4271" w="1635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59"/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rect b="b" l="l" r="r" t="t"/>
                <a:pathLst>
                  <a:path extrusionOk="0" h="1945" w="207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59"/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rect b="b" l="l" r="r" t="t"/>
                <a:pathLst>
                  <a:path extrusionOk="0" h="129104" w="72586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9"/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rect b="b" l="l" r="r" t="t"/>
                <a:pathLst>
                  <a:path extrusionOk="0" h="70113" w="49403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9"/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rect b="b" l="l" r="r" t="t"/>
                <a:pathLst>
                  <a:path extrusionOk="0" h="2519" w="4771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9"/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rect b="b" l="l" r="r" t="t"/>
                <a:pathLst>
                  <a:path extrusionOk="0" h="113588" w="89198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9"/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rect b="b" l="l" r="r" t="t"/>
                <a:pathLst>
                  <a:path extrusionOk="0" h="101040" w="79758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9"/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rect b="b" l="l" r="r" t="t"/>
                <a:pathLst>
                  <a:path extrusionOk="0" h="7102" w="6272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9"/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rect b="b" l="l" r="r" t="t"/>
                <a:pathLst>
                  <a:path extrusionOk="0" h="6940" w="1735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59"/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rect b="b" l="l" r="r" t="t"/>
                <a:pathLst>
                  <a:path extrusionOk="0" h="7273" w="6272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59"/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rect b="b" l="l" r="r" t="t"/>
                <a:pathLst>
                  <a:path extrusionOk="0" h="7130" w="5505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59"/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rect b="b" l="l" r="r" t="t"/>
                <a:pathLst>
                  <a:path extrusionOk="0" h="7339" w="5204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59"/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rect b="b" l="l" r="r" t="t"/>
                <a:pathLst>
                  <a:path extrusionOk="0" h="7206" w="5872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59"/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rect b="b" l="l" r="r" t="t"/>
                <a:pathLst>
                  <a:path extrusionOk="0" h="7339" w="5238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59"/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rect b="b" l="l" r="r" t="t"/>
                <a:pathLst>
                  <a:path extrusionOk="0" h="7164" w="5338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59"/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rect b="b" l="l" r="r" t="t"/>
                <a:pathLst>
                  <a:path extrusionOk="0" h="7306" w="55574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59"/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rect b="b" l="l" r="r" t="t"/>
                <a:pathLst>
                  <a:path extrusionOk="0" h="6109" w="6472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59"/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rect b="b" l="l" r="r" t="t"/>
                <a:pathLst>
                  <a:path extrusionOk="0" h="7873" w="48303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9"/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rect b="b" l="l" r="r" t="t"/>
                <a:pathLst>
                  <a:path extrusionOk="0" h="6076" w="6472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9"/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rect b="b" l="l" r="r" t="t"/>
                <a:pathLst>
                  <a:path extrusionOk="0" h="7874" w="48302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9"/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rect b="b" l="l" r="r" t="t"/>
                <a:pathLst>
                  <a:path extrusionOk="0" h="6076" w="6473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9"/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9"/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rect b="b" l="l" r="r" t="t"/>
                <a:pathLst>
                  <a:path extrusionOk="0" h="6083" w="6472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59"/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rect b="b" l="l" r="r" t="t"/>
                <a:pathLst>
                  <a:path extrusionOk="0" h="7873" w="48269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59"/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rect b="b" l="l" r="r" t="t"/>
                <a:pathLst>
                  <a:path extrusionOk="0" h="6110" w="6473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rect b="b" l="l" r="r" t="t"/>
                <a:pathLst>
                  <a:path extrusionOk="0" h="17703" w="43198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9"/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rect b="b" l="l" r="r" t="t"/>
                <a:pathLst>
                  <a:path extrusionOk="0" h="10975" w="43265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9"/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rect b="b" l="l" r="r" t="t"/>
                <a:pathLst>
                  <a:path extrusionOk="0" h="2386" w="347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9"/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rect b="b" l="l" r="r" t="t"/>
                <a:pathLst>
                  <a:path extrusionOk="0" h="2607" w="14745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9"/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rect b="b" l="l" r="r" t="t"/>
                <a:pathLst>
                  <a:path extrusionOk="0" h="1935" w="2803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59"/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rect b="b" l="l" r="r" t="t"/>
                <a:pathLst>
                  <a:path extrusionOk="0" h="17705" w="24685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59"/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rect b="b" l="l" r="r" t="t"/>
                <a:pathLst>
                  <a:path extrusionOk="0" h="64605" w="57041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59"/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rect b="b" l="l" r="r" t="t"/>
                <a:pathLst>
                  <a:path extrusionOk="0" h="12110" w="22117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9"/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rect b="b" l="l" r="r" t="t"/>
                <a:pathLst>
                  <a:path extrusionOk="0" h="22848" w="32691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9"/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rect b="b" l="l" r="r" t="t"/>
                <a:pathLst>
                  <a:path extrusionOk="0" h="8868" w="4771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9"/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rect b="b" l="l" r="r" t="t"/>
                <a:pathLst>
                  <a:path extrusionOk="0" h="9113" w="4904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9"/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rect b="b" l="l" r="r" t="t"/>
                <a:pathLst>
                  <a:path extrusionOk="0" h="9300" w="4971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59"/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rect b="b" l="l" r="r" t="t"/>
                <a:pathLst>
                  <a:path extrusionOk="0" h="9367" w="4971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59"/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rect b="b" l="l" r="r" t="t"/>
                <a:pathLst>
                  <a:path extrusionOk="0" h="9367" w="4938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9"/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rect b="b" l="l" r="r" t="t"/>
                <a:pathLst>
                  <a:path extrusionOk="0" h="9228" w="4871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9"/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rect b="b" l="l" r="r" t="t"/>
                <a:pathLst>
                  <a:path extrusionOk="0" h="8987" w="4738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9"/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rect b="b" l="l" r="r" t="t"/>
                <a:pathLst>
                  <a:path extrusionOk="0" h="49977" w="49336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59"/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rect b="b" l="l" r="r" t="t"/>
                <a:pathLst>
                  <a:path extrusionOk="0" h="15212" w="33225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59"/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rect b="b" l="l" r="r" t="t"/>
                <a:pathLst>
                  <a:path extrusionOk="0" h="37060" w="47001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59"/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rect b="b" l="l" r="r" t="t"/>
                <a:pathLst>
                  <a:path extrusionOk="0" h="8841" w="1211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59"/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rect b="b" l="l" r="r" t="t"/>
                <a:pathLst>
                  <a:path extrusionOk="0" h="10275" w="16346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59"/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rect b="b" l="l" r="r" t="t"/>
                <a:pathLst>
                  <a:path extrusionOk="0" h="20349" w="1678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59"/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rect b="b" l="l" r="r" t="t"/>
                <a:pathLst>
                  <a:path extrusionOk="0" h="20349" w="14445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9"/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rect b="b" l="l" r="r" t="t"/>
                <a:pathLst>
                  <a:path extrusionOk="0" h="11076" w="24651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59"/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rect b="b" l="l" r="r" t="t"/>
                <a:pathLst>
                  <a:path extrusionOk="0" h="31190" w="10341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9"/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rect b="b" l="l" r="r" t="t"/>
                <a:pathLst>
                  <a:path extrusionOk="0" h="15273" w="9374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rect b="b" l="l" r="r" t="t"/>
                <a:pathLst>
                  <a:path extrusionOk="0" h="7139" w="1261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rect b="b" l="l" r="r" t="t"/>
                <a:pathLst>
                  <a:path extrusionOk="0" h="65515" w="36427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9"/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rect b="b" l="l" r="r" t="t"/>
                <a:pathLst>
                  <a:path extrusionOk="0" h="25786" w="22884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9"/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rect b="b" l="l" r="r" t="t"/>
                <a:pathLst>
                  <a:path extrusionOk="0" h="63880" w="36427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9"/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rect b="b" l="l" r="r" t="t"/>
                <a:pathLst>
                  <a:path extrusionOk="0" h="3300" w="7806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59"/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rect b="b" l="l" r="r" t="t"/>
                <a:pathLst>
                  <a:path extrusionOk="0" h="2013" w="397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9"/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9"/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rect b="b" l="l" r="r" t="t"/>
                <a:pathLst>
                  <a:path extrusionOk="0" h="2013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9"/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rect b="b" l="l" r="r" t="t"/>
                <a:pathLst>
                  <a:path extrusionOk="0" h="200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9"/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rect b="b" l="l" r="r" t="t"/>
                <a:pathLst>
                  <a:path extrusionOk="0" h="3299" w="7807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9"/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9"/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9"/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9"/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rect b="b" l="l" r="r" t="t"/>
                <a:pathLst>
                  <a:path extrusionOk="0" h="1995" w="397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9"/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rect b="b" l="l" r="r" t="t"/>
                <a:pathLst>
                  <a:path extrusionOk="0" h="3283" w="784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9"/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rect b="b" l="l" r="r" t="t"/>
                <a:pathLst>
                  <a:path extrusionOk="0" h="49870" w="1798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9"/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rect b="b" l="l" r="r" t="t"/>
                <a:pathLst>
                  <a:path extrusionOk="0" h="12877" w="30156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9"/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rect b="b" l="l" r="r" t="t"/>
                <a:pathLst>
                  <a:path extrusionOk="0" h="85953" w="60812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9"/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rect b="b" l="l" r="r" t="t"/>
                <a:pathLst>
                  <a:path extrusionOk="0" h="77171" w="51538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9"/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rect b="b" l="l" r="r" t="t"/>
                <a:pathLst>
                  <a:path extrusionOk="0" h="10904" w="10161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9"/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rect b="b" l="l" r="r" t="t"/>
                <a:pathLst>
                  <a:path extrusionOk="0" h="8906" w="830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59"/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rect b="b" l="l" r="r" t="t"/>
                <a:pathLst>
                  <a:path extrusionOk="0" h="10921" w="10158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59"/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rect b="b" l="l" r="r" t="t"/>
                <a:pathLst>
                  <a:path extrusionOk="0" h="9049" w="8441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9"/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rect b="b" l="l" r="r" t="t"/>
                <a:pathLst>
                  <a:path extrusionOk="0" h="78767" w="55074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9"/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rect b="b" l="l" r="r" t="t"/>
                <a:pathLst>
                  <a:path extrusionOk="0" h="49171" w="47368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9"/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rect b="b" l="l" r="r" t="t"/>
                <a:pathLst>
                  <a:path extrusionOk="0" h="3852" w="12343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59"/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rect b="b" l="l" r="r" t="t"/>
                <a:pathLst>
                  <a:path extrusionOk="0" h="27771" w="41798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9"/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rect b="b" l="l" r="r" t="t"/>
                <a:pathLst>
                  <a:path extrusionOk="0" h="25457" w="41464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9"/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rect b="b" l="l" r="r" t="t"/>
                <a:pathLst>
                  <a:path extrusionOk="0" h="2870" w="4538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59"/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rect b="b" l="l" r="r" t="t"/>
                <a:pathLst>
                  <a:path extrusionOk="0" h="11943" w="684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9"/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rect b="b" l="l" r="r" t="t"/>
                <a:pathLst>
                  <a:path extrusionOk="0" h="12188" w="8307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9"/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rect b="b" l="l" r="r" t="t"/>
                <a:pathLst>
                  <a:path extrusionOk="0" h="12155" w="8307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9"/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rect b="b" l="l" r="r" t="t"/>
                <a:pathLst>
                  <a:path extrusionOk="0" h="2236" w="2069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9"/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rect b="b" l="l" r="r" t="t"/>
                <a:pathLst>
                  <a:path extrusionOk="0" h="2222" w="1903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9"/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rect b="b" l="l" r="r" t="t"/>
                <a:pathLst>
                  <a:path extrusionOk="0" h="2370" w="1101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9"/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rect b="b" l="l" r="r" t="t"/>
                <a:pathLst>
                  <a:path extrusionOk="0" h="2175" w="1869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9"/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rect b="b" l="l" r="r" t="t"/>
                <a:pathLst>
                  <a:path extrusionOk="0" h="2203" w="1336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9"/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rect b="b" l="l" r="r" t="t"/>
                <a:pathLst>
                  <a:path extrusionOk="0" h="15920" w="714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9"/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rect b="b" l="l" r="r" t="t"/>
                <a:pathLst>
                  <a:path extrusionOk="0" h="1335" w="6439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9"/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rect b="b" l="l" r="r" t="t"/>
                <a:pathLst>
                  <a:path extrusionOk="0" h="4212" w="2669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5" name="Google Shape;1155;p59"/>
          <p:cNvSpPr/>
          <p:nvPr/>
        </p:nvSpPr>
        <p:spPr>
          <a:xfrm>
            <a:off x="4226900" y="40151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59"/>
          <p:cNvGrpSpPr/>
          <p:nvPr/>
        </p:nvGrpSpPr>
        <p:grpSpPr>
          <a:xfrm rot="9651258">
            <a:off x="993177" y="4340394"/>
            <a:ext cx="643548" cy="377045"/>
            <a:chOff x="-1131628" y="1250953"/>
            <a:chExt cx="695437" cy="407447"/>
          </a:xfrm>
        </p:grpSpPr>
        <p:sp>
          <p:nvSpPr>
            <p:cNvPr id="1157" name="Google Shape;1157;p5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6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predictive solution</a:t>
            </a:r>
            <a:endParaRPr/>
          </a:p>
        </p:txBody>
      </p:sp>
      <p:pic>
        <p:nvPicPr>
          <p:cNvPr id="1165" name="Google Shape;11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2370001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1"/>
          <p:cNvSpPr txBox="1"/>
          <p:nvPr>
            <p:ph type="title"/>
          </p:nvPr>
        </p:nvSpPr>
        <p:spPr>
          <a:xfrm>
            <a:off x="163050" y="1712250"/>
            <a:ext cx="5171400" cy="26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preprocessing and selection of inputs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171" name="Google Shape;1171;p61"/>
          <p:cNvSpPr txBox="1"/>
          <p:nvPr>
            <p:ph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72" name="Google Shape;1172;p61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73" name="Google Shape;1173;p61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74" name="Google Shape;1174;p61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5" name="Google Shape;1175;p61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6" name="Google Shape;1176;p61"/>
          <p:cNvSpPr/>
          <p:nvPr/>
        </p:nvSpPr>
        <p:spPr>
          <a:xfrm>
            <a:off x="5354974" y="709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7" name="Google Shape;1177;p61"/>
          <p:cNvGrpSpPr/>
          <p:nvPr/>
        </p:nvGrpSpPr>
        <p:grpSpPr>
          <a:xfrm>
            <a:off x="5291897" y="1341479"/>
            <a:ext cx="3447529" cy="2916572"/>
            <a:chOff x="4987097" y="1341479"/>
            <a:chExt cx="3447529" cy="2916572"/>
          </a:xfrm>
        </p:grpSpPr>
        <p:sp>
          <p:nvSpPr>
            <p:cNvPr id="1178" name="Google Shape;1178;p61"/>
            <p:cNvSpPr/>
            <p:nvPr/>
          </p:nvSpPr>
          <p:spPr>
            <a:xfrm>
              <a:off x="5354984" y="4188419"/>
              <a:ext cx="2921488" cy="69632"/>
            </a:xfrm>
            <a:custGeom>
              <a:rect b="b" l="l" r="r" t="t"/>
              <a:pathLst>
                <a:path extrusionOk="0" h="2312" w="97003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9" name="Google Shape;1179;p61"/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1180" name="Google Shape;1180;p61"/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rect b="b" l="l" r="r" t="t"/>
                <a:pathLst>
                  <a:path extrusionOk="0" h="137709" w="13830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61"/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rect b="b" l="l" r="r" t="t"/>
                <a:pathLst>
                  <a:path extrusionOk="0" h="4001" w="5571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61"/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rect b="b" l="l" r="r" t="t"/>
                <a:pathLst>
                  <a:path extrusionOk="0" h="26792" w="32358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61"/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rect b="b" l="l" r="r" t="t"/>
                <a:pathLst>
                  <a:path extrusionOk="0" h="8608" w="6873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61"/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rect b="b" l="l" r="r" t="t"/>
                <a:pathLst>
                  <a:path extrusionOk="0" h="4271" w="1635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61"/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rect b="b" l="l" r="r" t="t"/>
                <a:pathLst>
                  <a:path extrusionOk="0" h="1945" w="207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1"/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rect b="b" l="l" r="r" t="t"/>
                <a:pathLst>
                  <a:path extrusionOk="0" h="129104" w="72586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61"/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rect b="b" l="l" r="r" t="t"/>
                <a:pathLst>
                  <a:path extrusionOk="0" h="70113" w="49403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61"/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rect b="b" l="l" r="r" t="t"/>
                <a:pathLst>
                  <a:path extrusionOk="0" h="2519" w="4771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61"/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rect b="b" l="l" r="r" t="t"/>
                <a:pathLst>
                  <a:path extrusionOk="0" h="113588" w="89198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61"/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rect b="b" l="l" r="r" t="t"/>
                <a:pathLst>
                  <a:path extrusionOk="0" h="101040" w="79758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61"/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rect b="b" l="l" r="r" t="t"/>
                <a:pathLst>
                  <a:path extrusionOk="0" h="7102" w="6272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61"/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rect b="b" l="l" r="r" t="t"/>
                <a:pathLst>
                  <a:path extrusionOk="0" h="6940" w="1735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61"/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rect b="b" l="l" r="r" t="t"/>
                <a:pathLst>
                  <a:path extrusionOk="0" h="7273" w="6272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61"/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rect b="b" l="l" r="r" t="t"/>
                <a:pathLst>
                  <a:path extrusionOk="0" h="7130" w="5505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61"/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rect b="b" l="l" r="r" t="t"/>
                <a:pathLst>
                  <a:path extrusionOk="0" h="7339" w="5204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61"/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rect b="b" l="l" r="r" t="t"/>
                <a:pathLst>
                  <a:path extrusionOk="0" h="7206" w="5872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61"/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rect b="b" l="l" r="r" t="t"/>
                <a:pathLst>
                  <a:path extrusionOk="0" h="7339" w="5238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61"/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rect b="b" l="l" r="r" t="t"/>
                <a:pathLst>
                  <a:path extrusionOk="0" h="7164" w="5338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61"/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rect b="b" l="l" r="r" t="t"/>
                <a:pathLst>
                  <a:path extrusionOk="0" h="7306" w="55574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61"/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rect b="b" l="l" r="r" t="t"/>
                <a:pathLst>
                  <a:path extrusionOk="0" h="6109" w="6472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61"/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rect b="b" l="l" r="r" t="t"/>
                <a:pathLst>
                  <a:path extrusionOk="0" h="7873" w="48303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61"/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rect b="b" l="l" r="r" t="t"/>
                <a:pathLst>
                  <a:path extrusionOk="0" h="6076" w="6472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61"/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rect b="b" l="l" r="r" t="t"/>
                <a:pathLst>
                  <a:path extrusionOk="0" h="7874" w="48302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61"/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rect b="b" l="l" r="r" t="t"/>
                <a:pathLst>
                  <a:path extrusionOk="0" h="6076" w="6473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61"/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61"/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rect b="b" l="l" r="r" t="t"/>
                <a:pathLst>
                  <a:path extrusionOk="0" h="6083" w="6472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61"/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rect b="b" l="l" r="r" t="t"/>
                <a:pathLst>
                  <a:path extrusionOk="0" h="7873" w="48269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61"/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rect b="b" l="l" r="r" t="t"/>
                <a:pathLst>
                  <a:path extrusionOk="0" h="6110" w="6473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61"/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1"/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rect b="b" l="l" r="r" t="t"/>
                <a:pathLst>
                  <a:path extrusionOk="0" h="17703" w="43198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61"/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rect b="b" l="l" r="r" t="t"/>
                <a:pathLst>
                  <a:path extrusionOk="0" h="10975" w="43265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61"/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rect b="b" l="l" r="r" t="t"/>
                <a:pathLst>
                  <a:path extrusionOk="0" h="2386" w="347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1"/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rect b="b" l="l" r="r" t="t"/>
                <a:pathLst>
                  <a:path extrusionOk="0" h="2607" w="14745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1"/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rect b="b" l="l" r="r" t="t"/>
                <a:pathLst>
                  <a:path extrusionOk="0" h="1935" w="2803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1"/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rect b="b" l="l" r="r" t="t"/>
                <a:pathLst>
                  <a:path extrusionOk="0" h="17705" w="24685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1"/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rect b="b" l="l" r="r" t="t"/>
                <a:pathLst>
                  <a:path extrusionOk="0" h="64605" w="57041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1"/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rect b="b" l="l" r="r" t="t"/>
                <a:pathLst>
                  <a:path extrusionOk="0" h="12110" w="22117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1"/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rect b="b" l="l" r="r" t="t"/>
                <a:pathLst>
                  <a:path extrusionOk="0" h="22848" w="32691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1"/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rect b="b" l="l" r="r" t="t"/>
                <a:pathLst>
                  <a:path extrusionOk="0" h="8868" w="4771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1"/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rect b="b" l="l" r="r" t="t"/>
                <a:pathLst>
                  <a:path extrusionOk="0" h="9113" w="4904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61"/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rect b="b" l="l" r="r" t="t"/>
                <a:pathLst>
                  <a:path extrusionOk="0" h="9300" w="4971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61"/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rect b="b" l="l" r="r" t="t"/>
                <a:pathLst>
                  <a:path extrusionOk="0" h="9367" w="4971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61"/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rect b="b" l="l" r="r" t="t"/>
                <a:pathLst>
                  <a:path extrusionOk="0" h="9367" w="4938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61"/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rect b="b" l="l" r="r" t="t"/>
                <a:pathLst>
                  <a:path extrusionOk="0" h="9228" w="4871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61"/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rect b="b" l="l" r="r" t="t"/>
                <a:pathLst>
                  <a:path extrusionOk="0" h="8987" w="4738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61"/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rect b="b" l="l" r="r" t="t"/>
                <a:pathLst>
                  <a:path extrusionOk="0" h="49977" w="49336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61"/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rect b="b" l="l" r="r" t="t"/>
                <a:pathLst>
                  <a:path extrusionOk="0" h="15212" w="33225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61"/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rect b="b" l="l" r="r" t="t"/>
                <a:pathLst>
                  <a:path extrusionOk="0" h="37060" w="47001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61"/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rect b="b" l="l" r="r" t="t"/>
                <a:pathLst>
                  <a:path extrusionOk="0" h="8841" w="1211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61"/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rect b="b" l="l" r="r" t="t"/>
                <a:pathLst>
                  <a:path extrusionOk="0" h="10275" w="16346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61"/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rect b="b" l="l" r="r" t="t"/>
                <a:pathLst>
                  <a:path extrusionOk="0" h="20349" w="1678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61"/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rect b="b" l="l" r="r" t="t"/>
                <a:pathLst>
                  <a:path extrusionOk="0" h="20349" w="14445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61"/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rect b="b" l="l" r="r" t="t"/>
                <a:pathLst>
                  <a:path extrusionOk="0" h="11076" w="24651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61"/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rect b="b" l="l" r="r" t="t"/>
                <a:pathLst>
                  <a:path extrusionOk="0" h="31190" w="10341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61"/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rect b="b" l="l" r="r" t="t"/>
                <a:pathLst>
                  <a:path extrusionOk="0" h="15273" w="9374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61"/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rect b="b" l="l" r="r" t="t"/>
                <a:pathLst>
                  <a:path extrusionOk="0" h="7139" w="1261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61"/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rect b="b" l="l" r="r" t="t"/>
                <a:pathLst>
                  <a:path extrusionOk="0" h="65515" w="36427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1"/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rect b="b" l="l" r="r" t="t"/>
                <a:pathLst>
                  <a:path extrusionOk="0" h="25786" w="22884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1"/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rect b="b" l="l" r="r" t="t"/>
                <a:pathLst>
                  <a:path extrusionOk="0" h="63880" w="36427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1"/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rect b="b" l="l" r="r" t="t"/>
                <a:pathLst>
                  <a:path extrusionOk="0" h="3300" w="7806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1"/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rect b="b" l="l" r="r" t="t"/>
                <a:pathLst>
                  <a:path extrusionOk="0" h="2013" w="397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1"/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1"/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rect b="b" l="l" r="r" t="t"/>
                <a:pathLst>
                  <a:path extrusionOk="0" h="2013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1"/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rect b="b" l="l" r="r" t="t"/>
                <a:pathLst>
                  <a:path extrusionOk="0" h="200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1"/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rect b="b" l="l" r="r" t="t"/>
                <a:pathLst>
                  <a:path extrusionOk="0" h="3299" w="7807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1"/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1"/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1"/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61"/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rect b="b" l="l" r="r" t="t"/>
                <a:pathLst>
                  <a:path extrusionOk="0" h="1995" w="397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61"/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rect b="b" l="l" r="r" t="t"/>
                <a:pathLst>
                  <a:path extrusionOk="0" h="3283" w="784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1"/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rect b="b" l="l" r="r" t="t"/>
                <a:pathLst>
                  <a:path extrusionOk="0" h="49870" w="1798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1"/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rect b="b" l="l" r="r" t="t"/>
                <a:pathLst>
                  <a:path extrusionOk="0" h="12877" w="30156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1"/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rect b="b" l="l" r="r" t="t"/>
                <a:pathLst>
                  <a:path extrusionOk="0" h="85953" w="60812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1"/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rect b="b" l="l" r="r" t="t"/>
                <a:pathLst>
                  <a:path extrusionOk="0" h="77171" w="51538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1"/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rect b="b" l="l" r="r" t="t"/>
                <a:pathLst>
                  <a:path extrusionOk="0" h="10904" w="10161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1"/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rect b="b" l="l" r="r" t="t"/>
                <a:pathLst>
                  <a:path extrusionOk="0" h="8906" w="830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1"/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rect b="b" l="l" r="r" t="t"/>
                <a:pathLst>
                  <a:path extrusionOk="0" h="10921" w="10158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1"/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rect b="b" l="l" r="r" t="t"/>
                <a:pathLst>
                  <a:path extrusionOk="0" h="9049" w="8441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1"/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rect b="b" l="l" r="r" t="t"/>
                <a:pathLst>
                  <a:path extrusionOk="0" h="78767" w="55074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1"/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rect b="b" l="l" r="r" t="t"/>
                <a:pathLst>
                  <a:path extrusionOk="0" h="49171" w="47368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1"/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rect b="b" l="l" r="r" t="t"/>
                <a:pathLst>
                  <a:path extrusionOk="0" h="3852" w="12343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1"/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rect b="b" l="l" r="r" t="t"/>
                <a:pathLst>
                  <a:path extrusionOk="0" h="27771" w="41798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1"/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rect b="b" l="l" r="r" t="t"/>
                <a:pathLst>
                  <a:path extrusionOk="0" h="25457" w="41464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1"/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rect b="b" l="l" r="r" t="t"/>
                <a:pathLst>
                  <a:path extrusionOk="0" h="2870" w="4538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1"/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rect b="b" l="l" r="r" t="t"/>
                <a:pathLst>
                  <a:path extrusionOk="0" h="11943" w="684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1"/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rect b="b" l="l" r="r" t="t"/>
                <a:pathLst>
                  <a:path extrusionOk="0" h="12188" w="8307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1"/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rect b="b" l="l" r="r" t="t"/>
                <a:pathLst>
                  <a:path extrusionOk="0" h="12155" w="8307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1"/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rect b="b" l="l" r="r" t="t"/>
                <a:pathLst>
                  <a:path extrusionOk="0" h="2236" w="2069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1"/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rect b="b" l="l" r="r" t="t"/>
                <a:pathLst>
                  <a:path extrusionOk="0" h="2222" w="1903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1"/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rect b="b" l="l" r="r" t="t"/>
                <a:pathLst>
                  <a:path extrusionOk="0" h="2370" w="1101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1"/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rect b="b" l="l" r="r" t="t"/>
                <a:pathLst>
                  <a:path extrusionOk="0" h="2175" w="1869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1"/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rect b="b" l="l" r="r" t="t"/>
                <a:pathLst>
                  <a:path extrusionOk="0" h="2203" w="1336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1"/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rect b="b" l="l" r="r" t="t"/>
                <a:pathLst>
                  <a:path extrusionOk="0" h="15920" w="714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1"/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rect b="b" l="l" r="r" t="t"/>
                <a:pathLst>
                  <a:path extrusionOk="0" h="1335" w="6439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1"/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rect b="b" l="l" r="r" t="t"/>
                <a:pathLst>
                  <a:path extrusionOk="0" h="4212" w="2669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6" name="Google Shape;1276;p61"/>
          <p:cNvSpPr/>
          <p:nvPr/>
        </p:nvSpPr>
        <p:spPr>
          <a:xfrm>
            <a:off x="4226900" y="40151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7" name="Google Shape;1277;p61"/>
          <p:cNvGrpSpPr/>
          <p:nvPr/>
        </p:nvGrpSpPr>
        <p:grpSpPr>
          <a:xfrm rot="9651258">
            <a:off x="993177" y="4340394"/>
            <a:ext cx="643548" cy="377045"/>
            <a:chOff x="-1131628" y="1250953"/>
            <a:chExt cx="695437" cy="407447"/>
          </a:xfrm>
        </p:grpSpPr>
        <p:sp>
          <p:nvSpPr>
            <p:cNvPr id="1278" name="Google Shape;1278;p6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286" name="Google Shape;12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25" y="1425100"/>
            <a:ext cx="8839201" cy="148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62"/>
          <p:cNvSpPr txBox="1"/>
          <p:nvPr/>
        </p:nvSpPr>
        <p:spPr>
          <a:xfrm>
            <a:off x="713225" y="33966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Obtained from data.world.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Consists of 16 column and 391 samples.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