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1457-EEF3-4DC5-9FC1-9E8531696BD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9793-14B4-4E46-AAA6-8CA41039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0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84" y="647312"/>
            <a:ext cx="7573432" cy="5563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4363" y="5140036"/>
            <a:ext cx="54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by Mika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Burmester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The students of North Allegheny need a randomly generated racing game to provide variety in racing and reduce memorization for people who get bored of repetition, all by the end of the semester.</a:t>
            </a:r>
          </a:p>
          <a:p>
            <a:pPr>
              <a:buFontTx/>
              <a:buChar char="-"/>
            </a:pPr>
            <a:r>
              <a:rPr lang="en-US" dirty="0" smtClean="0"/>
              <a:t>Rated Everyone</a:t>
            </a:r>
          </a:p>
          <a:p>
            <a:pPr>
              <a:buFontTx/>
              <a:buChar char="-"/>
            </a:pPr>
            <a:r>
              <a:rPr lang="en-US" dirty="0" smtClean="0"/>
              <a:t>Racing genre</a:t>
            </a:r>
          </a:p>
          <a:p>
            <a:pPr>
              <a:buFontTx/>
              <a:buChar char="-"/>
            </a:pPr>
            <a:r>
              <a:rPr lang="en-US" dirty="0" smtClean="0"/>
              <a:t>The game is centered to finishing a race as fast as possible. The player controls a car and navigates through a randomly generated course to get to the finish.</a:t>
            </a:r>
          </a:p>
        </p:txBody>
      </p:sp>
    </p:spTree>
    <p:extLst>
      <p:ext uri="{BB962C8B-B14F-4D97-AF65-F5344CB8AC3E}">
        <p14:creationId xmlns:p14="http://schemas.microsoft.com/office/powerpoint/2010/main" val="11719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Select track size or click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for instructions.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0" y="2558240"/>
            <a:ext cx="6720840" cy="37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Track generates based on chosen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24" y="2535395"/>
            <a:ext cx="6702552" cy="37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Race the track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69" y="2546242"/>
            <a:ext cx="6711661" cy="37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No evaluations yet</a:t>
            </a:r>
          </a:p>
          <a:p>
            <a:pPr>
              <a:buFontTx/>
              <a:buChar char="-"/>
            </a:pPr>
            <a:r>
              <a:rPr lang="en-US" dirty="0" smtClean="0"/>
              <a:t>I submitted my game to the chrome web store</a:t>
            </a:r>
          </a:p>
          <a:p>
            <a:pPr>
              <a:buFontTx/>
              <a:buChar char="-"/>
            </a:pPr>
            <a:r>
              <a:rPr lang="en-US" dirty="0" smtClean="0"/>
              <a:t>My game may be improved in the future and updated for a better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135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Game Information</vt:lpstr>
      <vt:lpstr>Game Play Explanation</vt:lpstr>
      <vt:lpstr>Game Play Explanation</vt:lpstr>
      <vt:lpstr>Game Play Explanation</vt:lpstr>
      <vt:lpstr>Conclusion</vt:lpstr>
    </vt:vector>
  </TitlesOfParts>
  <Company>North Allegheny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Burmester, Mika</dc:creator>
  <cp:lastModifiedBy>Burmester, Mika</cp:lastModifiedBy>
  <cp:revision>5</cp:revision>
  <dcterms:created xsi:type="dcterms:W3CDTF">2018-01-22T16:19:56Z</dcterms:created>
  <dcterms:modified xsi:type="dcterms:W3CDTF">2018-01-23T14:05:06Z</dcterms:modified>
</cp:coreProperties>
</file>