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9630" autoAdjust="0"/>
  </p:normalViewPr>
  <p:slideViewPr>
    <p:cSldViewPr>
      <p:cViewPr varScale="1">
        <p:scale>
          <a:sx n="88" d="100"/>
          <a:sy n="88" d="100"/>
        </p:scale>
        <p:origin x="720" y="17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12/1/16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12/1/16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267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267200"/>
            <a:ext cx="12192002" cy="25908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3174" y="4257284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4343400"/>
            <a:ext cx="9144002" cy="160333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12/1/16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12/1/16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12/1/16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12/1/16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12/1/16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12/1/16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12/1/16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67360"/>
            <a:ext cx="11506200" cy="12334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01952"/>
            <a:ext cx="568452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545592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12/1/16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12/1/16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67360"/>
            <a:ext cx="11506200" cy="12334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12/1/16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12/1/16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12/1/16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12/1/16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tf03417271</Template>
  <TotalTime>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Corbel</vt:lpstr>
      <vt:lpstr>Euphemia</vt:lpstr>
      <vt:lpstr>Wingdings</vt:lpstr>
      <vt:lpstr>Arial</vt:lpstr>
      <vt:lpstr>Banded Design Blue 16x9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Project Plan</dc:title>
  <dc:creator>Ben Teusch</dc:creator>
  <cp:lastModifiedBy>Ben Teusch</cp:lastModifiedBy>
  <cp:revision>3</cp:revision>
  <dcterms:created xsi:type="dcterms:W3CDTF">2016-12-01T21:00:45Z</dcterms:created>
  <dcterms:modified xsi:type="dcterms:W3CDTF">2016-12-01T21:05:44Z</dcterms:modified>
</cp:coreProperties>
</file>