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notesMasterIdLst>
    <p:notesMasterId r:id="rId2"/>
  </p:notesMasterIdLst>
  <p:handoutMasterIdLst>
    <p:handoutMasterId r:id="rId3"/>
  </p:handoutMasterIdLst>
  <p:sldIdLst>
    <p:sldId r:id="rId9" id="2062862338"/>
    <p:sldId r:id="rId10" id="1159744507"/>
    <p:sldId r:id="rId11" id="790374084"/>
    <p:sldId r:id="rId12" id="107786550"/>
    <p:sldId r:id="rId13" id="788650921"/>
    <p:sldId r:id="rId14" id="1750993737"/>
    <p:sldId r:id="rId15" id="53598743"/>
    <p:sldId r:id="rId16" id="1786648123"/>
    <p:sldId r:id="rId17" id="1767703404"/>
  </p:sldIdLst>
  <p:sldSz cy="6858000" cx="12192000"/>
  <p:notesSz cy="9144000" cx="6858000"/>
  <p:defaultTextStyle>
    <a:defPPr>
      <a:defRPr lang="en-US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630" autoAdjust="0"/>
  </p:normalViewPr>
  <p:slideViewPr>
    <p:cSldViewPr>
      <p:cViewPr varScale="1">
        <p:scale>
          <a:sx n="88" d="100"/>
          <a:sy n="88" d="100"/>
        </p:scale>
        <p:origin x="720" y="17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handoutMaster" Target="handoutMasters/handoutMaster1.xml"></Relationship><Relationship Id="rId4" Type="http://schemas.openxmlformats.org/officeDocument/2006/relationships/commentAuthors" Target="commentAuthors.xml"></Relationship><Relationship Id="rId5" Type="http://schemas.openxmlformats.org/officeDocument/2006/relationships/presProps" Target="presProps.xml"></Relationship><Relationship Id="rId6" Type="http://schemas.openxmlformats.org/officeDocument/2006/relationships/viewProps" Target="viewProps.xml"></Relationship><Relationship Id="rId7" Type="http://schemas.openxmlformats.org/officeDocument/2006/relationships/theme" Target="theme/theme1.xml"></Relationship><Relationship Id="rId8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notesMaster" Target="notesMasters/notesMaster1.xml"></Relationship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jpg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MasterSp="false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descr="Sun rising over grassy hills" name="Picture 8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y="0" x="1651"/>
            <a:ext cy="4267200" cx="12188699"/>
          </a:xfrm>
          <a:prstGeom prst="rect">
            <a:avLst/>
          </a:prstGeom>
        </p:spPr>
      </p:pic>
      <p:sp>
        <p:nvSpPr>
          <p:cNvPr name="Rectangle 3" id="4"/>
          <p:cNvSpPr/>
          <p:nvPr/>
        </p:nvSpPr>
        <p:spPr bwMode="ltGray">
          <a:xfrm>
            <a:off y="4267200" x="-2"/>
            <a:ext cy="2590800" cx="12192002"/>
          </a:xfrm>
          <a:prstGeom prst="rect">
            <a:avLst/>
          </a:prstGeom>
          <a:gradFill rotWithShape="true" flip="none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b="50000" r="50000" t="50000" l="50000"/>
            </a:path>
            <a:tileRect/>
          </a:gradFill>
          <a:ln algn="ctr" cmpd="sng" cap="flat" w="9525">
            <a:noFill/>
            <a:prstDash val="solid"/>
          </a:ln>
          <a:effectLst/>
        </p:spPr>
        <p:txBody>
          <a:bodyPr anchor="ctr" rtlCol="false"/>
          <a:lstStyle/>
          <a:p>
            <a:pPr hangingPunct="true" latinLnBrk="false" fontAlgn="auto" eaLnBrk="true" defTabSz="914400" algn="ctr" indent="0" lvl="0" marR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aseline="0" normalizeH="false" spc="0" cap="none" kern="0" strike="noStrike" u="none" i="false" b="false" sz="1800" kumimoji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name="Rectangle 5" id="6"/>
          <p:cNvSpPr/>
          <p:nvPr/>
        </p:nvSpPr>
        <p:spPr bwMode="white">
          <a:xfrm>
            <a:off y="4257284" x="3174"/>
            <a:ext cy="76200" cx="121888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endParaRPr/>
          </a:p>
        </p:txBody>
      </p:sp>
      <p:sp>
        <p:nvSpPr>
          <p:cNvPr name="Title 1" id="2"/>
          <p:cNvSpPr>
            <a:spLocks noGrp="true"/>
          </p:cNvSpPr>
          <p:nvPr>
            <p:ph type="ctrTitle"/>
          </p:nvPr>
        </p:nvSpPr>
        <p:spPr>
          <a:xfrm>
            <a:off y="4343400" x="1522413"/>
            <a:ext cy="1603332" cx="91440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smtClean="false" dirty="false" lang="en-US"/>
              <a:t>Click to edit Master title style</a:t>
            </a:r>
            <a:endParaRPr dirty="false"/>
          </a:p>
        </p:txBody>
      </p:sp>
      <p:sp>
        <p:nvSpPr>
          <p:cNvPr name="Subtitle 2" id="3"/>
          <p:cNvSpPr>
            <a:spLocks noGrp="true"/>
          </p:cNvSpPr>
          <p:nvPr>
            <p:ph idx="1" type="subTitle"/>
          </p:nvPr>
        </p:nvSpPr>
        <p:spPr>
          <a:xfrm>
            <a:off y="5943600" x="1522413"/>
            <a:ext cy="762000" cx="9144002"/>
          </a:xfrm>
        </p:spPr>
        <p:txBody>
          <a:bodyPr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cap="none" sz="2000">
                <a:solidFill>
                  <a:schemeClr val="bg1"/>
                </a:solidFill>
              </a:defRPr>
            </a:lvl1pPr>
            <a:lvl2pPr algn="ctr" indent="0" marL="457200">
              <a:buNone/>
              <a:defRPr sz="28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smtClean="false"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MasterSp="false" preserve="true" type="objTx">
  <p:cSld name="Alternate 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7" id="8"/>
          <p:cNvSpPr/>
          <p:nvPr/>
        </p:nvSpPr>
        <p:spPr bwMode="ltGray">
          <a:xfrm>
            <a:off y="0" x="0"/>
            <a:ext cy="6858000" cx="4873752"/>
          </a:xfrm>
          <a:prstGeom prst="rect">
            <a:avLst/>
          </a:prstGeom>
          <a:gradFill rotWithShape="true" flip="none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b="50000" r="50000" t="50000" l="50000"/>
            </a:path>
            <a:tileRect/>
          </a:gradFill>
          <a:ln algn="ctr" cmpd="sng" cap="flat" w="9525">
            <a:noFill/>
            <a:prstDash val="solid"/>
          </a:ln>
          <a:effectLst/>
        </p:spPr>
        <p:txBody>
          <a:bodyPr anchor="ctr" rtlCol="false"/>
          <a:lstStyle/>
          <a:p>
            <a:pPr hangingPunct="true" latinLnBrk="false" fontAlgn="auto" eaLnBrk="true" defTabSz="914400" algn="ctr" indent="0" lvl="0" marR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aseline="0" normalizeH="false" spc="0" cap="none" kern="0" strike="noStrike" u="none" i="false" b="false" sz="1800" kumimoji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362200" x="760412"/>
            <a:ext cy="1990725" cx="3200400"/>
          </a:xfrm>
        </p:spPr>
        <p:txBody>
          <a:bodyPr anchor="b">
            <a:normAutofit/>
          </a:bodyPr>
          <a:lstStyle>
            <a:lvl1pPr>
              <a:defRPr b="false" sz="3400">
                <a:solidFill>
                  <a:schemeClr val="bg1"/>
                </a:solidFill>
              </a:defRPr>
            </a:lvl1pPr>
          </a:lstStyle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4367308" x="760412"/>
            <a:ext cy="1622012" cx="3200400"/>
          </a:xfrm>
        </p:spPr>
        <p:txBody>
          <a:bodyPr>
            <a:normAutofit/>
          </a:bodyPr>
          <a:lstStyle>
            <a:lvl1pPr indent="0" mar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>
          <a:xfrm>
            <a:off y="685800" x="5362892"/>
            <a:ext cy="5486400" cx="6370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type="datetimeFigureOut" id="{9E583DDF-CA54-461A-A486-592D2374C532}">
              <a:rPr lang="en-US"/>
              <a:pPr/>
              <a:t>12/1/16</a:t>
            </a:fld>
            <a:endParaRPr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type="slidenum" id="{CA8D9AD5-F248-4919-864A-CFD76CC027D6}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MasterSp="false" preserve="true" type="picTx">
  <p:cSld name="Picture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7" id="8"/>
          <p:cNvSpPr/>
          <p:nvPr/>
        </p:nvSpPr>
        <p:spPr bwMode="ltGray">
          <a:xfrm>
            <a:off y="0" x="7315200"/>
            <a:ext cy="6858000" cx="4873752"/>
          </a:xfrm>
          <a:prstGeom prst="rect">
            <a:avLst/>
          </a:prstGeom>
          <a:gradFill rotWithShape="true" flip="none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b="50000" r="50000" t="50000" l="50000"/>
            </a:path>
            <a:tileRect/>
          </a:gradFill>
          <a:ln algn="ctr" cmpd="sng" cap="flat" w="9525">
            <a:noFill/>
            <a:prstDash val="solid"/>
          </a:ln>
          <a:effectLst/>
        </p:spPr>
        <p:txBody>
          <a:bodyPr anchor="ctr" rtlCol="false"/>
          <a:lstStyle/>
          <a:p>
            <a:pPr hangingPunct="true" latinLnBrk="false" fontAlgn="auto" eaLnBrk="true" defTabSz="914400" algn="ctr" indent="0" lvl="0" marR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aseline="0" normalizeH="false" spc="0" cap="none" kern="0" strike="noStrike" u="none" i="false" b="false" sz="1800" kumimoji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362200" x="7923214"/>
            <a:ext cy="1993392" cx="3200400"/>
          </a:xfrm>
        </p:spPr>
        <p:txBody>
          <a:bodyPr anchor="b">
            <a:normAutofit/>
          </a:bodyPr>
          <a:lstStyle>
            <a:lvl1pPr>
              <a:defRPr b="false" sz="3400">
                <a:solidFill>
                  <a:schemeClr val="bg1"/>
                </a:solidFill>
              </a:defRPr>
            </a:lvl1pPr>
          </a:lstStyle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descr="An empty placeholder to add an image. Click on the placeholder and select the image that you wish to add." name="Picture Placeholder 2" id="3"/>
          <p:cNvSpPr>
            <a:spLocks noGrp="true"/>
          </p:cNvSpPr>
          <p:nvPr>
            <p:ph idx="1" type="pic"/>
          </p:nvPr>
        </p:nvSpPr>
        <p:spPr>
          <a:xfrm>
            <a:off y="0" x="0"/>
            <a:ext cy="6858000" cx="73152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algn="ctr" indent="0" marL="0">
              <a:buNone/>
              <a:defRPr sz="3200">
                <a:solidFill>
                  <a:schemeClr val="tx2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smtClean="false" lang="en-US"/>
              <a:t>Drag picture to placeholder or click icon to add</a:t>
            </a:r>
            <a:endParaRPr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4355592" x="7923214"/>
            <a:ext cy="1644614" cx="3200400"/>
          </a:xfrm>
        </p:spPr>
        <p:txBody>
          <a:bodyPr>
            <a:normAutofit/>
          </a:bodyPr>
          <a:lstStyle>
            <a:lvl1pPr indent="0" mar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true"/>
          </p:cNvSpPr>
          <p:nvPr>
            <p:ph orient="vert" type="title"/>
          </p:nvPr>
        </p:nvSpPr>
        <p:spPr>
          <a:xfrm>
            <a:off y="274638" x="8724900"/>
            <a:ext cy="5897562" cx="2628900"/>
          </a:xfrm>
        </p:spPr>
        <p:txBody>
          <a:bodyPr vert="eaVert"/>
          <a:lstStyle/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274638" x="838200"/>
            <a:ext cy="5897562" cx="7734300"/>
          </a:xfrm>
        </p:spPr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dirty="false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 dirty="false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 dirty="false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bg>
      <p:bgRef idx="1002">
        <a:schemeClr val="bg2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6" id="7"/>
          <p:cNvSpPr/>
          <p:nvPr/>
        </p:nvSpPr>
        <p:spPr bwMode="ltGray">
          <a:xfrm>
            <a:off y="0" x="0"/>
            <a:ext cy="457200" cx="12188826"/>
          </a:xfrm>
          <a:prstGeom prst="rect">
            <a:avLst/>
          </a:prstGeom>
          <a:gradFill rotWithShape="true" flip="none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b="50000" r="50000" t="50000" l="50000"/>
            </a:path>
            <a:tileRect/>
          </a:gradFill>
          <a:ln algn="ctr" cmpd="sng" cap="flat" w="9525">
            <a:noFill/>
            <a:prstDash val="solid"/>
          </a:ln>
          <a:effectLst/>
        </p:spPr>
        <p:txBody>
          <a:bodyPr anchor="ctr" rtlCol="false"/>
          <a:lstStyle/>
          <a:p>
            <a:pPr fontAlgn="auto" algn="ctr" indent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baseline="0" normalizeH="false" spc="0" cap="none" kern="0" strike="noStrike" u="none" i="false" b="false" kumimoji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name="Rectangle 7" id="8"/>
          <p:cNvSpPr/>
          <p:nvPr/>
        </p:nvSpPr>
        <p:spPr bwMode="white">
          <a:xfrm>
            <a:off y="411480" x="-1"/>
            <a:ext cy="45720" cx="121888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endParaRPr/>
          </a:p>
        </p:txBody>
      </p:sp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1143000" x="1524000"/>
            <a:ext cy="2667000" cx="9144000"/>
          </a:xfrm>
        </p:spPr>
        <p:txBody>
          <a:bodyPr anchor="b">
            <a:normAutofit/>
          </a:bodyPr>
          <a:lstStyle>
            <a:lvl1pPr algn="ctr">
              <a:defRPr b="false" sz="5200"/>
            </a:lvl1pPr>
          </a:lstStyle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3810000" x="1524000"/>
            <a:ext cy="1143000" cx="9144000"/>
          </a:xfrm>
        </p:spPr>
        <p:txBody>
          <a:bodyPr anchor="t"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cap="none" sz="24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folHlink="folHlink" hlink="hlink" accent6="accent6" accent5="accent5" accent4="accent4" accent3="accent3" accent2="accent2" accent1="accent1" tx2="dk2" bg2="lt2" tx1="dk1" bg1="lt1"/>
  </p:clrMapOvr>
  <p:transition spd="med">
    <p:fade/>
  </p:transition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MasterSp="false" preserve="true" type="secHead">
  <p:cSld name="Alternate Section Header">
    <p:bg>
      <p:bgRef idx="1003">
        <a:schemeClr val="bg2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1143000" x="1524000"/>
            <a:ext cy="2667000" cx="9144000"/>
          </a:xfrm>
        </p:spPr>
        <p:txBody>
          <a:bodyPr anchor="b">
            <a:normAutofit/>
          </a:bodyPr>
          <a:lstStyle>
            <a:lvl1pPr algn="ctr">
              <a:defRPr b="false" sz="5200">
                <a:solidFill>
                  <a:schemeClr val="tx1"/>
                </a:solidFill>
              </a:defRPr>
            </a:lvl1pPr>
          </a:lstStyle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3810000" x="1522413"/>
            <a:ext cy="1143000" cx="9144000"/>
          </a:xfrm>
        </p:spPr>
        <p:txBody>
          <a:bodyPr anchor="t"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cap="none"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type="datetimeFigureOut" id="{9E583DDF-CA54-461A-A486-592D2374C532}">
              <a:rPr lang="en-US"/>
              <a:pPr/>
              <a:t>12/1/16</a:t>
            </a:fld>
            <a:endParaRPr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type="slidenum" id="{CA8D9AD5-F248-4919-864A-CFD76CC027D6}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folHlink="folHlink" hlink="hlink" accent6="accent6" accent5="accent5" accent4="accent4" accent3="accent3" accent2="accent2" accent1="accent1" tx2="lt2" bg2="dk2" tx1="lt1" bg1="dk1"/>
  </p:clrMapOvr>
  <p:transition spd="med">
    <p:fade/>
  </p:transition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67360" x="228600"/>
            <a:ext cy="1233424" cx="11506200"/>
          </a:xfrm>
        </p:spPr>
        <p:txBody>
          <a:bodyPr/>
          <a:lstStyle/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Content Placeholder 2" id="3"/>
          <p:cNvSpPr>
            <a:spLocks noGrp="true"/>
          </p:cNvSpPr>
          <p:nvPr>
            <p:ph idx="1" sz="half"/>
          </p:nvPr>
        </p:nvSpPr>
        <p:spPr>
          <a:xfrm>
            <a:off y="1901952" x="228600"/>
            <a:ext cy="4123944" cx="56845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1901952" x="6278880"/>
            <a:ext cy="4123944" cx="54559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DD7D43D-6574-4C7B-808D-C6C12215A4D4}">
              <a:rPr lang="en-US"/>
              <a:t>12/1/16</a:t>
            </a:fld>
            <a:endParaRPr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A0ECE5F2-81AA-4605-B028-6FBA391056AF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66344" x="1341120"/>
            <a:ext cy="1234440" cx="9509760"/>
          </a:xfrm>
        </p:spPr>
        <p:txBody>
          <a:bodyPr/>
          <a:lstStyle/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837464" x="1341120"/>
            <a:ext cy="766588" cx="4572000"/>
          </a:xfrm>
        </p:spPr>
        <p:txBody>
          <a:bodyPr anchor="ctr">
            <a:normAutofit/>
          </a:bodyPr>
          <a:lstStyle>
            <a:lvl1pPr indent="0" marL="0">
              <a:spcBef>
                <a:spcPts val="0"/>
              </a:spcBef>
              <a:buNone/>
              <a:defRPr baseline="0" cap="none" b="false" sz="22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2740732" x="1341120"/>
            <a:ext cy="3288847" cx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Text Placeholder 4" id="5"/>
          <p:cNvSpPr>
            <a:spLocks noGrp="true"/>
          </p:cNvSpPr>
          <p:nvPr>
            <p:ph idx="3" sz="quarter" type="body"/>
          </p:nvPr>
        </p:nvSpPr>
        <p:spPr>
          <a:xfrm>
            <a:off y="1837464" x="6278880"/>
            <a:ext cy="766588" cx="4572000"/>
          </a:xfrm>
        </p:spPr>
        <p:txBody>
          <a:bodyPr anchor="ctr">
            <a:normAutofit/>
          </a:bodyPr>
          <a:lstStyle>
            <a:lvl1pPr indent="0" marL="0">
              <a:spcBef>
                <a:spcPts val="0"/>
              </a:spcBef>
              <a:buNone/>
              <a:defRPr baseline="0" cap="none" b="false" sz="22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5" id="6"/>
          <p:cNvSpPr>
            <a:spLocks noGrp="true"/>
          </p:cNvSpPr>
          <p:nvPr>
            <p:ph idx="4" sz="quarter"/>
          </p:nvPr>
        </p:nvSpPr>
        <p:spPr>
          <a:xfrm>
            <a:off y="2740732" x="6278880"/>
            <a:ext cy="3288847" cx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7" id="8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/>
          </a:p>
        </p:txBody>
      </p:sp>
      <p:sp>
        <p:nvSpPr>
          <p:cNvPr name="Slide Number Placeholder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67360" x="228600"/>
            <a:ext cy="1233424" cx="11506200"/>
          </a:xfrm>
        </p:spPr>
        <p:txBody>
          <a:bodyPr/>
          <a:lstStyle/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Footer Placeholder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/>
          </a:p>
        </p:txBody>
      </p:sp>
      <p:sp>
        <p:nvSpPr>
          <p:cNvPr name="Slide Number Placeholder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MasterSp="false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Footer Placeholder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name="Date Placeholder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type="datetimeFigureOut" id="{9E583DDF-CA54-461A-A486-592D2374C532}">
              <a:rPr lang="en-US"/>
              <a:pPr/>
              <a:t>12/1/16</a:t>
            </a:fld>
            <a:endParaRPr/>
          </a:p>
        </p:txBody>
      </p:sp>
      <p:sp>
        <p:nvSpPr>
          <p:cNvPr name="Slide Number Placeholder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type="slidenum" id="{CA8D9AD5-F248-4919-864A-CFD76CC027D6}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362200" x="760412"/>
            <a:ext cy="1990725" cx="3200400"/>
          </a:xfrm>
        </p:spPr>
        <p:txBody>
          <a:bodyPr anchor="b">
            <a:normAutofit/>
          </a:bodyPr>
          <a:lstStyle>
            <a:lvl1pPr>
              <a:defRPr b="false" sz="3400"/>
            </a:lvl1pPr>
          </a:lstStyle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4367308" x="760412"/>
            <a:ext cy="1622012" cx="3200400"/>
          </a:xfrm>
        </p:spPr>
        <p:txBody>
          <a:bodyPr>
            <a:normAutofit/>
          </a:bodyPr>
          <a:lstStyle>
            <a:lvl1pPr indent="0" marL="0">
              <a:spcBef>
                <a:spcPts val="1200"/>
              </a:spcBef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>
          <a:xfrm>
            <a:off y="685800" x="4494212"/>
            <a:ext cy="5486400" cx="7239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/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9E583DDF-CA54-461A-A486-592D2374C532}">
              <a:rPr lang="en-US"/>
              <a:t>12/1/16</a:t>
            </a:fld>
            <a:endParaRPr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A8D9AD5-F248-4919-864A-CFD76CC027D6}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theme" Target="../theme/theme1.xml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2">
        <a:schemeClr val="bg2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Rectangle 6" id="7"/>
          <p:cNvSpPr/>
          <p:nvPr/>
        </p:nvSpPr>
        <p:spPr bwMode="ltGray">
          <a:xfrm>
            <a:off y="6583680" x="1587"/>
            <a:ext cy="274320" cx="12188826"/>
          </a:xfrm>
          <a:prstGeom prst="rect">
            <a:avLst/>
          </a:prstGeom>
          <a:gradFill rotWithShape="true" flip="none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b="50000" r="50000" t="50000" l="50000"/>
            </a:path>
            <a:tileRect/>
          </a:gradFill>
          <a:ln algn="ctr" cmpd="sng" cap="flat" w="9525">
            <a:noFill/>
            <a:prstDash val="solid"/>
          </a:ln>
          <a:effectLst/>
        </p:spPr>
        <p:txBody>
          <a:bodyPr anchor="ctr" rtlCol="false"/>
          <a:lstStyle/>
          <a:p>
            <a:pPr fontAlgn="auto" algn="ctr" indent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baseline="0" normalizeH="false" spc="0" cap="none" kern="0" strike="noStrike" u="none" i="false" b="false" kumimoji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name="Rectangle 7" id="8"/>
          <p:cNvSpPr/>
          <p:nvPr/>
        </p:nvSpPr>
        <p:spPr bwMode="white">
          <a:xfrm>
            <a:off y="6583680" x="1587"/>
            <a:ext cy="45720" cx="121888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endParaRPr/>
          </a:p>
        </p:txBody>
      </p:sp>
      <p:sp>
        <p:nvSpPr>
          <p:cNvPr name="Title Placeholder 1" id="2"/>
          <p:cNvSpPr>
            <a:spLocks noGrp="true"/>
          </p:cNvSpPr>
          <p:nvPr>
            <p:ph type="title"/>
          </p:nvPr>
        </p:nvSpPr>
        <p:spPr>
          <a:xfrm>
            <a:off y="467360" x="1341120"/>
            <a:ext cy="1233424" cx="9509760"/>
          </a:xfrm>
          <a:prstGeom prst="rect">
            <a:avLst/>
          </a:prstGeom>
        </p:spPr>
        <p:txBody>
          <a:bodyPr anchor="b" rtlCol="false" bIns="45720" rIns="91440" tIns="45720" lIns="91440" vert="horz">
            <a:normAutofit/>
          </a:bodyPr>
          <a:lstStyle/>
          <a:p>
            <a:r>
              <a:rPr smtClean="false" lang="en-US"/>
              <a:t>Click to edit Master title style</a:t>
            </a:r>
            <a:endParaRPr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901952" x="1341120"/>
            <a:ext cy="4127627" cx="950976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/>
          </a:p>
        </p:txBody>
      </p:sp>
      <p:sp>
        <p:nvSpPr>
          <p:cNvPr name="Footer Placeholder 4" id="5"/>
          <p:cNvSpPr>
            <a:spLocks noGrp="true"/>
          </p:cNvSpPr>
          <p:nvPr>
            <p:ph idx="3" sz="quarter" type="ftr"/>
          </p:nvPr>
        </p:nvSpPr>
        <p:spPr>
          <a:xfrm>
            <a:off y="6601968" x="1341120"/>
            <a:ext cy="237744" cx="7159752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baseline="0" cap="all" sz="1100">
                <a:solidFill>
                  <a:schemeClr val="bg2"/>
                </a:solidFill>
              </a:defRPr>
            </a:lvl1pPr>
          </a:lstStyle>
          <a:p>
            <a:endParaRPr dirty="false" lang="en-US"/>
          </a:p>
        </p:txBody>
      </p:sp>
      <p:sp>
        <p:nvSpPr>
          <p:cNvPr name="Date Placeholder 3" id="4"/>
          <p:cNvSpPr>
            <a:spLocks noGrp="true"/>
          </p:cNvSpPr>
          <p:nvPr>
            <p:ph idx="2" sz="half" type="dt"/>
          </p:nvPr>
        </p:nvSpPr>
        <p:spPr>
          <a:xfrm>
            <a:off y="6601968" x="8875776"/>
            <a:ext cy="237744" cx="96012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type="datetimeFigureOut" id="{9E583DDF-CA54-461A-A486-592D2374C532}">
              <a:rPr smtClean="false" lang="en-US"/>
              <a:pPr/>
              <a:t>12/1/16</a:t>
            </a:fld>
            <a:endParaRPr dirty="false"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4" sz="quarter" type="sldNum"/>
          </p:nvPr>
        </p:nvSpPr>
        <p:spPr>
          <a:xfrm>
            <a:off y="6601968" x="10210800"/>
            <a:ext cy="237744" cx="64008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type="slidenum" id="{CA8D9AD5-F248-4919-864A-CFD76CC027D6}">
              <a:rPr smtClean="false" lang="en-US"/>
              <a:pPr/>
              <a:t>‹#›</a:t>
            </a:fld>
            <a:endParaRPr dirty="false"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62"/>
    <p:sldLayoutId r:id="rId5" id="2147483661"/>
    <p:sldLayoutId r:id="rId6" id="2147483653"/>
    <p:sldLayoutId r:id="rId7" id="2147483654"/>
    <p:sldLayoutId r:id="rId8" id="2147483655"/>
    <p:sldLayoutId r:id="rId9" id="2147483656"/>
    <p:sldLayoutId r:id="rId10" id="2147483663"/>
    <p:sldLayoutId r:id="rId11" id="2147483657"/>
    <p:sldLayoutId r:id="rId12" id="2147483658"/>
    <p:sldLayoutId r:id="rId13" id="2147483659"/>
  </p:sldLayoutIdLst>
  <p:transition spd="med">
    <p:fade/>
  </p:transition>
  <p:txStyles>
    <p:titleStyle>
      <a:lvl1pPr hangingPunct="true" latinLnBrk="false" eaLnBrk="true" rtl="false" defTabSz="914400" algn="l" indent="0" marL="0">
        <a:lnSpc>
          <a:spcPct val="90000"/>
        </a:lnSpc>
        <a:spcBef>
          <a:spcPct val="0"/>
        </a:spcBef>
        <a:buFont charset="0" pitchFamily="34" typeface="Arial"/>
        <a:buNone/>
        <a:defRPr kern="1200" sz="34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74320">
        <a:lnSpc>
          <a:spcPct val="90000"/>
        </a:lnSpc>
        <a:spcBef>
          <a:spcPts val="1800"/>
        </a:spcBef>
        <a:buClr>
          <a:schemeClr val="tx2"/>
        </a:buClr>
        <a:buSzPct val="80000"/>
        <a:buFont charset="2" pitchFamily="2" typeface="Wingdings"/>
        <a:buChar char="§"/>
        <a:defRPr kern="1200" sz="2000">
          <a:solidFill>
            <a:schemeClr val="tx2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594360">
        <a:lnSpc>
          <a:spcPct val="90000"/>
        </a:lnSpc>
        <a:spcBef>
          <a:spcPts val="1000"/>
        </a:spcBef>
        <a:buClr>
          <a:schemeClr val="tx2"/>
        </a:buClr>
        <a:buSzPct val="80000"/>
        <a:buFont charset="2" pitchFamily="2" typeface="Wingdings"/>
        <a:buChar char="§"/>
        <a:defRPr kern="1200" sz="1800">
          <a:solidFill>
            <a:schemeClr val="tx2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914400">
        <a:lnSpc>
          <a:spcPct val="90000"/>
        </a:lnSpc>
        <a:spcBef>
          <a:spcPts val="800"/>
        </a:spcBef>
        <a:buClr>
          <a:schemeClr val="tx2"/>
        </a:buClr>
        <a:buSzPct val="80000"/>
        <a:buFont charset="2" pitchFamily="2" typeface="Wingdings"/>
        <a:buChar char="§"/>
        <a:defRPr kern="1200" sz="1600">
          <a:solidFill>
            <a:schemeClr val="tx2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234440">
        <a:lnSpc>
          <a:spcPct val="90000"/>
        </a:lnSpc>
        <a:spcBef>
          <a:spcPts val="800"/>
        </a:spcBef>
        <a:buClr>
          <a:schemeClr val="tx2"/>
        </a:buClr>
        <a:buSzPct val="80000"/>
        <a:buFont charset="2" pitchFamily="2" typeface="Wingdings"/>
        <a:buChar char="§"/>
        <a:defRPr kern="1200" sz="1400">
          <a:solidFill>
            <a:schemeClr val="tx2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1554480">
        <a:lnSpc>
          <a:spcPct val="90000"/>
        </a:lnSpc>
        <a:spcBef>
          <a:spcPts val="800"/>
        </a:spcBef>
        <a:buClr>
          <a:schemeClr val="tx2"/>
        </a:buClr>
        <a:buSzPct val="80000"/>
        <a:buFont charset="2" pitchFamily="2" typeface="Wingdings"/>
        <a:buChar char="§"/>
        <a:defRPr kern="1200" sz="1400">
          <a:solidFill>
            <a:schemeClr val="tx2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1874520">
        <a:lnSpc>
          <a:spcPct val="90000"/>
        </a:lnSpc>
        <a:spcBef>
          <a:spcPts val="800"/>
        </a:spcBef>
        <a:buSzPct val="80000"/>
        <a:buFont charset="2" pitchFamily="2" typeface="Wingdings"/>
        <a:buChar char="§"/>
        <a:defRPr kern="1200" sz="1400">
          <a:solidFill>
            <a:schemeClr val="tx2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194560">
        <a:lnSpc>
          <a:spcPct val="90000"/>
        </a:lnSpc>
        <a:spcBef>
          <a:spcPts val="800"/>
        </a:spcBef>
        <a:buSzPct val="80000"/>
        <a:buFont charset="2" pitchFamily="2" typeface="Wingdings"/>
        <a:buChar char="§"/>
        <a:defRPr baseline="0" kern="1200" sz="1400">
          <a:solidFill>
            <a:schemeClr val="tx2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2514600">
        <a:lnSpc>
          <a:spcPct val="90000"/>
        </a:lnSpc>
        <a:spcBef>
          <a:spcPts val="800"/>
        </a:spcBef>
        <a:buSzPct val="80000"/>
        <a:buFont charset="2" pitchFamily="2" typeface="Wingdings"/>
        <a:buChar char="§"/>
        <a:defRPr baseline="0" kern="1200" sz="1400">
          <a:solidFill>
            <a:schemeClr val="tx2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2834640">
        <a:lnSpc>
          <a:spcPct val="90000"/>
        </a:lnSpc>
        <a:spcBef>
          <a:spcPts val="800"/>
        </a:spcBef>
        <a:buSzPct val="80000"/>
        <a:buFont charset="2" pitchFamily="2" typeface="Wingdings"/>
        <a:buChar char="§"/>
        <a:defRPr baseline="0" kern="1200"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February 2017 Acme Co. Attrition Report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Table of Contents</a:t>
            </a:r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algn="l" indent="-365760" marR="12700" marL="365760">
              <a:spcBef>
                <a:spcPts val="100"/>
              </a:spcBef>
              <a:spcAft>
                <a:spcPts val="100"/>
              </a:spcAft>
              <a:buFont charset="0" pitchFamily="34" typeface="Arial"/>
              <a:buChar char="•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Overall Attrition Statistics</a:t>
            </a:r>
          </a:p>
          <a:p>
            <a:pPr algn="l" indent="-365760" marR="12700" marL="365760">
              <a:spcBef>
                <a:spcPts val="100"/>
              </a:spcBef>
              <a:spcAft>
                <a:spcPts val="100"/>
              </a:spcAft>
              <a:buFont charset="0" pitchFamily="34" typeface="Arial"/>
              <a:buChar char="•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Attrition by Subgroups</a:t>
            </a:r>
          </a:p>
          <a:p>
            <a:pPr algn="l" indent="-365760" lvl="1" marR="12700" marL="731520">
              <a:spcBef>
                <a:spcPts val="100"/>
              </a:spcBef>
              <a:spcAft>
                <a:spcPts val="100"/>
              </a:spcAft>
              <a:buFont charset="0" pitchFamily="49" typeface="Courier New"/>
              <a:buChar char="o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Job Role</a:t>
            </a:r>
          </a:p>
          <a:p>
            <a:pPr algn="l" indent="-365760" lvl="1" marR="12700" marL="731520">
              <a:spcBef>
                <a:spcPts val="100"/>
              </a:spcBef>
              <a:spcAft>
                <a:spcPts val="100"/>
              </a:spcAft>
              <a:buFont charset="0" pitchFamily="49" typeface="Courier New"/>
              <a:buChar char="o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Performance Rating</a:t>
            </a:r>
          </a:p>
          <a:p>
            <a:pPr algn="l" indent="-365760" lvl="1" marR="12700" marL="731520">
              <a:spcBef>
                <a:spcPts val="100"/>
              </a:spcBef>
              <a:spcAft>
                <a:spcPts val="100"/>
              </a:spcAft>
              <a:buFont charset="0" pitchFamily="49" typeface="Courier New"/>
              <a:buChar char="o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Job Level</a:t>
            </a:r>
          </a:p>
          <a:p>
            <a:pPr algn="l" indent="-365760" marR="12700" marL="365760">
              <a:spcBef>
                <a:spcPts val="100"/>
              </a:spcBef>
              <a:spcAft>
                <a:spcPts val="100"/>
              </a:spcAft>
              <a:buFont charset="0" pitchFamily="34" typeface="Arial"/>
              <a:buChar char="•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Recommendations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Overall Attrition Statistics</a:t>
            </a:r>
          </a:p>
        </p:txBody>
      </p:sp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Summary of Attrition in February 2017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901952" x="1341120"/>
          <a:ext cy="4127627" cx="9509760"/>
        </p:xfrm>
        <a:graphic>
          <a:graphicData uri="http://schemas.openxmlformats.org/drawingml/2006/table">
            <a:tbl>
              <a:tblPr/>
              <a:tblGrid>
                <a:gridCol w="4114800"/>
                <a:gridCol w="2286000"/>
                <a:gridCol w="1828800"/>
                <a:gridCol w="2286000"/>
              </a:tblGrid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Department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Human Resources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63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12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19.05%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Research &amp; Development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961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Sales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446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20.63%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1470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237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Attrition by Subgroup</a:t>
            </a:r>
          </a:p>
        </p:txBody>
      </p:sp>
    </p:spTree>
  </p:cSld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Which Jobs have the Highest Attrition?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901952" x="228600"/>
            <a:ext cy="4123943" cx="5684520"/>
            <a:chOff y="1901952" x="228600"/>
            <a:chExt cy="4123943" cx="5684520"/>
          </a:xfrm>
        </p:grpSpPr>
        <p:sp>
          <p:nvSpPr>
            <p:cNvPr name="pl4" id="4"/>
            <p:cNvSpPr/>
            <p:nvPr/>
          </p:nvSpPr>
          <p:spPr>
            <a:xfrm>
              <a:off y="5388911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" id="5"/>
            <p:cNvSpPr/>
            <p:nvPr/>
          </p:nvSpPr>
          <p:spPr>
            <a:xfrm>
              <a:off y="5018488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4648066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277644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907222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536800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3166378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795956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425533" x="2052237"/>
              <a:ext cy="0" cx="3791293"/>
            </a:xfrm>
            <a:custGeom>
              <a:avLst/>
              <a:pathLst>
                <a:path h="0" w="3791293">
                  <a:moveTo>
                    <a:pt y="0" x="0"/>
                  </a:moveTo>
                  <a:lnTo>
                    <a:pt y="0" x="3791293"/>
                  </a:lnTo>
                  <a:lnTo>
                    <a:pt y="0" x="379129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203280" x="2224569"/>
              <a:ext cy="3407883" cx="0"/>
            </a:xfrm>
            <a:custGeom>
              <a:avLst/>
              <a:pathLst>
                <a:path h="3407883" w="0">
                  <a:moveTo>
                    <a:pt y="340788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203280" x="3091449"/>
              <a:ext cy="3407883" cx="0"/>
            </a:xfrm>
            <a:custGeom>
              <a:avLst/>
              <a:pathLst>
                <a:path h="3407883" w="0">
                  <a:moveTo>
                    <a:pt y="340788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203280" x="3958328"/>
              <a:ext cy="3407883" cx="0"/>
            </a:xfrm>
            <a:custGeom>
              <a:avLst/>
              <a:pathLst>
                <a:path h="3407883" w="0">
                  <a:moveTo>
                    <a:pt y="340788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203280" x="4825208"/>
              <a:ext cy="3407883" cx="0"/>
            </a:xfrm>
            <a:custGeom>
              <a:avLst/>
              <a:pathLst>
                <a:path h="3407883" w="0">
                  <a:moveTo>
                    <a:pt y="340788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203280" x="5692088"/>
              <a:ext cy="3407883" cx="0"/>
            </a:xfrm>
            <a:custGeom>
              <a:avLst/>
              <a:pathLst>
                <a:path h="3407883" w="0">
                  <a:moveTo>
                    <a:pt y="340788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8" id="18"/>
            <p:cNvSpPr/>
            <p:nvPr/>
          </p:nvSpPr>
          <p:spPr>
            <a:xfrm>
              <a:off y="5222221" x="2224569"/>
              <a:ext cy="333379" cx="21671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9" id="19"/>
            <p:cNvSpPr/>
            <p:nvPr/>
          </p:nvSpPr>
          <p:spPr>
            <a:xfrm>
              <a:off y="4851798" x="2224569"/>
              <a:ext cy="333379" cx="424941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0" id="20"/>
            <p:cNvSpPr/>
            <p:nvPr/>
          </p:nvSpPr>
          <p:spPr>
            <a:xfrm>
              <a:off y="4481376" x="2224569"/>
              <a:ext cy="333379" cx="595566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1" id="21"/>
            <p:cNvSpPr/>
            <p:nvPr/>
          </p:nvSpPr>
          <p:spPr>
            <a:xfrm>
              <a:off y="4110954" x="2224569"/>
              <a:ext cy="333379" cx="597848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2" id="22"/>
            <p:cNvSpPr/>
            <p:nvPr/>
          </p:nvSpPr>
          <p:spPr>
            <a:xfrm>
              <a:off y="3740532" x="2224569"/>
              <a:ext cy="333379" cx="1395320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3" id="23"/>
            <p:cNvSpPr/>
            <p:nvPr/>
          </p:nvSpPr>
          <p:spPr>
            <a:xfrm>
              <a:off y="3370110" x="2224569"/>
              <a:ext cy="333379" cx="151570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4" id="24"/>
            <p:cNvSpPr/>
            <p:nvPr/>
          </p:nvSpPr>
          <p:spPr>
            <a:xfrm>
              <a:off y="2999688" x="2224569"/>
              <a:ext cy="333379" cx="2000491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5" id="25"/>
            <p:cNvSpPr/>
            <p:nvPr/>
          </p:nvSpPr>
          <p:spPr>
            <a:xfrm>
              <a:off y="2629266" x="2224569"/>
              <a:ext cy="333379" cx="2075155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6" id="26"/>
            <p:cNvSpPr/>
            <p:nvPr/>
          </p:nvSpPr>
          <p:spPr>
            <a:xfrm>
              <a:off y="2258844" x="2224569"/>
              <a:ext cy="333379" cx="3446630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7" id="27"/>
            <p:cNvSpPr/>
            <p:nvPr/>
          </p:nvSpPr>
          <p:spPr>
            <a:xfrm>
              <a:off y="5341782" x="965874"/>
              <a:ext cy="88701" cx="102373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Director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953302" x="1495572"/>
              <a:ext cy="106759" cx="49403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Manager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4579705" x="471560"/>
              <a:ext cy="109934" cx="151804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Healthcare Representative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208290" x="671306"/>
              <a:ext cy="110926" cx="1318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Manufacturing Director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3860093" x="934453"/>
              <a:ext cy="88701" cx="105515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Scientist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3489671" x="1091616"/>
              <a:ext cy="88701" cx="89799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Executive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3123019" x="954266"/>
              <a:ext cy="84931" cx="103534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Human Resources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2727594" x="722317"/>
              <a:ext cy="109934" cx="126729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Laboratory Technician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2357172" x="782202"/>
              <a:ext cy="109934" cx="120740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Representative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5670421" x="2126733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5670421" x="2957280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5670222" x="3824160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5670222" x="4691039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5670421" x="5557919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40%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5793786" x="3237958"/>
              <a:ext cy="134342" cx="141985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February</a:t>
              </a:r>
            </a:p>
          </p:txBody>
        </p:sp>
        <p:sp>
          <p:nvSpPr>
            <p:cNvPr name="tx42" id="42"/>
            <p:cNvSpPr/>
            <p:nvPr/>
          </p:nvSpPr>
          <p:spPr>
            <a:xfrm rot="-5400000">
              <a:off y="3853049" x="51652"/>
              <a:ext cy="108346" cx="5879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Role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1933044" x="2052237"/>
              <a:ext cy="158551" cx="30196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Job Role, February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901952" x="6278880"/>
          <a:ext cy="4123944" cx="5455920"/>
        </p:xfrm>
        <a:graphic>
          <a:graphicData uri="http://schemas.openxmlformats.org/drawingml/2006/table">
            <a:tbl>
              <a:tblPr/>
              <a:tblGrid>
                <a:gridCol w="2560320"/>
                <a:gridCol w="1097280"/>
                <a:gridCol w="9144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Job Role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Sales Representative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83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39.8%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Laboratory Technician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259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62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23.9%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Human Resources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52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23.1%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Sales Executive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326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57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17.5%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Research Scientist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47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16.1%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Manufacturing Director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6.9%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Healthcare Representative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6.9%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Manager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4.9%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Research Director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Are we Keeping Our Top Performers?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901952" x="228600"/>
            <a:ext cy="4123943" cx="5684520"/>
            <a:chOff y="1901952" x="228600"/>
            <a:chExt cy="4123943" cx="5684520"/>
          </a:xfrm>
        </p:grpSpPr>
        <p:sp>
          <p:nvSpPr>
            <p:cNvPr name="pl4" id="4"/>
            <p:cNvSpPr/>
            <p:nvPr/>
          </p:nvSpPr>
          <p:spPr>
            <a:xfrm>
              <a:off y="2643220" x="633446"/>
              <a:ext cy="0" cx="5210083"/>
            </a:xfrm>
            <a:custGeom>
              <a:avLst/>
              <a:pathLst>
                <a:path h="0" w="5210083">
                  <a:moveTo>
                    <a:pt y="0" x="0"/>
                  </a:moveTo>
                  <a:lnTo>
                    <a:pt y="0" x="5210083"/>
                  </a:lnTo>
                  <a:lnTo>
                    <a:pt y="0" x="521008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" id="5"/>
            <p:cNvSpPr/>
            <p:nvPr/>
          </p:nvSpPr>
          <p:spPr>
            <a:xfrm>
              <a:off y="3275370" x="633446"/>
              <a:ext cy="0" cx="5210083"/>
            </a:xfrm>
            <a:custGeom>
              <a:avLst/>
              <a:pathLst>
                <a:path h="0" w="5210083">
                  <a:moveTo>
                    <a:pt y="0" x="0"/>
                  </a:moveTo>
                  <a:lnTo>
                    <a:pt y="0" x="5210083"/>
                  </a:lnTo>
                  <a:lnTo>
                    <a:pt y="0" x="521008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3907520" x="633446"/>
              <a:ext cy="0" cx="5210083"/>
            </a:xfrm>
            <a:custGeom>
              <a:avLst/>
              <a:pathLst>
                <a:path h="0" w="5210083">
                  <a:moveTo>
                    <a:pt y="0" x="0"/>
                  </a:moveTo>
                  <a:lnTo>
                    <a:pt y="0" x="5210083"/>
                  </a:lnTo>
                  <a:lnTo>
                    <a:pt y="0" x="521008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539670" x="633446"/>
              <a:ext cy="0" cx="5210083"/>
            </a:xfrm>
            <a:custGeom>
              <a:avLst/>
              <a:pathLst>
                <a:path h="0" w="5210083">
                  <a:moveTo>
                    <a:pt y="0" x="0"/>
                  </a:moveTo>
                  <a:lnTo>
                    <a:pt y="0" x="5210083"/>
                  </a:lnTo>
                  <a:lnTo>
                    <a:pt y="0" x="521008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5171820" x="633446"/>
              <a:ext cy="0" cx="5210083"/>
            </a:xfrm>
            <a:custGeom>
              <a:avLst/>
              <a:pathLst>
                <a:path h="0" w="5210083">
                  <a:moveTo>
                    <a:pt y="0" x="0"/>
                  </a:moveTo>
                  <a:lnTo>
                    <a:pt y="0" x="5210083"/>
                  </a:lnTo>
                  <a:lnTo>
                    <a:pt y="0" x="5210083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203876" x="870268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203876" x="2385929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203876" x="3901590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03876" x="5417251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3" id="13"/>
            <p:cNvSpPr/>
            <p:nvPr/>
          </p:nvSpPr>
          <p:spPr>
            <a:xfrm>
              <a:off y="4887352" x="870268"/>
              <a:ext cy="568934" cx="2526101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4" id="14"/>
            <p:cNvSpPr/>
            <p:nvPr/>
          </p:nvSpPr>
          <p:spPr>
            <a:xfrm>
              <a:off y="4255202" x="870268"/>
              <a:ext cy="568934" cx="2322383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5" id="15"/>
            <p:cNvSpPr/>
            <p:nvPr/>
          </p:nvSpPr>
          <p:spPr>
            <a:xfrm>
              <a:off y="3623052" x="870268"/>
              <a:ext cy="568934" cx="2469031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6" id="16"/>
            <p:cNvSpPr/>
            <p:nvPr/>
          </p:nvSpPr>
          <p:spPr>
            <a:xfrm>
              <a:off y="2990902" x="870268"/>
              <a:ext cy="568934" cx="2364261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7" id="17"/>
            <p:cNvSpPr/>
            <p:nvPr/>
          </p:nvSpPr>
          <p:spPr>
            <a:xfrm>
              <a:off y="2358752" x="870268"/>
              <a:ext cy="568934" cx="473643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" id="18"/>
            <p:cNvSpPr/>
            <p:nvPr/>
          </p:nvSpPr>
          <p:spPr>
            <a:xfrm>
              <a:off y="2601449" x="498151"/>
              <a:ext cy="83343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name="tx19" id="19"/>
            <p:cNvSpPr/>
            <p:nvPr/>
          </p:nvSpPr>
          <p:spPr>
            <a:xfrm>
              <a:off y="3232011" x="498151"/>
              <a:ext cy="84931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3862375" x="498151"/>
              <a:ext cy="86717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4498097" x="498151"/>
              <a:ext cy="83145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5128461" x="498151"/>
              <a:ext cy="84931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5670421" x="772433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5670421" x="2251761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670222" x="3767422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5670222" x="5283082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793786" x="2528563"/>
              <a:ext cy="134342" cx="141985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February</a:t>
              </a:r>
            </a:p>
          </p:txBody>
        </p:sp>
        <p:sp>
          <p:nvSpPr>
            <p:cNvPr name="tx28" id="28"/>
            <p:cNvSpPr/>
            <p:nvPr/>
          </p:nvSpPr>
          <p:spPr>
            <a:xfrm rot="-5400000">
              <a:off y="3839753" x="-359860"/>
              <a:ext cy="135532" cx="13837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Performance Rating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1931258" x="633446"/>
              <a:ext cy="160337" cx="396014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Performance Rating, February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901952" x="6278880"/>
          <a:ext cy="4123944" cx="5455920"/>
        </p:xfrm>
        <a:graphic>
          <a:graphicData uri="http://schemas.openxmlformats.org/drawingml/2006/table">
            <a:tbl>
              <a:tblPr/>
              <a:tblGrid>
                <a:gridCol w="2560320"/>
                <a:gridCol w="1097280"/>
                <a:gridCol w="9144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Performance Rating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16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31.2%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359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56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15.6%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841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16.3%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248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38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15.3%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16.7%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Which Hiring Channels have High Turnover?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901952" x="228600"/>
            <a:ext cy="4123943" cx="5684520"/>
            <a:chOff y="1901952" x="228600"/>
            <a:chExt cy="4123943" cx="5684520"/>
          </a:xfrm>
        </p:grpSpPr>
        <p:sp>
          <p:nvSpPr>
            <p:cNvPr name="pl4" id="4"/>
            <p:cNvSpPr/>
            <p:nvPr/>
          </p:nvSpPr>
          <p:spPr>
            <a:xfrm>
              <a:off y="5124408" x="1362419"/>
              <a:ext cy="0" cx="4481111"/>
            </a:xfrm>
            <a:custGeom>
              <a:avLst/>
              <a:pathLst>
                <a:path h="0" w="4481111">
                  <a:moveTo>
                    <a:pt y="0" x="0"/>
                  </a:moveTo>
                  <a:lnTo>
                    <a:pt y="0" x="4481111"/>
                  </a:lnTo>
                  <a:lnTo>
                    <a:pt y="0" x="4481111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" id="5"/>
            <p:cNvSpPr/>
            <p:nvPr/>
          </p:nvSpPr>
          <p:spPr>
            <a:xfrm>
              <a:off y="4313149" x="1362419"/>
              <a:ext cy="0" cx="4481111"/>
            </a:xfrm>
            <a:custGeom>
              <a:avLst/>
              <a:pathLst>
                <a:path h="0" w="4481111">
                  <a:moveTo>
                    <a:pt y="0" x="0"/>
                  </a:moveTo>
                  <a:lnTo>
                    <a:pt y="0" x="4481111"/>
                  </a:lnTo>
                  <a:lnTo>
                    <a:pt y="0" x="4481111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3501890" x="1362419"/>
              <a:ext cy="0" cx="4481111"/>
            </a:xfrm>
            <a:custGeom>
              <a:avLst/>
              <a:pathLst>
                <a:path h="0" w="4481111">
                  <a:moveTo>
                    <a:pt y="0" x="0"/>
                  </a:moveTo>
                  <a:lnTo>
                    <a:pt y="0" x="4481111"/>
                  </a:lnTo>
                  <a:lnTo>
                    <a:pt y="0" x="4481111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2690631" x="1362419"/>
              <a:ext cy="0" cx="4481111"/>
            </a:xfrm>
            <a:custGeom>
              <a:avLst/>
              <a:pathLst>
                <a:path h="0" w="4481111">
                  <a:moveTo>
                    <a:pt y="0" x="0"/>
                  </a:moveTo>
                  <a:lnTo>
                    <a:pt y="0" x="4481111"/>
                  </a:lnTo>
                  <a:lnTo>
                    <a:pt y="0" x="4481111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2203876" x="1566106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203876" x="2380853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203876" x="3195601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203876" x="4010349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03876" x="4825096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203876" x="5639844"/>
              <a:ext cy="3407288" cx="0"/>
            </a:xfrm>
            <a:custGeom>
              <a:avLst/>
              <a:pathLst>
                <a:path h="3407288" w="0">
                  <a:moveTo>
                    <a:pt y="3407288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4" id="14"/>
            <p:cNvSpPr/>
            <p:nvPr/>
          </p:nvSpPr>
          <p:spPr>
            <a:xfrm>
              <a:off y="4759342" x="1566106"/>
              <a:ext cy="730133" cx="2837884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5" id="15"/>
            <p:cNvSpPr/>
            <p:nvPr/>
          </p:nvSpPr>
          <p:spPr>
            <a:xfrm>
              <a:off y="3948083" x="1566106"/>
              <a:ext cy="730133" cx="3233628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6" id="16"/>
            <p:cNvSpPr/>
            <p:nvPr/>
          </p:nvSpPr>
          <p:spPr>
            <a:xfrm>
              <a:off y="3136824" x="1566106"/>
              <a:ext cy="730133" cx="3428288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17" id="17"/>
            <p:cNvSpPr/>
            <p:nvPr/>
          </p:nvSpPr>
          <p:spPr>
            <a:xfrm>
              <a:off y="2325564" x="1566106"/>
              <a:ext cy="730133" cx="4073737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" id="18"/>
            <p:cNvSpPr/>
            <p:nvPr/>
          </p:nvSpPr>
          <p:spPr>
            <a:xfrm>
              <a:off y="5076883" x="846384"/>
              <a:ext cy="89098" cx="4534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Referral</a:t>
              </a:r>
            </a:p>
          </p:txBody>
        </p:sp>
        <p:sp>
          <p:nvSpPr>
            <p:cNvPr name="tx19" id="19"/>
            <p:cNvSpPr/>
            <p:nvPr/>
          </p:nvSpPr>
          <p:spPr>
            <a:xfrm>
              <a:off y="4247169" x="837064"/>
              <a:ext cy="107553" cx="46272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Campus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3433528" x="471560"/>
              <a:ext cy="109934" cx="82822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Applied Online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2643502" x="607068"/>
              <a:ext cy="88701" cx="6927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Search Firm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5670421" x="1468270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5670421" x="2283018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5%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5670421" x="3061432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670421" x="3876180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15%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5670222" x="4690927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670222" x="5505675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25%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5793786" x="2893049"/>
              <a:ext cy="134342" cx="141985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February</a:t>
              </a:r>
            </a:p>
          </p:txBody>
        </p:sp>
        <p:sp>
          <p:nvSpPr>
            <p:cNvPr name="tx29" id="29"/>
            <p:cNvSpPr/>
            <p:nvPr/>
          </p:nvSpPr>
          <p:spPr>
            <a:xfrm rot="-5400000">
              <a:off y="3853346" x="20785"/>
              <a:ext cy="108346" cx="64965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Level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1932051" x="1362419"/>
              <a:ext cy="159543" cx="38914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Recruiting Channel, February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901952" x="6278880"/>
          <a:ext cy="4123944" cx="5455920"/>
        </p:xfrm>
        <a:graphic>
          <a:graphicData uri="http://schemas.openxmlformats.org/drawingml/2006/table">
            <a:tbl>
              <a:tblPr/>
              <a:tblGrid>
                <a:gridCol w="2560320"/>
                <a:gridCol w="1097280"/>
                <a:gridCol w="9144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Recruiting Channel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Search Firm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32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25.00%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Applied Online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385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81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21.04%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Campus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257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51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19.84%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Referral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R="12700" marL="127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17.42%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Key Insights</a:t>
            </a:r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algn="l" indent="-365760" marR="12700" marL="365760">
              <a:spcBef>
                <a:spcPts val="100"/>
              </a:spcBef>
              <a:spcAft>
                <a:spcPts val="100"/>
              </a:spcAft>
              <a:buFont charset="0" pitchFamily="34" typeface="Arial"/>
              <a:buChar char="•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 job group with the highest attrition was Sales Representative with an attrition rate of 39.8%.</a:t>
            </a:r>
          </a:p>
          <a:p>
            <a:pPr algn="l" indent="-365760" lvl="1" marR="12700" marL="731520">
              <a:spcBef>
                <a:spcPts val="100"/>
              </a:spcBef>
              <a:spcAft>
                <a:spcPts val="100"/>
              </a:spcAft>
              <a:buFont charset="0" pitchFamily="49" typeface="Courier New"/>
              <a:buChar char="o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Additional focus should be placed on retaining Sales Representatives.</a:t>
            </a:r>
          </a:p>
          <a:p>
            <a:pPr algn="l" indent="-365760" lvl="1" marR="12700" marL="731520">
              <a:spcBef>
                <a:spcPts val="100"/>
              </a:spcBef>
              <a:spcAft>
                <a:spcPts val="100"/>
              </a:spcAft>
              <a:buFont charset="0" pitchFamily="49" typeface="Courier New"/>
              <a:buChar char="o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 estimate that replacing an employee costs 1x their annual salary. Reducing attrition by 5% in February could have saved $46,822.</a:t>
            </a:r>
          </a:p>
          <a:p>
            <a:pPr algn="l" indent="-365760" marR="12700" marL="365760">
              <a:spcBef>
                <a:spcPts val="100"/>
              </a:spcBef>
              <a:spcAft>
                <a:spcPts val="100"/>
              </a:spcAft>
              <a:buFont charset="0" pitchFamily="34" typeface="Arial"/>
              <a:buChar char="•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Our Search Firm hires have the highest attrition rate. The channel with the lowest attrition rate in February was the Referral channel.</a:t>
            </a:r>
          </a:p>
        </p:txBody>
      </p:sp>
    </p:spTree>
  </p:cSld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tf03417271</properties:Template>
  <properties:Company/>
  <properties:Words>0</properties:Words>
  <properties:PresentationFormat>Widescreen</properties:PresentationFormat>
  <properties:Paragraphs>0</properties:Paragraphs>
  <properties:Slides>0</properties:Slides>
  <properties:Notes>0</properties:Notes>
  <properties:TotalTime>3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size="5" baseType="lpstr">
      <vt:lpstr>Corbel</vt:lpstr>
      <vt:lpstr>Euphemia</vt:lpstr>
      <vt:lpstr>Wingdings</vt:lpstr>
      <vt:lpstr>Arial</vt:lpstr>
      <vt:lpstr>Banded Design Blue 16x9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2016-12-01T21:00:45Z</dcterms:created>
  <dc:creator>Ben Teusch</dc:creator>
  <cp:lastModifiedBy>docx4j</cp:lastModifiedBy>
  <dcterms:modified xmlns:xsi="http://www.w3.org/2001/XMLSchema-instance" xsi:type="dcterms:W3CDTF">2016-12-01T21:05:44Z</dcterms:modified>
  <cp:revision>3</cp:revision>
  <dc:title>Business Project Plan</dc:title>
</cp:coreProperties>
</file>