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4" autoAdjust="0"/>
    <p:restoredTop sz="94660"/>
  </p:normalViewPr>
  <p:slideViewPr>
    <p:cSldViewPr snapToGrid="0">
      <p:cViewPr>
        <p:scale>
          <a:sx n="100" d="100"/>
          <a:sy n="100" d="100"/>
        </p:scale>
        <p:origin x="-874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A6142-1204-4FC2-A486-52CAC1D69DF0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C620A2-4B18-495F-AD4F-B8CC9EDDBEDD}">
      <dgm:prSet phldrT="[Text]"/>
      <dgm:spPr/>
      <dgm:t>
        <a:bodyPr/>
        <a:lstStyle/>
        <a:p>
          <a:r>
            <a:rPr lang="en-US" u="none" dirty="0" smtClean="0"/>
            <a:t>(E)vent processing</a:t>
          </a:r>
          <a:endParaRPr lang="en-US" u="none" dirty="0"/>
        </a:p>
      </dgm:t>
    </dgm:pt>
    <dgm:pt modelId="{36B91923-0AE2-4B41-B29F-09CFECE390F0}" type="sibTrans" cxnId="{B62D8287-3B1E-4546-8F4B-CD50474D9E15}">
      <dgm:prSet/>
      <dgm:spPr/>
      <dgm:t>
        <a:bodyPr/>
        <a:lstStyle/>
        <a:p>
          <a:endParaRPr lang="en-US" u="none"/>
        </a:p>
      </dgm:t>
    </dgm:pt>
    <dgm:pt modelId="{11F74EC9-915B-4273-9661-3A86A116DB91}" type="parTrans" cxnId="{B62D8287-3B1E-4546-8F4B-CD50474D9E15}">
      <dgm:prSet/>
      <dgm:spPr/>
      <dgm:t>
        <a:bodyPr/>
        <a:lstStyle/>
        <a:p>
          <a:endParaRPr lang="en-US" u="none"/>
        </a:p>
      </dgm:t>
    </dgm:pt>
    <dgm:pt modelId="{BD3A38A9-1053-4DBB-B281-B2952CD4717E}">
      <dgm:prSet phldrT="[Text]"/>
      <dgm:spPr/>
      <dgm:t>
        <a:bodyPr/>
        <a:lstStyle/>
        <a:p>
          <a:r>
            <a:rPr lang="en-US" u="none" dirty="0" smtClean="0"/>
            <a:t>(S)</a:t>
          </a:r>
          <a:r>
            <a:rPr lang="en-US" u="none" dirty="0" err="1" smtClean="0"/>
            <a:t>calable</a:t>
          </a:r>
          <a:endParaRPr lang="en-US" u="none" dirty="0"/>
        </a:p>
      </dgm:t>
    </dgm:pt>
    <dgm:pt modelId="{11ADB68F-0724-4D65-932A-3799366EFEEE}" type="sibTrans" cxnId="{D3E623F3-F956-473E-B784-02E127EFFACA}">
      <dgm:prSet/>
      <dgm:spPr/>
      <dgm:t>
        <a:bodyPr/>
        <a:lstStyle/>
        <a:p>
          <a:endParaRPr lang="en-US" u="none"/>
        </a:p>
      </dgm:t>
    </dgm:pt>
    <dgm:pt modelId="{A7AA1AB8-D6B7-48A6-8A0F-3594DDD310A2}" type="parTrans" cxnId="{D3E623F3-F956-473E-B784-02E127EFFACA}">
      <dgm:prSet/>
      <dgm:spPr/>
      <dgm:t>
        <a:bodyPr/>
        <a:lstStyle/>
        <a:p>
          <a:endParaRPr lang="en-US" u="none"/>
        </a:p>
      </dgm:t>
    </dgm:pt>
    <dgm:pt modelId="{88841128-AFE3-4E1C-8228-E6DD84A14B95}">
      <dgm:prSet phldrT="[Text]"/>
      <dgm:spPr/>
      <dgm:t>
        <a:bodyPr/>
        <a:lstStyle/>
        <a:p>
          <a:r>
            <a:rPr lang="en-US" u="none" dirty="0" smtClean="0"/>
            <a:t>(U)</a:t>
          </a:r>
          <a:r>
            <a:rPr lang="en-US" u="none" dirty="0" err="1" smtClean="0"/>
            <a:t>nified</a:t>
          </a:r>
          <a:endParaRPr lang="en-US" u="none" dirty="0"/>
        </a:p>
      </dgm:t>
    </dgm:pt>
    <dgm:pt modelId="{12CCE36C-C82D-4E35-A78F-3E9F915268BF}" type="sibTrans" cxnId="{A85A3060-34BB-446A-8A11-AB23605CB13A}">
      <dgm:prSet/>
      <dgm:spPr/>
      <dgm:t>
        <a:bodyPr/>
        <a:lstStyle/>
        <a:p>
          <a:endParaRPr lang="en-US" u="none"/>
        </a:p>
      </dgm:t>
    </dgm:pt>
    <dgm:pt modelId="{AA920EB6-4601-43C6-AC76-5BFA446B764B}" type="parTrans" cxnId="{A85A3060-34BB-446A-8A11-AB23605CB13A}">
      <dgm:prSet/>
      <dgm:spPr/>
      <dgm:t>
        <a:bodyPr/>
        <a:lstStyle/>
        <a:p>
          <a:endParaRPr lang="en-US" u="none"/>
        </a:p>
      </dgm:t>
    </dgm:pt>
    <dgm:pt modelId="{7DA920D4-3775-456F-AA3E-5BC3DFE86332}">
      <dgm:prSet phldrT="[Text]"/>
      <dgm:spPr/>
      <dgm:t>
        <a:bodyPr/>
        <a:lstStyle/>
        <a:p>
          <a:r>
            <a:rPr lang="en-US" u="none" dirty="0" smtClean="0"/>
            <a:t>(F)</a:t>
          </a:r>
          <a:r>
            <a:rPr lang="en-US" u="none" dirty="0" err="1" smtClean="0"/>
            <a:t>ast</a:t>
          </a:r>
          <a:endParaRPr lang="en-US" u="none" dirty="0"/>
        </a:p>
      </dgm:t>
    </dgm:pt>
    <dgm:pt modelId="{F42524EA-7D20-40C1-A333-0845DDB0A3C4}" type="sibTrans" cxnId="{C0EFB76C-0E2F-4B47-BFC5-02E56747A08B}">
      <dgm:prSet/>
      <dgm:spPr/>
      <dgm:t>
        <a:bodyPr/>
        <a:lstStyle/>
        <a:p>
          <a:endParaRPr lang="en-US" u="none"/>
        </a:p>
      </dgm:t>
    </dgm:pt>
    <dgm:pt modelId="{4DBBDA50-9F7F-46F4-A479-7A1126C876BA}" type="parTrans" cxnId="{C0EFB76C-0E2F-4B47-BFC5-02E56747A08B}">
      <dgm:prSet/>
      <dgm:spPr/>
      <dgm:t>
        <a:bodyPr/>
        <a:lstStyle/>
        <a:p>
          <a:endParaRPr lang="en-US" u="none"/>
        </a:p>
      </dgm:t>
    </dgm:pt>
    <dgm:pt modelId="{FC363AF4-8395-47EC-86D2-62C0DD5FFAB7}">
      <dgm:prSet/>
      <dgm:spPr/>
      <dgm:t>
        <a:bodyPr/>
        <a:lstStyle/>
        <a:p>
          <a:r>
            <a:rPr lang="en-US" dirty="0" smtClean="0"/>
            <a:t>(E)vent messaging</a:t>
          </a:r>
          <a:endParaRPr lang="en-US" dirty="0"/>
        </a:p>
      </dgm:t>
    </dgm:pt>
    <dgm:pt modelId="{5D3A9358-7339-43C0-BC0C-6ED00CD8BDE2}" type="parTrans" cxnId="{0BC27F8A-2817-4941-AB77-503EA2AFCD06}">
      <dgm:prSet/>
      <dgm:spPr/>
      <dgm:t>
        <a:bodyPr/>
        <a:lstStyle/>
        <a:p>
          <a:endParaRPr lang="en-US"/>
        </a:p>
      </dgm:t>
    </dgm:pt>
    <dgm:pt modelId="{60700C3D-8457-4ED6-BB82-F415EE112D2E}" type="sibTrans" cxnId="{0BC27F8A-2817-4941-AB77-503EA2AFCD06}">
      <dgm:prSet/>
      <dgm:spPr/>
      <dgm:t>
        <a:bodyPr/>
        <a:lstStyle/>
        <a:p>
          <a:endParaRPr lang="en-US"/>
        </a:p>
      </dgm:t>
    </dgm:pt>
    <dgm:pt modelId="{80472488-C383-4FB5-BB84-2CD21212BEF7}" type="pres">
      <dgm:prSet presAssocID="{13DA6142-1204-4FC2-A486-52CAC1D69D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B0E98E-25EC-40CE-B07A-1927636D99D3}" type="pres">
      <dgm:prSet presAssocID="{13DA6142-1204-4FC2-A486-52CAC1D69DF0}" presName="fgShape" presStyleLbl="fgShp" presStyleIdx="0" presStyleCnt="1"/>
      <dgm:spPr/>
    </dgm:pt>
    <dgm:pt modelId="{389B9D6E-69D0-44F2-96A2-E1609DB4FA5E}" type="pres">
      <dgm:prSet presAssocID="{13DA6142-1204-4FC2-A486-52CAC1D69DF0}" presName="linComp" presStyleCnt="0"/>
      <dgm:spPr/>
    </dgm:pt>
    <dgm:pt modelId="{F7F1A206-386A-44AD-A490-6F8346979987}" type="pres">
      <dgm:prSet presAssocID="{7DA920D4-3775-456F-AA3E-5BC3DFE86332}" presName="compNode" presStyleCnt="0"/>
      <dgm:spPr/>
    </dgm:pt>
    <dgm:pt modelId="{3E01AF42-F05E-4235-9580-D67A6C1AA3AB}" type="pres">
      <dgm:prSet presAssocID="{7DA920D4-3775-456F-AA3E-5BC3DFE86332}" presName="bkgdShape" presStyleLbl="node1" presStyleIdx="0" presStyleCnt="5"/>
      <dgm:spPr/>
      <dgm:t>
        <a:bodyPr/>
        <a:lstStyle/>
        <a:p>
          <a:endParaRPr lang="en-US"/>
        </a:p>
      </dgm:t>
    </dgm:pt>
    <dgm:pt modelId="{20E7B647-65CC-4291-95E8-90D0EB1C136C}" type="pres">
      <dgm:prSet presAssocID="{7DA920D4-3775-456F-AA3E-5BC3DFE86332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F2EC5-83E7-4C7C-805D-E2FEFE62D415}" type="pres">
      <dgm:prSet presAssocID="{7DA920D4-3775-456F-AA3E-5BC3DFE86332}" presName="invisiNode" presStyleLbl="node1" presStyleIdx="0" presStyleCnt="5"/>
      <dgm:spPr/>
    </dgm:pt>
    <dgm:pt modelId="{580E44A5-3E0F-4EE4-BC6B-6FCAEF2402ED}" type="pres">
      <dgm:prSet presAssocID="{7DA920D4-3775-456F-AA3E-5BC3DFE86332}" presName="imagNode" presStyleLbl="fgImgPlace1" presStyleIdx="0" presStyleCnt="5"/>
      <dgm:spPr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84F0AAB-25CA-4F35-A52F-20CCBC3AFCC8}" type="pres">
      <dgm:prSet presAssocID="{F42524EA-7D20-40C1-A333-0845DDB0A3C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305402D-95C6-4FDE-BB7F-3192271505C5}" type="pres">
      <dgm:prSet presAssocID="{88841128-AFE3-4E1C-8228-E6DD84A14B95}" presName="compNode" presStyleCnt="0"/>
      <dgm:spPr/>
    </dgm:pt>
    <dgm:pt modelId="{D970A06B-62ED-4691-905D-FD8F9D0FD53E}" type="pres">
      <dgm:prSet presAssocID="{88841128-AFE3-4E1C-8228-E6DD84A14B95}" presName="bkgdShape" presStyleLbl="node1" presStyleIdx="1" presStyleCnt="5"/>
      <dgm:spPr/>
      <dgm:t>
        <a:bodyPr/>
        <a:lstStyle/>
        <a:p>
          <a:endParaRPr lang="en-US"/>
        </a:p>
      </dgm:t>
    </dgm:pt>
    <dgm:pt modelId="{BD9053B5-6A3B-4DCA-97A7-802A8C1957E1}" type="pres">
      <dgm:prSet presAssocID="{88841128-AFE3-4E1C-8228-E6DD84A14B95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FF349-0266-4A85-84F3-61B66227738E}" type="pres">
      <dgm:prSet presAssocID="{88841128-AFE3-4E1C-8228-E6DD84A14B95}" presName="invisiNode" presStyleLbl="node1" presStyleIdx="1" presStyleCnt="5"/>
      <dgm:spPr/>
    </dgm:pt>
    <dgm:pt modelId="{E9F87F72-F971-45CF-BA3D-9FD7E23DB3B8}" type="pres">
      <dgm:prSet presAssocID="{88841128-AFE3-4E1C-8228-E6DD84A14B95}" presName="imagNode" presStyleLbl="fgImgPlace1" presStyleIdx="1" presStyleCnt="5"/>
      <dgm:spPr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C7FC93D-C870-498F-BE2A-A45D72A6D475}" type="pres">
      <dgm:prSet presAssocID="{12CCE36C-C82D-4E35-A78F-3E9F915268B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55598BF-7072-42D9-8484-A1B8324F8043}" type="pres">
      <dgm:prSet presAssocID="{BD3A38A9-1053-4DBB-B281-B2952CD4717E}" presName="compNode" presStyleCnt="0"/>
      <dgm:spPr/>
    </dgm:pt>
    <dgm:pt modelId="{85BD15E0-FDA8-4D5B-87E7-00DFBE2F3C44}" type="pres">
      <dgm:prSet presAssocID="{BD3A38A9-1053-4DBB-B281-B2952CD4717E}" presName="bkgdShape" presStyleLbl="node1" presStyleIdx="2" presStyleCnt="5"/>
      <dgm:spPr/>
      <dgm:t>
        <a:bodyPr/>
        <a:lstStyle/>
        <a:p>
          <a:endParaRPr lang="en-US"/>
        </a:p>
      </dgm:t>
    </dgm:pt>
    <dgm:pt modelId="{149F9479-8F9A-4027-B312-858AD1BE7F9E}" type="pres">
      <dgm:prSet presAssocID="{BD3A38A9-1053-4DBB-B281-B2952CD4717E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CD3EF-EE80-4B14-929B-BDEB633F9740}" type="pres">
      <dgm:prSet presAssocID="{BD3A38A9-1053-4DBB-B281-B2952CD4717E}" presName="invisiNode" presStyleLbl="node1" presStyleIdx="2" presStyleCnt="5"/>
      <dgm:spPr/>
    </dgm:pt>
    <dgm:pt modelId="{7AF8755A-6FDA-418A-B69A-BD1817EA238D}" type="pres">
      <dgm:prSet presAssocID="{BD3A38A9-1053-4DBB-B281-B2952CD4717E}" presName="imagNode" presStyleLbl="fgImgPlace1" presStyleIdx="2" presStyleCnt="5"/>
      <dgm:spPr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2EDF3D0-506D-48C7-8CD9-75FD18FAED09}" type="pres">
      <dgm:prSet presAssocID="{11ADB68F-0724-4D65-932A-3799366EFEE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0511F55-DD24-4264-BF7F-87FE80B63C31}" type="pres">
      <dgm:prSet presAssocID="{CBC620A2-4B18-495F-AD4F-B8CC9EDDBEDD}" presName="compNode" presStyleCnt="0"/>
      <dgm:spPr/>
    </dgm:pt>
    <dgm:pt modelId="{233A2AA7-8EC7-4138-86C1-74363EEE2B8A}" type="pres">
      <dgm:prSet presAssocID="{CBC620A2-4B18-495F-AD4F-B8CC9EDDBEDD}" presName="bkgdShape" presStyleLbl="node1" presStyleIdx="3" presStyleCnt="5"/>
      <dgm:spPr/>
      <dgm:t>
        <a:bodyPr/>
        <a:lstStyle/>
        <a:p>
          <a:endParaRPr lang="en-US"/>
        </a:p>
      </dgm:t>
    </dgm:pt>
    <dgm:pt modelId="{15B27E3C-4AAC-45EF-B4D4-D37781F3638E}" type="pres">
      <dgm:prSet presAssocID="{CBC620A2-4B18-495F-AD4F-B8CC9EDDBEDD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140C5-F82D-4F9D-944B-B4874BA70D75}" type="pres">
      <dgm:prSet presAssocID="{CBC620A2-4B18-495F-AD4F-B8CC9EDDBEDD}" presName="invisiNode" presStyleLbl="node1" presStyleIdx="3" presStyleCnt="5"/>
      <dgm:spPr/>
    </dgm:pt>
    <dgm:pt modelId="{317B8572-C953-441C-A8E9-085A0438100E}" type="pres">
      <dgm:prSet presAssocID="{CBC620A2-4B18-495F-AD4F-B8CC9EDDBEDD}" presName="imagNode" presStyleLbl="fgImgPlace1" presStyleIdx="3" presStyleCnt="5"/>
      <dgm:spPr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40A4CF2-5B32-46EC-AA78-9EEC1CB36988}" type="pres">
      <dgm:prSet presAssocID="{36B91923-0AE2-4B41-B29F-09CFECE390F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89A88D1-9C4D-426C-A3DB-57DA7143266C}" type="pres">
      <dgm:prSet presAssocID="{FC363AF4-8395-47EC-86D2-62C0DD5FFAB7}" presName="compNode" presStyleCnt="0"/>
      <dgm:spPr/>
    </dgm:pt>
    <dgm:pt modelId="{BF4DDE64-B812-4C74-9765-85A97090BF1B}" type="pres">
      <dgm:prSet presAssocID="{FC363AF4-8395-47EC-86D2-62C0DD5FFAB7}" presName="bkgdShape" presStyleLbl="node1" presStyleIdx="4" presStyleCnt="5"/>
      <dgm:spPr/>
      <dgm:t>
        <a:bodyPr/>
        <a:lstStyle/>
        <a:p>
          <a:endParaRPr lang="en-US"/>
        </a:p>
      </dgm:t>
    </dgm:pt>
    <dgm:pt modelId="{A0B89E6E-590C-4F6E-9070-F412A6619FAC}" type="pres">
      <dgm:prSet presAssocID="{FC363AF4-8395-47EC-86D2-62C0DD5FFAB7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191E0-3CC3-49A7-99C2-D7480BBF456D}" type="pres">
      <dgm:prSet presAssocID="{FC363AF4-8395-47EC-86D2-62C0DD5FFAB7}" presName="invisiNode" presStyleLbl="node1" presStyleIdx="4" presStyleCnt="5"/>
      <dgm:spPr/>
    </dgm:pt>
    <dgm:pt modelId="{099780DB-CF1E-42B8-A6CB-77006CE7EB7D}" type="pres">
      <dgm:prSet presAssocID="{FC363AF4-8395-47EC-86D2-62C0DD5FFAB7}" presName="imagNode" presStyleLbl="fgImgPlace1" presStyleIdx="4" presStyleCnt="5"/>
      <dgm:spPr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2F17C0AA-7A48-4D81-AFB2-FF4C683E161A}" type="presOf" srcId="{7DA920D4-3775-456F-AA3E-5BC3DFE86332}" destId="{20E7B647-65CC-4291-95E8-90D0EB1C136C}" srcOrd="1" destOrd="0" presId="urn:microsoft.com/office/officeart/2005/8/layout/hList7"/>
    <dgm:cxn modelId="{0BC27F8A-2817-4941-AB77-503EA2AFCD06}" srcId="{13DA6142-1204-4FC2-A486-52CAC1D69DF0}" destId="{FC363AF4-8395-47EC-86D2-62C0DD5FFAB7}" srcOrd="4" destOrd="0" parTransId="{5D3A9358-7339-43C0-BC0C-6ED00CD8BDE2}" sibTransId="{60700C3D-8457-4ED6-BB82-F415EE112D2E}"/>
    <dgm:cxn modelId="{BD3C7F0F-D59C-4B68-A1A6-B0DEA0108B3F}" type="presOf" srcId="{12CCE36C-C82D-4E35-A78F-3E9F915268BF}" destId="{8C7FC93D-C870-498F-BE2A-A45D72A6D475}" srcOrd="0" destOrd="0" presId="urn:microsoft.com/office/officeart/2005/8/layout/hList7"/>
    <dgm:cxn modelId="{01850AFE-0CEA-4B16-B69A-9D74465615DB}" type="presOf" srcId="{BD3A38A9-1053-4DBB-B281-B2952CD4717E}" destId="{149F9479-8F9A-4027-B312-858AD1BE7F9E}" srcOrd="1" destOrd="0" presId="urn:microsoft.com/office/officeart/2005/8/layout/hList7"/>
    <dgm:cxn modelId="{7FC87CC6-29E5-4505-9321-0E129E11E48C}" type="presOf" srcId="{7DA920D4-3775-456F-AA3E-5BC3DFE86332}" destId="{3E01AF42-F05E-4235-9580-D67A6C1AA3AB}" srcOrd="0" destOrd="0" presId="urn:microsoft.com/office/officeart/2005/8/layout/hList7"/>
    <dgm:cxn modelId="{E4428EDC-0875-4605-B0CE-B9B4A0FAB40D}" type="presOf" srcId="{BD3A38A9-1053-4DBB-B281-B2952CD4717E}" destId="{85BD15E0-FDA8-4D5B-87E7-00DFBE2F3C44}" srcOrd="0" destOrd="0" presId="urn:microsoft.com/office/officeart/2005/8/layout/hList7"/>
    <dgm:cxn modelId="{D1AF3660-9805-4508-9116-22E59E7C4635}" type="presOf" srcId="{88841128-AFE3-4E1C-8228-E6DD84A14B95}" destId="{BD9053B5-6A3B-4DCA-97A7-802A8C1957E1}" srcOrd="1" destOrd="0" presId="urn:microsoft.com/office/officeart/2005/8/layout/hList7"/>
    <dgm:cxn modelId="{B62D8287-3B1E-4546-8F4B-CD50474D9E15}" srcId="{13DA6142-1204-4FC2-A486-52CAC1D69DF0}" destId="{CBC620A2-4B18-495F-AD4F-B8CC9EDDBEDD}" srcOrd="3" destOrd="0" parTransId="{11F74EC9-915B-4273-9661-3A86A116DB91}" sibTransId="{36B91923-0AE2-4B41-B29F-09CFECE390F0}"/>
    <dgm:cxn modelId="{E7ECFA09-8281-40AC-B483-09F5AA91D7DA}" type="presOf" srcId="{FC363AF4-8395-47EC-86D2-62C0DD5FFAB7}" destId="{A0B89E6E-590C-4F6E-9070-F412A6619FAC}" srcOrd="1" destOrd="0" presId="urn:microsoft.com/office/officeart/2005/8/layout/hList7"/>
    <dgm:cxn modelId="{C0EFB76C-0E2F-4B47-BFC5-02E56747A08B}" srcId="{13DA6142-1204-4FC2-A486-52CAC1D69DF0}" destId="{7DA920D4-3775-456F-AA3E-5BC3DFE86332}" srcOrd="0" destOrd="0" parTransId="{4DBBDA50-9F7F-46F4-A479-7A1126C876BA}" sibTransId="{F42524EA-7D20-40C1-A333-0845DDB0A3C4}"/>
    <dgm:cxn modelId="{1A8D0C41-F9A7-42E9-9B0C-67431A0719B6}" type="presOf" srcId="{FC363AF4-8395-47EC-86D2-62C0DD5FFAB7}" destId="{BF4DDE64-B812-4C74-9765-85A97090BF1B}" srcOrd="0" destOrd="0" presId="urn:microsoft.com/office/officeart/2005/8/layout/hList7"/>
    <dgm:cxn modelId="{7311F17F-691D-48D8-BB5B-0D243A3B8556}" type="presOf" srcId="{11ADB68F-0724-4D65-932A-3799366EFEEE}" destId="{C2EDF3D0-506D-48C7-8CD9-75FD18FAED09}" srcOrd="0" destOrd="0" presId="urn:microsoft.com/office/officeart/2005/8/layout/hList7"/>
    <dgm:cxn modelId="{2ADF7891-55D4-4208-B377-830166AE936A}" type="presOf" srcId="{F42524EA-7D20-40C1-A333-0845DDB0A3C4}" destId="{584F0AAB-25CA-4F35-A52F-20CCBC3AFCC8}" srcOrd="0" destOrd="0" presId="urn:microsoft.com/office/officeart/2005/8/layout/hList7"/>
    <dgm:cxn modelId="{A85A3060-34BB-446A-8A11-AB23605CB13A}" srcId="{13DA6142-1204-4FC2-A486-52CAC1D69DF0}" destId="{88841128-AFE3-4E1C-8228-E6DD84A14B95}" srcOrd="1" destOrd="0" parTransId="{AA920EB6-4601-43C6-AC76-5BFA446B764B}" sibTransId="{12CCE36C-C82D-4E35-A78F-3E9F915268BF}"/>
    <dgm:cxn modelId="{5177D945-340C-464E-B2DA-B8B029995435}" type="presOf" srcId="{88841128-AFE3-4E1C-8228-E6DD84A14B95}" destId="{D970A06B-62ED-4691-905D-FD8F9D0FD53E}" srcOrd="0" destOrd="0" presId="urn:microsoft.com/office/officeart/2005/8/layout/hList7"/>
    <dgm:cxn modelId="{1C839FCE-2F98-493D-BB81-B0229A3183D6}" type="presOf" srcId="{36B91923-0AE2-4B41-B29F-09CFECE390F0}" destId="{840A4CF2-5B32-46EC-AA78-9EEC1CB36988}" srcOrd="0" destOrd="0" presId="urn:microsoft.com/office/officeart/2005/8/layout/hList7"/>
    <dgm:cxn modelId="{97AD0926-27A7-4A2E-843C-990F708E8307}" type="presOf" srcId="{13DA6142-1204-4FC2-A486-52CAC1D69DF0}" destId="{80472488-C383-4FB5-BB84-2CD21212BEF7}" srcOrd="0" destOrd="0" presId="urn:microsoft.com/office/officeart/2005/8/layout/hList7"/>
    <dgm:cxn modelId="{D3E623F3-F956-473E-B784-02E127EFFACA}" srcId="{13DA6142-1204-4FC2-A486-52CAC1D69DF0}" destId="{BD3A38A9-1053-4DBB-B281-B2952CD4717E}" srcOrd="2" destOrd="0" parTransId="{A7AA1AB8-D6B7-48A6-8A0F-3594DDD310A2}" sibTransId="{11ADB68F-0724-4D65-932A-3799366EFEEE}"/>
    <dgm:cxn modelId="{39112B1C-6CBE-4811-8D4C-A02D749165FF}" type="presOf" srcId="{CBC620A2-4B18-495F-AD4F-B8CC9EDDBEDD}" destId="{15B27E3C-4AAC-45EF-B4D4-D37781F3638E}" srcOrd="1" destOrd="0" presId="urn:microsoft.com/office/officeart/2005/8/layout/hList7"/>
    <dgm:cxn modelId="{340F3650-62D0-4860-AB8C-9C7D2897AC66}" type="presOf" srcId="{CBC620A2-4B18-495F-AD4F-B8CC9EDDBEDD}" destId="{233A2AA7-8EC7-4138-86C1-74363EEE2B8A}" srcOrd="0" destOrd="0" presId="urn:microsoft.com/office/officeart/2005/8/layout/hList7"/>
    <dgm:cxn modelId="{E2881963-0914-405D-881D-93D576D0A6C1}" type="presParOf" srcId="{80472488-C383-4FB5-BB84-2CD21212BEF7}" destId="{61B0E98E-25EC-40CE-B07A-1927636D99D3}" srcOrd="0" destOrd="0" presId="urn:microsoft.com/office/officeart/2005/8/layout/hList7"/>
    <dgm:cxn modelId="{1E8D3ED1-0E23-4C90-92E3-4E3B1A73F99B}" type="presParOf" srcId="{80472488-C383-4FB5-BB84-2CD21212BEF7}" destId="{389B9D6E-69D0-44F2-96A2-E1609DB4FA5E}" srcOrd="1" destOrd="0" presId="urn:microsoft.com/office/officeart/2005/8/layout/hList7"/>
    <dgm:cxn modelId="{0E0DF300-EE13-40A0-9EA5-0E142F9D43E2}" type="presParOf" srcId="{389B9D6E-69D0-44F2-96A2-E1609DB4FA5E}" destId="{F7F1A206-386A-44AD-A490-6F8346979987}" srcOrd="0" destOrd="0" presId="urn:microsoft.com/office/officeart/2005/8/layout/hList7"/>
    <dgm:cxn modelId="{2C3C61E6-D15A-40AA-A7E7-30EDD05CCAB0}" type="presParOf" srcId="{F7F1A206-386A-44AD-A490-6F8346979987}" destId="{3E01AF42-F05E-4235-9580-D67A6C1AA3AB}" srcOrd="0" destOrd="0" presId="urn:microsoft.com/office/officeart/2005/8/layout/hList7"/>
    <dgm:cxn modelId="{AFD1F4AB-B946-466C-80D7-A47EE47BDD50}" type="presParOf" srcId="{F7F1A206-386A-44AD-A490-6F8346979987}" destId="{20E7B647-65CC-4291-95E8-90D0EB1C136C}" srcOrd="1" destOrd="0" presId="urn:microsoft.com/office/officeart/2005/8/layout/hList7"/>
    <dgm:cxn modelId="{9B2EE19C-0857-48E9-BA41-D2F6B1355FAD}" type="presParOf" srcId="{F7F1A206-386A-44AD-A490-6F8346979987}" destId="{0B0F2EC5-83E7-4C7C-805D-E2FEFE62D415}" srcOrd="2" destOrd="0" presId="urn:microsoft.com/office/officeart/2005/8/layout/hList7"/>
    <dgm:cxn modelId="{05F00254-29E3-43C6-ABDB-0A5532119049}" type="presParOf" srcId="{F7F1A206-386A-44AD-A490-6F8346979987}" destId="{580E44A5-3E0F-4EE4-BC6B-6FCAEF2402ED}" srcOrd="3" destOrd="0" presId="urn:microsoft.com/office/officeart/2005/8/layout/hList7"/>
    <dgm:cxn modelId="{B356C992-7028-4DF1-B8E9-11BE5B54EAC7}" type="presParOf" srcId="{389B9D6E-69D0-44F2-96A2-E1609DB4FA5E}" destId="{584F0AAB-25CA-4F35-A52F-20CCBC3AFCC8}" srcOrd="1" destOrd="0" presId="urn:microsoft.com/office/officeart/2005/8/layout/hList7"/>
    <dgm:cxn modelId="{C6371663-28C8-4D86-BDE6-333A8A322A0B}" type="presParOf" srcId="{389B9D6E-69D0-44F2-96A2-E1609DB4FA5E}" destId="{9305402D-95C6-4FDE-BB7F-3192271505C5}" srcOrd="2" destOrd="0" presId="urn:microsoft.com/office/officeart/2005/8/layout/hList7"/>
    <dgm:cxn modelId="{6CF7FC8F-FF1C-4E4E-918A-78934D37494F}" type="presParOf" srcId="{9305402D-95C6-4FDE-BB7F-3192271505C5}" destId="{D970A06B-62ED-4691-905D-FD8F9D0FD53E}" srcOrd="0" destOrd="0" presId="urn:microsoft.com/office/officeart/2005/8/layout/hList7"/>
    <dgm:cxn modelId="{9387A880-1D52-41B3-81CD-BDAE85CEDF47}" type="presParOf" srcId="{9305402D-95C6-4FDE-BB7F-3192271505C5}" destId="{BD9053B5-6A3B-4DCA-97A7-802A8C1957E1}" srcOrd="1" destOrd="0" presId="urn:microsoft.com/office/officeart/2005/8/layout/hList7"/>
    <dgm:cxn modelId="{E1661BA4-0C28-42C0-BFAF-616C0459A7A3}" type="presParOf" srcId="{9305402D-95C6-4FDE-BB7F-3192271505C5}" destId="{F0FFF349-0266-4A85-84F3-61B66227738E}" srcOrd="2" destOrd="0" presId="urn:microsoft.com/office/officeart/2005/8/layout/hList7"/>
    <dgm:cxn modelId="{DC2FAAF0-EE3B-429D-994E-F89F567B4229}" type="presParOf" srcId="{9305402D-95C6-4FDE-BB7F-3192271505C5}" destId="{E9F87F72-F971-45CF-BA3D-9FD7E23DB3B8}" srcOrd="3" destOrd="0" presId="urn:microsoft.com/office/officeart/2005/8/layout/hList7"/>
    <dgm:cxn modelId="{A00C8536-F7D6-4B9D-9FF4-D6152C0657C8}" type="presParOf" srcId="{389B9D6E-69D0-44F2-96A2-E1609DB4FA5E}" destId="{8C7FC93D-C870-498F-BE2A-A45D72A6D475}" srcOrd="3" destOrd="0" presId="urn:microsoft.com/office/officeart/2005/8/layout/hList7"/>
    <dgm:cxn modelId="{1D815230-84F5-4010-84AB-055C6382C2AF}" type="presParOf" srcId="{389B9D6E-69D0-44F2-96A2-E1609DB4FA5E}" destId="{155598BF-7072-42D9-8484-A1B8324F8043}" srcOrd="4" destOrd="0" presId="urn:microsoft.com/office/officeart/2005/8/layout/hList7"/>
    <dgm:cxn modelId="{FB800D1E-111E-488A-B7BA-E8720E1ACA1F}" type="presParOf" srcId="{155598BF-7072-42D9-8484-A1B8324F8043}" destId="{85BD15E0-FDA8-4D5B-87E7-00DFBE2F3C44}" srcOrd="0" destOrd="0" presId="urn:microsoft.com/office/officeart/2005/8/layout/hList7"/>
    <dgm:cxn modelId="{FCDDAC85-6AA5-4868-9F53-FBB38A17D88A}" type="presParOf" srcId="{155598BF-7072-42D9-8484-A1B8324F8043}" destId="{149F9479-8F9A-4027-B312-858AD1BE7F9E}" srcOrd="1" destOrd="0" presId="urn:microsoft.com/office/officeart/2005/8/layout/hList7"/>
    <dgm:cxn modelId="{88636A31-D83E-4630-866E-DD38EBDDE9B5}" type="presParOf" srcId="{155598BF-7072-42D9-8484-A1B8324F8043}" destId="{71ECD3EF-EE80-4B14-929B-BDEB633F9740}" srcOrd="2" destOrd="0" presId="urn:microsoft.com/office/officeart/2005/8/layout/hList7"/>
    <dgm:cxn modelId="{D29A46CE-4DE5-4432-AF29-D356EEBD6869}" type="presParOf" srcId="{155598BF-7072-42D9-8484-A1B8324F8043}" destId="{7AF8755A-6FDA-418A-B69A-BD1817EA238D}" srcOrd="3" destOrd="0" presId="urn:microsoft.com/office/officeart/2005/8/layout/hList7"/>
    <dgm:cxn modelId="{D3EA75E0-F25A-4058-80A9-A038BF4A1A6F}" type="presParOf" srcId="{389B9D6E-69D0-44F2-96A2-E1609DB4FA5E}" destId="{C2EDF3D0-506D-48C7-8CD9-75FD18FAED09}" srcOrd="5" destOrd="0" presId="urn:microsoft.com/office/officeart/2005/8/layout/hList7"/>
    <dgm:cxn modelId="{71C26367-E0D5-451E-88F8-B8DE8E174ACD}" type="presParOf" srcId="{389B9D6E-69D0-44F2-96A2-E1609DB4FA5E}" destId="{90511F55-DD24-4264-BF7F-87FE80B63C31}" srcOrd="6" destOrd="0" presId="urn:microsoft.com/office/officeart/2005/8/layout/hList7"/>
    <dgm:cxn modelId="{CC26A817-9D51-4C94-907D-AC05A1360233}" type="presParOf" srcId="{90511F55-DD24-4264-BF7F-87FE80B63C31}" destId="{233A2AA7-8EC7-4138-86C1-74363EEE2B8A}" srcOrd="0" destOrd="0" presId="urn:microsoft.com/office/officeart/2005/8/layout/hList7"/>
    <dgm:cxn modelId="{6073C3B6-F039-40AD-9B06-93FCF165EC23}" type="presParOf" srcId="{90511F55-DD24-4264-BF7F-87FE80B63C31}" destId="{15B27E3C-4AAC-45EF-B4D4-D37781F3638E}" srcOrd="1" destOrd="0" presId="urn:microsoft.com/office/officeart/2005/8/layout/hList7"/>
    <dgm:cxn modelId="{2A92C9CB-AE54-4434-BD22-7B3A94F4680D}" type="presParOf" srcId="{90511F55-DD24-4264-BF7F-87FE80B63C31}" destId="{852140C5-F82D-4F9D-944B-B4874BA70D75}" srcOrd="2" destOrd="0" presId="urn:microsoft.com/office/officeart/2005/8/layout/hList7"/>
    <dgm:cxn modelId="{3C446EE0-D7FA-4CEF-A6FF-783179BC2601}" type="presParOf" srcId="{90511F55-DD24-4264-BF7F-87FE80B63C31}" destId="{317B8572-C953-441C-A8E9-085A0438100E}" srcOrd="3" destOrd="0" presId="urn:microsoft.com/office/officeart/2005/8/layout/hList7"/>
    <dgm:cxn modelId="{D4C0E9AB-CFB7-49D4-B7F8-5B35E53F9EED}" type="presParOf" srcId="{389B9D6E-69D0-44F2-96A2-E1609DB4FA5E}" destId="{840A4CF2-5B32-46EC-AA78-9EEC1CB36988}" srcOrd="7" destOrd="0" presId="urn:microsoft.com/office/officeart/2005/8/layout/hList7"/>
    <dgm:cxn modelId="{9C374B1C-E440-4745-B7FD-A8BCB26AB42E}" type="presParOf" srcId="{389B9D6E-69D0-44F2-96A2-E1609DB4FA5E}" destId="{389A88D1-9C4D-426C-A3DB-57DA7143266C}" srcOrd="8" destOrd="0" presId="urn:microsoft.com/office/officeart/2005/8/layout/hList7"/>
    <dgm:cxn modelId="{4BFA53E7-0F27-4CF0-806B-E94AC7230A36}" type="presParOf" srcId="{389A88D1-9C4D-426C-A3DB-57DA7143266C}" destId="{BF4DDE64-B812-4C74-9765-85A97090BF1B}" srcOrd="0" destOrd="0" presId="urn:microsoft.com/office/officeart/2005/8/layout/hList7"/>
    <dgm:cxn modelId="{D10C2DDC-70CE-4A85-94BE-C7A95E3A5F40}" type="presParOf" srcId="{389A88D1-9C4D-426C-A3DB-57DA7143266C}" destId="{A0B89E6E-590C-4F6E-9070-F412A6619FAC}" srcOrd="1" destOrd="0" presId="urn:microsoft.com/office/officeart/2005/8/layout/hList7"/>
    <dgm:cxn modelId="{46B92EEF-D834-475F-84A0-83B8572B4DE9}" type="presParOf" srcId="{389A88D1-9C4D-426C-A3DB-57DA7143266C}" destId="{EEA191E0-3CC3-49A7-99C2-D7480BBF456D}" srcOrd="2" destOrd="0" presId="urn:microsoft.com/office/officeart/2005/8/layout/hList7"/>
    <dgm:cxn modelId="{19FF7E49-6D0A-4807-915F-AC926D8EAB8A}" type="presParOf" srcId="{389A88D1-9C4D-426C-A3DB-57DA7143266C}" destId="{099780DB-CF1E-42B8-A6CB-77006CE7EB7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1AF42-F05E-4235-9580-D67A6C1AA3AB}">
      <dsp:nvSpPr>
        <dsp:cNvPr id="0" name=""/>
        <dsp:cNvSpPr/>
      </dsp:nvSpPr>
      <dsp:spPr>
        <a:xfrm>
          <a:off x="0" y="0"/>
          <a:ext cx="2158007" cy="4467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u="none" kern="1200" dirty="0" smtClean="0"/>
            <a:t>(F)</a:t>
          </a:r>
          <a:r>
            <a:rPr lang="en-US" sz="3100" u="none" kern="1200" dirty="0" err="1" smtClean="0"/>
            <a:t>ast</a:t>
          </a:r>
          <a:endParaRPr lang="en-US" sz="3100" u="none" kern="1200" dirty="0"/>
        </a:p>
      </dsp:txBody>
      <dsp:txXfrm>
        <a:off x="0" y="1786890"/>
        <a:ext cx="2158007" cy="1786890"/>
      </dsp:txXfrm>
    </dsp:sp>
    <dsp:sp modelId="{580E44A5-3E0F-4EE4-BC6B-6FCAEF2402ED}">
      <dsp:nvSpPr>
        <dsp:cNvPr id="0" name=""/>
        <dsp:cNvSpPr/>
      </dsp:nvSpPr>
      <dsp:spPr>
        <a:xfrm>
          <a:off x="335210" y="268033"/>
          <a:ext cx="1487585" cy="148758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970A06B-62ED-4691-905D-FD8F9D0FD53E}">
      <dsp:nvSpPr>
        <dsp:cNvPr id="0" name=""/>
        <dsp:cNvSpPr/>
      </dsp:nvSpPr>
      <dsp:spPr>
        <a:xfrm>
          <a:off x="2222748" y="0"/>
          <a:ext cx="2158007" cy="4467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u="none" kern="1200" dirty="0" smtClean="0"/>
            <a:t>(U)</a:t>
          </a:r>
          <a:r>
            <a:rPr lang="en-US" sz="3100" u="none" kern="1200" dirty="0" err="1" smtClean="0"/>
            <a:t>nified</a:t>
          </a:r>
          <a:endParaRPr lang="en-US" sz="3100" u="none" kern="1200" dirty="0"/>
        </a:p>
      </dsp:txBody>
      <dsp:txXfrm>
        <a:off x="2222748" y="1786890"/>
        <a:ext cx="2158007" cy="1786890"/>
      </dsp:txXfrm>
    </dsp:sp>
    <dsp:sp modelId="{E9F87F72-F971-45CF-BA3D-9FD7E23DB3B8}">
      <dsp:nvSpPr>
        <dsp:cNvPr id="0" name=""/>
        <dsp:cNvSpPr/>
      </dsp:nvSpPr>
      <dsp:spPr>
        <a:xfrm>
          <a:off x="2557958" y="268033"/>
          <a:ext cx="1487585" cy="1487585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5BD15E0-FDA8-4D5B-87E7-00DFBE2F3C44}">
      <dsp:nvSpPr>
        <dsp:cNvPr id="0" name=""/>
        <dsp:cNvSpPr/>
      </dsp:nvSpPr>
      <dsp:spPr>
        <a:xfrm>
          <a:off x="4445496" y="0"/>
          <a:ext cx="2158007" cy="4467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u="none" kern="1200" dirty="0" smtClean="0"/>
            <a:t>(S)</a:t>
          </a:r>
          <a:r>
            <a:rPr lang="en-US" sz="3100" u="none" kern="1200" dirty="0" err="1" smtClean="0"/>
            <a:t>calable</a:t>
          </a:r>
          <a:endParaRPr lang="en-US" sz="3100" u="none" kern="1200" dirty="0"/>
        </a:p>
      </dsp:txBody>
      <dsp:txXfrm>
        <a:off x="4445496" y="1786890"/>
        <a:ext cx="2158007" cy="1786890"/>
      </dsp:txXfrm>
    </dsp:sp>
    <dsp:sp modelId="{7AF8755A-6FDA-418A-B69A-BD1817EA238D}">
      <dsp:nvSpPr>
        <dsp:cNvPr id="0" name=""/>
        <dsp:cNvSpPr/>
      </dsp:nvSpPr>
      <dsp:spPr>
        <a:xfrm>
          <a:off x="4780707" y="268033"/>
          <a:ext cx="1487585" cy="148758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33A2AA7-8EC7-4138-86C1-74363EEE2B8A}">
      <dsp:nvSpPr>
        <dsp:cNvPr id="0" name=""/>
        <dsp:cNvSpPr/>
      </dsp:nvSpPr>
      <dsp:spPr>
        <a:xfrm>
          <a:off x="6668244" y="0"/>
          <a:ext cx="2158007" cy="4467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u="none" kern="1200" dirty="0" smtClean="0"/>
            <a:t>(E)vent processing</a:t>
          </a:r>
          <a:endParaRPr lang="en-US" sz="3100" u="none" kern="1200" dirty="0"/>
        </a:p>
      </dsp:txBody>
      <dsp:txXfrm>
        <a:off x="6668244" y="1786890"/>
        <a:ext cx="2158007" cy="1786890"/>
      </dsp:txXfrm>
    </dsp:sp>
    <dsp:sp modelId="{317B8572-C953-441C-A8E9-085A0438100E}">
      <dsp:nvSpPr>
        <dsp:cNvPr id="0" name=""/>
        <dsp:cNvSpPr/>
      </dsp:nvSpPr>
      <dsp:spPr>
        <a:xfrm>
          <a:off x="7003455" y="268033"/>
          <a:ext cx="1487585" cy="1487585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F4DDE64-B812-4C74-9765-85A97090BF1B}">
      <dsp:nvSpPr>
        <dsp:cNvPr id="0" name=""/>
        <dsp:cNvSpPr/>
      </dsp:nvSpPr>
      <dsp:spPr>
        <a:xfrm>
          <a:off x="8890992" y="0"/>
          <a:ext cx="2158007" cy="4467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(E)vent messaging</a:t>
          </a:r>
          <a:endParaRPr lang="en-US" sz="3100" kern="1200" dirty="0"/>
        </a:p>
      </dsp:txBody>
      <dsp:txXfrm>
        <a:off x="8890992" y="1786890"/>
        <a:ext cx="2158007" cy="1786890"/>
      </dsp:txXfrm>
    </dsp:sp>
    <dsp:sp modelId="{099780DB-CF1E-42B8-A6CB-77006CE7EB7D}">
      <dsp:nvSpPr>
        <dsp:cNvPr id="0" name=""/>
        <dsp:cNvSpPr/>
      </dsp:nvSpPr>
      <dsp:spPr>
        <a:xfrm>
          <a:off x="9226203" y="268033"/>
          <a:ext cx="1487585" cy="1487585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1B0E98E-25EC-40CE-B07A-1927636D99D3}">
      <dsp:nvSpPr>
        <dsp:cNvPr id="0" name=""/>
        <dsp:cNvSpPr/>
      </dsp:nvSpPr>
      <dsp:spPr>
        <a:xfrm>
          <a:off x="441960" y="3573780"/>
          <a:ext cx="10165080" cy="67008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D9D70-B248-4F85-8BB9-0EECAFF378C1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A20EF-47C7-4056-AE31-A3B995BB8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40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our system we use a specific type of interest management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E0D1-2CDA-4447-B7F1-22E9DFC6B3D0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37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48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88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9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74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96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9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8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79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15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97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1E32-EC4E-4C5B-8C26-6866C4E8C98F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A8D9-D374-431A-9EE7-A6FAAC28D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69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663110"/>
              </p:ext>
            </p:extLst>
          </p:nvPr>
        </p:nvGraphicFramePr>
        <p:xfrm>
          <a:off x="381001" y="2066925"/>
          <a:ext cx="11049000" cy="446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83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graphicEl>
                                              <a:dgm id="{61B0E98E-25EC-40CE-B07A-1927636D9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61B0E98E-25EC-40CE-B07A-1927636D9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61B0E98E-25EC-40CE-B07A-1927636D9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61B0E98E-25EC-40CE-B07A-1927636D9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580E44A5-3E0F-4EE4-BC6B-6FCAEF240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580E44A5-3E0F-4EE4-BC6B-6FCAEF240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580E44A5-3E0F-4EE4-BC6B-6FCAEF240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580E44A5-3E0F-4EE4-BC6B-6FCAEF240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3E01AF42-F05E-4235-9580-D67A6C1AA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graphicEl>
                                              <a:dgm id="{3E01AF42-F05E-4235-9580-D67A6C1AA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3E01AF42-F05E-4235-9580-D67A6C1AA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3E01AF42-F05E-4235-9580-D67A6C1AA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E9F87F72-F971-45CF-BA3D-9FD7E23DB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E9F87F72-F971-45CF-BA3D-9FD7E23DB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E9F87F72-F971-45CF-BA3D-9FD7E23DB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E9F87F72-F971-45CF-BA3D-9FD7E23DB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D970A06B-62ED-4691-905D-FD8F9D0FD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D970A06B-62ED-4691-905D-FD8F9D0FD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D970A06B-62ED-4691-905D-FD8F9D0FD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graphicEl>
                                              <a:dgm id="{D970A06B-62ED-4691-905D-FD8F9D0FD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7AF8755A-6FDA-418A-B69A-BD1817EA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7AF8755A-6FDA-418A-B69A-BD1817EA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7AF8755A-6FDA-418A-B69A-BD1817EA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7AF8755A-6FDA-418A-B69A-BD1817EA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85BD15E0-FDA8-4D5B-87E7-00DFBE2F3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85BD15E0-FDA8-4D5B-87E7-00DFBE2F3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85BD15E0-FDA8-4D5B-87E7-00DFBE2F3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85BD15E0-FDA8-4D5B-87E7-00DFBE2F3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317B8572-C953-441C-A8E9-085A04381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317B8572-C953-441C-A8E9-085A04381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317B8572-C953-441C-A8E9-085A04381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317B8572-C953-441C-A8E9-085A04381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233A2AA7-8EC7-4138-86C1-74363EEE2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233A2AA7-8EC7-4138-86C1-74363EEE2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233A2AA7-8EC7-4138-86C1-74363EEE2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dgm id="{233A2AA7-8EC7-4138-86C1-74363EEE2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99780DB-CF1E-42B8-A6CB-77006CE7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99780DB-CF1E-42B8-A6CB-77006CE7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graphicEl>
                                              <a:dgm id="{099780DB-CF1E-42B8-A6CB-77006CE7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">
                                            <p:graphicEl>
                                              <a:dgm id="{099780DB-CF1E-42B8-A6CB-77006CE7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BF4DDE64-B812-4C74-9765-85A97090B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BF4DDE64-B812-4C74-9765-85A97090B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BF4DDE64-B812-4C74-9765-85A97090B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>
                                            <p:graphicEl>
                                              <a:dgm id="{BF4DDE64-B812-4C74-9765-85A97090B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16654" y="2487246"/>
            <a:ext cx="4603411" cy="2363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4312" y="2647354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Broker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6" idx="5"/>
            <a:endCxn id="57" idx="1"/>
          </p:cNvCxnSpPr>
          <p:nvPr/>
        </p:nvCxnSpPr>
        <p:spPr>
          <a:xfrm>
            <a:off x="3131177" y="3463897"/>
            <a:ext cx="1152729" cy="39566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7" idx="7"/>
            <a:endCxn id="48" idx="3"/>
          </p:cNvCxnSpPr>
          <p:nvPr/>
        </p:nvCxnSpPr>
        <p:spPr>
          <a:xfrm flipV="1">
            <a:off x="4985472" y="3463897"/>
            <a:ext cx="922718" cy="39566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44" idx="2"/>
          </p:cNvCxnSpPr>
          <p:nvPr/>
        </p:nvCxnSpPr>
        <p:spPr>
          <a:xfrm flipV="1">
            <a:off x="3276476" y="3113467"/>
            <a:ext cx="806051" cy="1220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4" idx="6"/>
            <a:endCxn id="48" idx="2"/>
          </p:cNvCxnSpPr>
          <p:nvPr/>
        </p:nvCxnSpPr>
        <p:spPr>
          <a:xfrm>
            <a:off x="5074691" y="3113467"/>
            <a:ext cx="688200" cy="1220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82527" y="2635147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Broker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762891" y="2647354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Broker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38607" y="3719468"/>
            <a:ext cx="992164" cy="956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Broker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>
            <a:stCxn id="6" idx="4"/>
            <a:endCxn id="40" idx="0"/>
          </p:cNvCxnSpPr>
          <p:nvPr/>
        </p:nvCxnSpPr>
        <p:spPr>
          <a:xfrm flipH="1">
            <a:off x="2709333" y="3603994"/>
            <a:ext cx="71061" cy="1346245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7" idx="4"/>
            <a:endCxn id="38" idx="0"/>
          </p:cNvCxnSpPr>
          <p:nvPr/>
        </p:nvCxnSpPr>
        <p:spPr>
          <a:xfrm flipH="1">
            <a:off x="4551770" y="4676108"/>
            <a:ext cx="82919" cy="428887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8" idx="4"/>
            <a:endCxn id="120" idx="0"/>
          </p:cNvCxnSpPr>
          <p:nvPr/>
        </p:nvCxnSpPr>
        <p:spPr>
          <a:xfrm>
            <a:off x="6258973" y="3603994"/>
            <a:ext cx="51447" cy="15245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26" idx="0"/>
            <a:endCxn id="57" idx="5"/>
          </p:cNvCxnSpPr>
          <p:nvPr/>
        </p:nvCxnSpPr>
        <p:spPr>
          <a:xfrm flipH="1" flipV="1">
            <a:off x="4985472" y="4536011"/>
            <a:ext cx="459036" cy="568994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5" idx="0"/>
            <a:endCxn id="57" idx="3"/>
          </p:cNvCxnSpPr>
          <p:nvPr/>
        </p:nvCxnSpPr>
        <p:spPr>
          <a:xfrm flipV="1">
            <a:off x="3660766" y="4536011"/>
            <a:ext cx="623140" cy="592525"/>
          </a:xfrm>
          <a:prstGeom prst="straightConnector1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41725" y="1069804"/>
            <a:ext cx="4478340" cy="9715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Distributed </a:t>
            </a:r>
            <a:r>
              <a:rPr lang="en-US" dirty="0" smtClean="0">
                <a:cs typeface="Arial" panose="020B0604020202020204" pitchFamily="34" charset="0"/>
              </a:rPr>
              <a:t>Processing Protocol</a:t>
            </a:r>
            <a:endParaRPr lang="en-US" dirty="0">
              <a:cs typeface="Arial" panose="020B0604020202020204" pitchFamily="34" charset="0"/>
            </a:endParaRPr>
          </a:p>
        </p:txBody>
      </p:sp>
      <p:cxnSp>
        <p:nvCxnSpPr>
          <p:cNvPr id="70" name="Elbow Connector 69"/>
          <p:cNvCxnSpPr>
            <a:stCxn id="48" idx="0"/>
          </p:cNvCxnSpPr>
          <p:nvPr/>
        </p:nvCxnSpPr>
        <p:spPr>
          <a:xfrm rot="16200000" flipV="1">
            <a:off x="5265511" y="1653891"/>
            <a:ext cx="303002" cy="1683923"/>
          </a:xfrm>
          <a:prstGeom prst="bentConnector2">
            <a:avLst/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57" idx="6"/>
          </p:cNvCxnSpPr>
          <p:nvPr/>
        </p:nvCxnSpPr>
        <p:spPr>
          <a:xfrm rot="5400000">
            <a:off x="4316044" y="3159080"/>
            <a:ext cx="1853435" cy="223980"/>
          </a:xfrm>
          <a:prstGeom prst="bentConnector2">
            <a:avLst/>
          </a:prstGeom>
          <a:ln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83" y="5104995"/>
            <a:ext cx="818374" cy="8183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09" y="4950239"/>
            <a:ext cx="992048" cy="9920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94" y="5128536"/>
            <a:ext cx="816543" cy="81654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Elbow Connector 35"/>
          <p:cNvCxnSpPr>
            <a:stCxn id="6" idx="0"/>
            <a:endCxn id="22" idx="4"/>
          </p:cNvCxnSpPr>
          <p:nvPr/>
        </p:nvCxnSpPr>
        <p:spPr>
          <a:xfrm rot="5400000" flipH="1" flipV="1">
            <a:off x="3377644" y="1444104"/>
            <a:ext cx="606000" cy="180050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44" y="5128536"/>
            <a:ext cx="813751" cy="8137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Elbow Connector 40"/>
          <p:cNvCxnSpPr>
            <a:stCxn id="44" idx="0"/>
          </p:cNvCxnSpPr>
          <p:nvPr/>
        </p:nvCxnSpPr>
        <p:spPr>
          <a:xfrm rot="16200000" flipV="1">
            <a:off x="4432575" y="2489113"/>
            <a:ext cx="290795" cy="1274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03" y="5105005"/>
            <a:ext cx="820010" cy="8200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578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490" y="91252"/>
            <a:ext cx="5391381" cy="5609754"/>
            <a:chOff x="16490" y="91252"/>
            <a:chExt cx="5391381" cy="5609754"/>
          </a:xfrm>
        </p:grpSpPr>
        <p:sp>
          <p:nvSpPr>
            <p:cNvPr id="106" name="Rectangle 105"/>
            <p:cNvSpPr/>
            <p:nvPr/>
          </p:nvSpPr>
          <p:spPr>
            <a:xfrm>
              <a:off x="31474" y="91254"/>
              <a:ext cx="5376397" cy="5609752"/>
            </a:xfrm>
            <a:prstGeom prst="rect">
              <a:avLst/>
            </a:prstGeom>
            <a:blipFill dpi="0" rotWithShape="1">
              <a:blip r:embed="rId3" cstate="print">
                <a:alphaModFix amt="37000"/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64167" y="1024581"/>
              <a:ext cx="3225887" cy="2799985"/>
              <a:chOff x="2364809" y="3971294"/>
              <a:chExt cx="3225887" cy="2799985"/>
            </a:xfrm>
          </p:grpSpPr>
          <p:sp>
            <p:nvSpPr>
              <p:cNvPr id="132" name="Flowchart: Extract 131"/>
              <p:cNvSpPr/>
              <p:nvPr/>
            </p:nvSpPr>
            <p:spPr>
              <a:xfrm rot="10800000">
                <a:off x="2364809" y="3971294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3" name="Flowchart: Extract 132"/>
              <p:cNvSpPr/>
              <p:nvPr/>
            </p:nvSpPr>
            <p:spPr>
              <a:xfrm rot="10800000">
                <a:off x="4515380" y="3971296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4" name="Flowchart: Extract 133"/>
              <p:cNvSpPr/>
              <p:nvPr/>
            </p:nvSpPr>
            <p:spPr>
              <a:xfrm>
                <a:off x="3977752" y="3971294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5" name="Flowchart: Extract 134"/>
              <p:cNvSpPr/>
              <p:nvPr/>
            </p:nvSpPr>
            <p:spPr>
              <a:xfrm rot="10800000">
                <a:off x="3440125" y="3971295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6" name="Flowchart: Extract 135"/>
              <p:cNvSpPr/>
              <p:nvPr/>
            </p:nvSpPr>
            <p:spPr>
              <a:xfrm>
                <a:off x="2902434" y="3971297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7" name="Flowchart: Extract 136"/>
              <p:cNvSpPr/>
              <p:nvPr/>
            </p:nvSpPr>
            <p:spPr>
              <a:xfrm rot="10800000">
                <a:off x="2364809" y="5837948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8" name="Flowchart: Extract 137"/>
              <p:cNvSpPr/>
              <p:nvPr/>
            </p:nvSpPr>
            <p:spPr>
              <a:xfrm>
                <a:off x="2364870" y="4904620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9" name="Flowchart: Extract 138"/>
              <p:cNvSpPr/>
              <p:nvPr/>
            </p:nvSpPr>
            <p:spPr>
              <a:xfrm rot="10800000">
                <a:off x="4515380" y="5837950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0" name="Flowchart: Extract 139"/>
              <p:cNvSpPr/>
              <p:nvPr/>
            </p:nvSpPr>
            <p:spPr>
              <a:xfrm>
                <a:off x="3977752" y="5837948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1" name="Flowchart: Extract 140"/>
              <p:cNvSpPr/>
              <p:nvPr/>
            </p:nvSpPr>
            <p:spPr>
              <a:xfrm>
                <a:off x="3440125" y="4904621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2" name="Flowchart: Extract 141"/>
              <p:cNvSpPr/>
              <p:nvPr/>
            </p:nvSpPr>
            <p:spPr>
              <a:xfrm rot="10800000">
                <a:off x="3440125" y="5837949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3" name="Flowchart: Extract 142"/>
              <p:cNvSpPr/>
              <p:nvPr/>
            </p:nvSpPr>
            <p:spPr>
              <a:xfrm>
                <a:off x="4515441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4" name="Flowchart: Extract 143"/>
              <p:cNvSpPr/>
              <p:nvPr/>
            </p:nvSpPr>
            <p:spPr>
              <a:xfrm rot="10800000">
                <a:off x="3977751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5" name="Flowchart: Extract 144"/>
              <p:cNvSpPr/>
              <p:nvPr/>
            </p:nvSpPr>
            <p:spPr>
              <a:xfrm rot="10800000">
                <a:off x="2902435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Flowchart: Extract 145"/>
              <p:cNvSpPr/>
              <p:nvPr/>
            </p:nvSpPr>
            <p:spPr>
              <a:xfrm>
                <a:off x="2902434" y="5837951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560338" y="91733"/>
              <a:ext cx="4304908" cy="3740933"/>
              <a:chOff x="8213643" y="3849212"/>
              <a:chExt cx="4304908" cy="3740933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9292723" y="3849212"/>
                <a:ext cx="3225828" cy="2799982"/>
                <a:chOff x="9292723" y="3849212"/>
                <a:chExt cx="3225828" cy="2799982"/>
              </a:xfrm>
            </p:grpSpPr>
            <p:sp>
              <p:nvSpPr>
                <p:cNvPr id="192" name="Flowchart: Extract 191"/>
                <p:cNvSpPr/>
                <p:nvPr/>
              </p:nvSpPr>
              <p:spPr>
                <a:xfrm rot="10800000">
                  <a:off x="9830353" y="5715863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3" name="Flowchart: Extract 192"/>
                <p:cNvSpPr/>
                <p:nvPr/>
              </p:nvSpPr>
              <p:spPr>
                <a:xfrm>
                  <a:off x="9830414" y="4782535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4" name="Flowchart: Extract 193"/>
                <p:cNvSpPr/>
                <p:nvPr/>
              </p:nvSpPr>
              <p:spPr>
                <a:xfrm rot="10800000">
                  <a:off x="9292725" y="4782540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5" name="Flowchart: Extract 194"/>
                <p:cNvSpPr/>
                <p:nvPr/>
              </p:nvSpPr>
              <p:spPr>
                <a:xfrm>
                  <a:off x="11443296" y="5715863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6" name="Flowchart: Extract 195"/>
                <p:cNvSpPr/>
                <p:nvPr/>
              </p:nvSpPr>
              <p:spPr>
                <a:xfrm>
                  <a:off x="10905669" y="4782536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7" name="Flowchart: Extract 196"/>
                <p:cNvSpPr/>
                <p:nvPr/>
              </p:nvSpPr>
              <p:spPr>
                <a:xfrm rot="10800000">
                  <a:off x="10905669" y="5715864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8" name="Flowchart: Extract 197"/>
                <p:cNvSpPr/>
                <p:nvPr/>
              </p:nvSpPr>
              <p:spPr>
                <a:xfrm>
                  <a:off x="9292786" y="3849212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9" name="Flowchart: Extract 198"/>
                <p:cNvSpPr/>
                <p:nvPr/>
              </p:nvSpPr>
              <p:spPr>
                <a:xfrm rot="10800000">
                  <a:off x="11443295" y="4782537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0" name="Flowchart: Extract 199"/>
                <p:cNvSpPr/>
                <p:nvPr/>
              </p:nvSpPr>
              <p:spPr>
                <a:xfrm rot="10800000">
                  <a:off x="10367979" y="4782537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1" name="Flowchart: Extract 200"/>
                <p:cNvSpPr/>
                <p:nvPr/>
              </p:nvSpPr>
              <p:spPr>
                <a:xfrm>
                  <a:off x="10367978" y="5715866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2" name="Flowchart: Extract 201"/>
                <p:cNvSpPr/>
                <p:nvPr/>
              </p:nvSpPr>
              <p:spPr>
                <a:xfrm>
                  <a:off x="9292723" y="5715863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3" name="Right Triangle 202"/>
                <p:cNvSpPr/>
                <p:nvPr/>
              </p:nvSpPr>
              <p:spPr>
                <a:xfrm rot="10800000">
                  <a:off x="9830414" y="3862759"/>
                  <a:ext cx="537625" cy="922202"/>
                </a:xfrm>
                <a:prstGeom prst="rtTriangl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8213643" y="4782540"/>
                <a:ext cx="3225887" cy="2807605"/>
                <a:chOff x="8213643" y="4782540"/>
                <a:chExt cx="3225887" cy="2807605"/>
              </a:xfrm>
            </p:grpSpPr>
            <p:sp>
              <p:nvSpPr>
                <p:cNvPr id="166" name="Flowchart: Extract 165"/>
                <p:cNvSpPr/>
                <p:nvPr/>
              </p:nvSpPr>
              <p:spPr>
                <a:xfrm rot="10800000">
                  <a:off x="8213643" y="4782540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7" name="Flowchart: Extract 166"/>
                <p:cNvSpPr/>
                <p:nvPr/>
              </p:nvSpPr>
              <p:spPr>
                <a:xfrm rot="10800000">
                  <a:off x="10364214" y="4782542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8" name="Flowchart: Extract 167"/>
                <p:cNvSpPr/>
                <p:nvPr/>
              </p:nvSpPr>
              <p:spPr>
                <a:xfrm>
                  <a:off x="9826586" y="4782540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0" name="Flowchart: Extract 179"/>
                <p:cNvSpPr/>
                <p:nvPr/>
              </p:nvSpPr>
              <p:spPr>
                <a:xfrm rot="10800000">
                  <a:off x="9288959" y="4782541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1" name="Flowchart: Extract 180"/>
                <p:cNvSpPr/>
                <p:nvPr/>
              </p:nvSpPr>
              <p:spPr>
                <a:xfrm>
                  <a:off x="8751268" y="4782543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2" name="Flowchart: Extract 181"/>
                <p:cNvSpPr/>
                <p:nvPr/>
              </p:nvSpPr>
              <p:spPr>
                <a:xfrm rot="10800000">
                  <a:off x="8213643" y="6649194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3" name="Flowchart: Extract 182"/>
                <p:cNvSpPr/>
                <p:nvPr/>
              </p:nvSpPr>
              <p:spPr>
                <a:xfrm>
                  <a:off x="8213704" y="5715866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4" name="Flowchart: Extract 183"/>
                <p:cNvSpPr/>
                <p:nvPr/>
              </p:nvSpPr>
              <p:spPr>
                <a:xfrm rot="10800000">
                  <a:off x="10364214" y="6649196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5" name="Flowchart: Extract 184"/>
                <p:cNvSpPr/>
                <p:nvPr/>
              </p:nvSpPr>
              <p:spPr>
                <a:xfrm>
                  <a:off x="9826586" y="6649194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6" name="Flowchart: Extract 185"/>
                <p:cNvSpPr/>
                <p:nvPr/>
              </p:nvSpPr>
              <p:spPr>
                <a:xfrm>
                  <a:off x="9288959" y="5715867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7" name="Flowchart: Extract 186"/>
                <p:cNvSpPr/>
                <p:nvPr/>
              </p:nvSpPr>
              <p:spPr>
                <a:xfrm rot="10800000">
                  <a:off x="9288959" y="6649195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8" name="Flowchart: Extract 187"/>
                <p:cNvSpPr/>
                <p:nvPr/>
              </p:nvSpPr>
              <p:spPr>
                <a:xfrm>
                  <a:off x="10364275" y="5715868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9" name="Flowchart: Extract 188"/>
                <p:cNvSpPr/>
                <p:nvPr/>
              </p:nvSpPr>
              <p:spPr>
                <a:xfrm rot="10800000">
                  <a:off x="9826585" y="5715868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0" name="Flowchart: Extract 189"/>
                <p:cNvSpPr/>
                <p:nvPr/>
              </p:nvSpPr>
              <p:spPr>
                <a:xfrm rot="10800000">
                  <a:off x="8751269" y="5715868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1" name="Flowchart: Extract 190"/>
                <p:cNvSpPr/>
                <p:nvPr/>
              </p:nvSpPr>
              <p:spPr>
                <a:xfrm>
                  <a:off x="8751268" y="6656817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204" name="Flowchart: Extract 203"/>
            <p:cNvSpPr/>
            <p:nvPr/>
          </p:nvSpPr>
          <p:spPr>
            <a:xfrm rot="10800000">
              <a:off x="564167" y="1024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5" name="Flowchart: Extract 204"/>
            <p:cNvSpPr/>
            <p:nvPr/>
          </p:nvSpPr>
          <p:spPr>
            <a:xfrm>
              <a:off x="26539" y="102457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Flowchart: Extract 205"/>
            <p:cNvSpPr/>
            <p:nvPr/>
          </p:nvSpPr>
          <p:spPr>
            <a:xfrm>
              <a:off x="564228" y="9125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Flowchart: Extract 206"/>
            <p:cNvSpPr/>
            <p:nvPr/>
          </p:nvSpPr>
          <p:spPr>
            <a:xfrm rot="10800000">
              <a:off x="26538" y="9125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8" name="Flowchart: Extract 207"/>
            <p:cNvSpPr/>
            <p:nvPr/>
          </p:nvSpPr>
          <p:spPr>
            <a:xfrm rot="10800000">
              <a:off x="2714738" y="102458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9" name="Flowchart: Extract 208"/>
            <p:cNvSpPr/>
            <p:nvPr/>
          </p:nvSpPr>
          <p:spPr>
            <a:xfrm>
              <a:off x="2177110" y="1024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Flowchart: Extract 209"/>
            <p:cNvSpPr/>
            <p:nvPr/>
          </p:nvSpPr>
          <p:spPr>
            <a:xfrm>
              <a:off x="1639483" y="9125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Flowchart: Extract 210"/>
            <p:cNvSpPr/>
            <p:nvPr/>
          </p:nvSpPr>
          <p:spPr>
            <a:xfrm rot="10800000">
              <a:off x="1639483" y="102458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2" name="Flowchart: Extract 211"/>
            <p:cNvSpPr/>
            <p:nvPr/>
          </p:nvSpPr>
          <p:spPr>
            <a:xfrm rot="10800000">
              <a:off x="1101793" y="9125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3" name="Flowchart: Extract 212"/>
            <p:cNvSpPr/>
            <p:nvPr/>
          </p:nvSpPr>
          <p:spPr>
            <a:xfrm>
              <a:off x="1101792" y="102458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4" name="Flowchart: Extract 213"/>
            <p:cNvSpPr/>
            <p:nvPr/>
          </p:nvSpPr>
          <p:spPr>
            <a:xfrm rot="10800000">
              <a:off x="3789992" y="102458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5" name="Flowchart: Extract 214"/>
            <p:cNvSpPr/>
            <p:nvPr/>
          </p:nvSpPr>
          <p:spPr>
            <a:xfrm>
              <a:off x="3252364" y="102458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6" name="Flowchart: Extract 215"/>
            <p:cNvSpPr/>
            <p:nvPr/>
          </p:nvSpPr>
          <p:spPr>
            <a:xfrm>
              <a:off x="4327680" y="102478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7" name="Flowchart: Extract 216"/>
            <p:cNvSpPr/>
            <p:nvPr/>
          </p:nvSpPr>
          <p:spPr>
            <a:xfrm rot="10800000">
              <a:off x="564167" y="289123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8" name="Flowchart: Extract 217"/>
            <p:cNvSpPr/>
            <p:nvPr/>
          </p:nvSpPr>
          <p:spPr>
            <a:xfrm>
              <a:off x="26539" y="289123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9" name="Flowchart: Extract 218"/>
            <p:cNvSpPr/>
            <p:nvPr/>
          </p:nvSpPr>
          <p:spPr>
            <a:xfrm>
              <a:off x="564228" y="195790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0" name="Flowchart: Extract 219"/>
            <p:cNvSpPr/>
            <p:nvPr/>
          </p:nvSpPr>
          <p:spPr>
            <a:xfrm rot="10800000">
              <a:off x="16490" y="382861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1" name="Flowchart: Extract 220"/>
            <p:cNvSpPr/>
            <p:nvPr/>
          </p:nvSpPr>
          <p:spPr>
            <a:xfrm rot="10800000">
              <a:off x="2714738" y="289123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Flowchart: Extract 221"/>
            <p:cNvSpPr/>
            <p:nvPr/>
          </p:nvSpPr>
          <p:spPr>
            <a:xfrm>
              <a:off x="2177110" y="289123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Flowchart: Extract 222"/>
            <p:cNvSpPr/>
            <p:nvPr/>
          </p:nvSpPr>
          <p:spPr>
            <a:xfrm>
              <a:off x="1639483" y="195790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4" name="Flowchart: Extract 223"/>
            <p:cNvSpPr/>
            <p:nvPr/>
          </p:nvSpPr>
          <p:spPr>
            <a:xfrm rot="10800000">
              <a:off x="1639483" y="289123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5" name="Flowchart: Extract 224"/>
            <p:cNvSpPr/>
            <p:nvPr/>
          </p:nvSpPr>
          <p:spPr>
            <a:xfrm>
              <a:off x="2714799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6" name="Flowchart: Extract 225"/>
            <p:cNvSpPr/>
            <p:nvPr/>
          </p:nvSpPr>
          <p:spPr>
            <a:xfrm rot="10800000">
              <a:off x="2177109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7" name="Flowchart: Extract 226"/>
            <p:cNvSpPr/>
            <p:nvPr/>
          </p:nvSpPr>
          <p:spPr>
            <a:xfrm rot="10800000">
              <a:off x="1101793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8" name="Flowchart: Extract 227"/>
            <p:cNvSpPr/>
            <p:nvPr/>
          </p:nvSpPr>
          <p:spPr>
            <a:xfrm>
              <a:off x="1101792" y="289123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9" name="Flowchart: Extract 228"/>
            <p:cNvSpPr/>
            <p:nvPr/>
          </p:nvSpPr>
          <p:spPr>
            <a:xfrm rot="10800000">
              <a:off x="3789992" y="289123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0" name="Flowchart: Extract 229"/>
            <p:cNvSpPr/>
            <p:nvPr/>
          </p:nvSpPr>
          <p:spPr>
            <a:xfrm>
              <a:off x="3252364" y="289123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1" name="Flowchart: Extract 230"/>
            <p:cNvSpPr/>
            <p:nvPr/>
          </p:nvSpPr>
          <p:spPr>
            <a:xfrm>
              <a:off x="3790053" y="195791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2" name="Flowchart: Extract 231"/>
            <p:cNvSpPr/>
            <p:nvPr/>
          </p:nvSpPr>
          <p:spPr>
            <a:xfrm rot="10800000">
              <a:off x="3252363" y="195791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3" name="Flowchart: Extract 232"/>
            <p:cNvSpPr/>
            <p:nvPr/>
          </p:nvSpPr>
          <p:spPr>
            <a:xfrm>
              <a:off x="4327680" y="289143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4" name="Flowchart: Extract 233"/>
            <p:cNvSpPr/>
            <p:nvPr/>
          </p:nvSpPr>
          <p:spPr>
            <a:xfrm rot="10800000">
              <a:off x="4327679" y="195811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5" name="Flowchart: Extract 234"/>
            <p:cNvSpPr/>
            <p:nvPr/>
          </p:nvSpPr>
          <p:spPr>
            <a:xfrm>
              <a:off x="3082873" y="91254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6" name="Flowchart: Extract 235"/>
            <p:cNvSpPr/>
            <p:nvPr/>
          </p:nvSpPr>
          <p:spPr>
            <a:xfrm rot="10800000">
              <a:off x="3436463" y="91733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7" name="Flowchart: Extract 236"/>
            <p:cNvSpPr/>
            <p:nvPr/>
          </p:nvSpPr>
          <p:spPr>
            <a:xfrm>
              <a:off x="3790054" y="91254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8" name="Flowchart: Extract 237"/>
            <p:cNvSpPr/>
            <p:nvPr/>
          </p:nvSpPr>
          <p:spPr>
            <a:xfrm>
              <a:off x="4497235" y="91733"/>
              <a:ext cx="876933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9" name="Straight Connector 238"/>
            <p:cNvCxnSpPr>
              <a:stCxn id="207" idx="0"/>
            </p:cNvCxnSpPr>
            <p:nvPr/>
          </p:nvCxnSpPr>
          <p:spPr>
            <a:xfrm flipH="1" flipV="1">
              <a:off x="26538" y="1024578"/>
              <a:ext cx="537626" cy="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18" idx="0"/>
            </p:cNvCxnSpPr>
            <p:nvPr/>
          </p:nvCxnSpPr>
          <p:spPr>
            <a:xfrm flipH="1">
              <a:off x="26538" y="2891233"/>
              <a:ext cx="537628" cy="20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241" name="Picture 2" descr="http://www.clker.com/cliparts/5/6/3/a/1194984675331456830utente_singolo_architett_01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408" y="2230479"/>
              <a:ext cx="252028" cy="3872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912" y="183095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780" y="202710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" name="Picture 244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896" y="2050766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163" y="1477694"/>
              <a:ext cx="274701" cy="4192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816" y="3099398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1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04" y="205723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2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999" y="230982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663" y="450793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269" y="127260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5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217" y="260112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553" y="1391333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8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999" y="86328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60" y="215188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376" y="3260489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Rectangle 260"/>
            <p:cNvSpPr/>
            <p:nvPr/>
          </p:nvSpPr>
          <p:spPr>
            <a:xfrm>
              <a:off x="1101855" y="1403835"/>
              <a:ext cx="2150507" cy="190583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62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736" y="701782"/>
              <a:ext cx="2688134" cy="3230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3" name="Picture 1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737" y="92556"/>
              <a:ext cx="368073" cy="6378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4" name="Flowchart: Extract 293"/>
            <p:cNvSpPr/>
            <p:nvPr/>
          </p:nvSpPr>
          <p:spPr>
            <a:xfrm rot="10800000">
              <a:off x="28210" y="1959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5" name="Flowchart: Extract 294"/>
            <p:cNvSpPr/>
            <p:nvPr/>
          </p:nvSpPr>
          <p:spPr>
            <a:xfrm>
              <a:off x="19079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6" name="Flowchart: Extract 295"/>
            <p:cNvSpPr/>
            <p:nvPr/>
          </p:nvSpPr>
          <p:spPr>
            <a:xfrm rot="10800000">
              <a:off x="1091725" y="382960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7" name="Flowchart: Extract 296"/>
            <p:cNvSpPr/>
            <p:nvPr/>
          </p:nvSpPr>
          <p:spPr>
            <a:xfrm rot="10800000">
              <a:off x="2165955" y="383208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8" name="Flowchart: Extract 297"/>
            <p:cNvSpPr/>
            <p:nvPr/>
          </p:nvSpPr>
          <p:spPr>
            <a:xfrm rot="10800000">
              <a:off x="3243821" y="382970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9" name="Flowchart: Extract 298"/>
            <p:cNvSpPr/>
            <p:nvPr/>
          </p:nvSpPr>
          <p:spPr>
            <a:xfrm rot="10800000">
              <a:off x="4329247" y="383222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0" name="Flowchart: Extract 299"/>
            <p:cNvSpPr/>
            <p:nvPr/>
          </p:nvSpPr>
          <p:spPr>
            <a:xfrm>
              <a:off x="1095837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1" name="Flowchart: Extract 300"/>
            <p:cNvSpPr/>
            <p:nvPr/>
          </p:nvSpPr>
          <p:spPr>
            <a:xfrm>
              <a:off x="2170442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2" name="Flowchart: Extract 301"/>
            <p:cNvSpPr/>
            <p:nvPr/>
          </p:nvSpPr>
          <p:spPr>
            <a:xfrm>
              <a:off x="3246436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3" name="Flowchart: Extract 302"/>
            <p:cNvSpPr/>
            <p:nvPr/>
          </p:nvSpPr>
          <p:spPr>
            <a:xfrm>
              <a:off x="4331242" y="476767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4" name="Straight Connector 303"/>
            <p:cNvCxnSpPr/>
            <p:nvPr/>
          </p:nvCxnSpPr>
          <p:spPr>
            <a:xfrm flipH="1">
              <a:off x="30144" y="4759310"/>
              <a:ext cx="5372790" cy="358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305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47" y="4265189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6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911" y="4455987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816" y="419640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320" y="514399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112" y="250830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915" y="25082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3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85" y="282500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4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352" y="2680928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5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44" y="327065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6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152" y="2902484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840" y="480735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8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738" y="510643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66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2215522" y="1069804"/>
            <a:ext cx="4604544" cy="4872483"/>
            <a:chOff x="19079" y="91252"/>
            <a:chExt cx="5388792" cy="5609754"/>
          </a:xfrm>
        </p:grpSpPr>
        <p:sp>
          <p:nvSpPr>
            <p:cNvPr id="123" name="Rectangle 122"/>
            <p:cNvSpPr/>
            <p:nvPr/>
          </p:nvSpPr>
          <p:spPr>
            <a:xfrm>
              <a:off x="31474" y="91254"/>
              <a:ext cx="5376397" cy="5609752"/>
            </a:xfrm>
            <a:prstGeom prst="rect">
              <a:avLst/>
            </a:prstGeom>
            <a:blipFill dpi="0" rotWithShape="1">
              <a:blip r:embed="rId2" cstate="print">
                <a:alphaModFix amt="37000"/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64167" y="1024581"/>
              <a:ext cx="3225887" cy="2799985"/>
              <a:chOff x="2364809" y="3971294"/>
              <a:chExt cx="3225887" cy="2799985"/>
            </a:xfrm>
          </p:grpSpPr>
          <p:sp>
            <p:nvSpPr>
              <p:cNvPr id="233" name="Flowchart: Extract 232"/>
              <p:cNvSpPr/>
              <p:nvPr/>
            </p:nvSpPr>
            <p:spPr>
              <a:xfrm rot="10800000">
                <a:off x="2364809" y="3971294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4" name="Flowchart: Extract 233"/>
              <p:cNvSpPr/>
              <p:nvPr/>
            </p:nvSpPr>
            <p:spPr>
              <a:xfrm rot="10800000">
                <a:off x="4515380" y="3971296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5" name="Flowchart: Extract 234"/>
              <p:cNvSpPr/>
              <p:nvPr/>
            </p:nvSpPr>
            <p:spPr>
              <a:xfrm>
                <a:off x="3977752" y="3971294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6" name="Flowchart: Extract 235"/>
              <p:cNvSpPr/>
              <p:nvPr/>
            </p:nvSpPr>
            <p:spPr>
              <a:xfrm rot="10800000">
                <a:off x="3440125" y="3971295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7" name="Flowchart: Extract 236"/>
              <p:cNvSpPr/>
              <p:nvPr/>
            </p:nvSpPr>
            <p:spPr>
              <a:xfrm>
                <a:off x="2902434" y="3971297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8" name="Flowchart: Extract 237"/>
              <p:cNvSpPr/>
              <p:nvPr/>
            </p:nvSpPr>
            <p:spPr>
              <a:xfrm rot="10800000">
                <a:off x="2364809" y="5837948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9" name="Flowchart: Extract 238"/>
              <p:cNvSpPr/>
              <p:nvPr/>
            </p:nvSpPr>
            <p:spPr>
              <a:xfrm>
                <a:off x="2364870" y="4904620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0" name="Flowchart: Extract 239"/>
              <p:cNvSpPr/>
              <p:nvPr/>
            </p:nvSpPr>
            <p:spPr>
              <a:xfrm rot="10800000">
                <a:off x="4515380" y="5837950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1" name="Flowchart: Extract 240"/>
              <p:cNvSpPr/>
              <p:nvPr/>
            </p:nvSpPr>
            <p:spPr>
              <a:xfrm>
                <a:off x="3977752" y="5837948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Flowchart: Extract 241"/>
              <p:cNvSpPr/>
              <p:nvPr/>
            </p:nvSpPr>
            <p:spPr>
              <a:xfrm>
                <a:off x="3440125" y="4904621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3" name="Flowchart: Extract 242"/>
              <p:cNvSpPr/>
              <p:nvPr/>
            </p:nvSpPr>
            <p:spPr>
              <a:xfrm rot="10800000">
                <a:off x="3440125" y="5837949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4" name="Flowchart: Extract 243"/>
              <p:cNvSpPr/>
              <p:nvPr/>
            </p:nvSpPr>
            <p:spPr>
              <a:xfrm>
                <a:off x="4515441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5" name="Flowchart: Extract 244"/>
              <p:cNvSpPr/>
              <p:nvPr/>
            </p:nvSpPr>
            <p:spPr>
              <a:xfrm rot="10800000">
                <a:off x="3977751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6" name="Flowchart: Extract 245"/>
              <p:cNvSpPr/>
              <p:nvPr/>
            </p:nvSpPr>
            <p:spPr>
              <a:xfrm rot="10800000">
                <a:off x="2902435" y="4904622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7" name="Flowchart: Extract 246"/>
              <p:cNvSpPr/>
              <p:nvPr/>
            </p:nvSpPr>
            <p:spPr>
              <a:xfrm>
                <a:off x="2902434" y="5837951"/>
                <a:ext cx="1075255" cy="933328"/>
              </a:xfrm>
              <a:prstGeom prst="flowChartExtra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60338" y="91733"/>
              <a:ext cx="4304908" cy="3740933"/>
              <a:chOff x="8213643" y="3849212"/>
              <a:chExt cx="4304908" cy="3740933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9292723" y="3849212"/>
                <a:ext cx="3225828" cy="2799982"/>
                <a:chOff x="9292723" y="3849212"/>
                <a:chExt cx="3225828" cy="2799982"/>
              </a:xfrm>
            </p:grpSpPr>
            <p:sp>
              <p:nvSpPr>
                <p:cNvPr id="221" name="Flowchart: Extract 220"/>
                <p:cNvSpPr/>
                <p:nvPr/>
              </p:nvSpPr>
              <p:spPr>
                <a:xfrm rot="10800000">
                  <a:off x="9830353" y="5715863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2" name="Flowchart: Extract 221"/>
                <p:cNvSpPr/>
                <p:nvPr/>
              </p:nvSpPr>
              <p:spPr>
                <a:xfrm>
                  <a:off x="9830414" y="4782535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3" name="Flowchart: Extract 222"/>
                <p:cNvSpPr/>
                <p:nvPr/>
              </p:nvSpPr>
              <p:spPr>
                <a:xfrm rot="10800000">
                  <a:off x="9292725" y="4782540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4" name="Flowchart: Extract 223"/>
                <p:cNvSpPr/>
                <p:nvPr/>
              </p:nvSpPr>
              <p:spPr>
                <a:xfrm>
                  <a:off x="11443296" y="5715863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5" name="Flowchart: Extract 224"/>
                <p:cNvSpPr/>
                <p:nvPr/>
              </p:nvSpPr>
              <p:spPr>
                <a:xfrm>
                  <a:off x="10905669" y="4782536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6" name="Flowchart: Extract 225"/>
                <p:cNvSpPr/>
                <p:nvPr/>
              </p:nvSpPr>
              <p:spPr>
                <a:xfrm rot="10800000">
                  <a:off x="10905669" y="5715864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7" name="Flowchart: Extract 226"/>
                <p:cNvSpPr/>
                <p:nvPr/>
              </p:nvSpPr>
              <p:spPr>
                <a:xfrm>
                  <a:off x="9292786" y="3849212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8" name="Flowchart: Extract 227"/>
                <p:cNvSpPr/>
                <p:nvPr/>
              </p:nvSpPr>
              <p:spPr>
                <a:xfrm rot="10800000">
                  <a:off x="11443295" y="4782537"/>
                  <a:ext cx="1075255" cy="933328"/>
                </a:xfrm>
                <a:prstGeom prst="flowChartExtract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9" name="Flowchart: Extract 228"/>
                <p:cNvSpPr/>
                <p:nvPr/>
              </p:nvSpPr>
              <p:spPr>
                <a:xfrm rot="10800000">
                  <a:off x="10367979" y="4782537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0" name="Flowchart: Extract 229"/>
                <p:cNvSpPr/>
                <p:nvPr/>
              </p:nvSpPr>
              <p:spPr>
                <a:xfrm>
                  <a:off x="10367978" y="5715866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1" name="Flowchart: Extract 230"/>
                <p:cNvSpPr/>
                <p:nvPr/>
              </p:nvSpPr>
              <p:spPr>
                <a:xfrm>
                  <a:off x="9292723" y="5715863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2" name="Right Triangle 231"/>
                <p:cNvSpPr/>
                <p:nvPr/>
              </p:nvSpPr>
              <p:spPr>
                <a:xfrm rot="10800000">
                  <a:off x="9830414" y="3862759"/>
                  <a:ext cx="537625" cy="922202"/>
                </a:xfrm>
                <a:prstGeom prst="rtTriangl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8213643" y="4782540"/>
                <a:ext cx="3225887" cy="2807605"/>
                <a:chOff x="8213643" y="4782540"/>
                <a:chExt cx="3225887" cy="2807605"/>
              </a:xfrm>
            </p:grpSpPr>
            <p:sp>
              <p:nvSpPr>
                <p:cNvPr id="206" name="Flowchart: Extract 205"/>
                <p:cNvSpPr/>
                <p:nvPr/>
              </p:nvSpPr>
              <p:spPr>
                <a:xfrm rot="10800000">
                  <a:off x="8213643" y="4782540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7" name="Flowchart: Extract 206"/>
                <p:cNvSpPr/>
                <p:nvPr/>
              </p:nvSpPr>
              <p:spPr>
                <a:xfrm rot="10800000">
                  <a:off x="10364214" y="4782542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8" name="Flowchart: Extract 207"/>
                <p:cNvSpPr/>
                <p:nvPr/>
              </p:nvSpPr>
              <p:spPr>
                <a:xfrm>
                  <a:off x="9826586" y="4782540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9" name="Flowchart: Extract 208"/>
                <p:cNvSpPr/>
                <p:nvPr/>
              </p:nvSpPr>
              <p:spPr>
                <a:xfrm rot="10800000">
                  <a:off x="9288959" y="4782541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0" name="Flowchart: Extract 209"/>
                <p:cNvSpPr/>
                <p:nvPr/>
              </p:nvSpPr>
              <p:spPr>
                <a:xfrm>
                  <a:off x="8751268" y="4782543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1" name="Flowchart: Extract 210"/>
                <p:cNvSpPr/>
                <p:nvPr/>
              </p:nvSpPr>
              <p:spPr>
                <a:xfrm rot="10800000">
                  <a:off x="8213643" y="6649194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2" name="Flowchart: Extract 211"/>
                <p:cNvSpPr/>
                <p:nvPr/>
              </p:nvSpPr>
              <p:spPr>
                <a:xfrm>
                  <a:off x="8213704" y="5715866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3" name="Flowchart: Extract 212"/>
                <p:cNvSpPr/>
                <p:nvPr/>
              </p:nvSpPr>
              <p:spPr>
                <a:xfrm rot="10800000">
                  <a:off x="10364214" y="6649196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4" name="Flowchart: Extract 213"/>
                <p:cNvSpPr/>
                <p:nvPr/>
              </p:nvSpPr>
              <p:spPr>
                <a:xfrm>
                  <a:off x="9826586" y="6649194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5" name="Flowchart: Extract 214"/>
                <p:cNvSpPr/>
                <p:nvPr/>
              </p:nvSpPr>
              <p:spPr>
                <a:xfrm>
                  <a:off x="9288959" y="5715867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6" name="Flowchart: Extract 215"/>
                <p:cNvSpPr/>
                <p:nvPr/>
              </p:nvSpPr>
              <p:spPr>
                <a:xfrm rot="10800000">
                  <a:off x="9288959" y="6649195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7" name="Flowchart: Extract 216"/>
                <p:cNvSpPr/>
                <p:nvPr/>
              </p:nvSpPr>
              <p:spPr>
                <a:xfrm>
                  <a:off x="10364275" y="5715868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8" name="Flowchart: Extract 217"/>
                <p:cNvSpPr/>
                <p:nvPr/>
              </p:nvSpPr>
              <p:spPr>
                <a:xfrm rot="10800000">
                  <a:off x="9826585" y="5715868"/>
                  <a:ext cx="1075255" cy="933328"/>
                </a:xfrm>
                <a:prstGeom prst="flowChartExtra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9" name="Flowchart: Extract 218"/>
                <p:cNvSpPr/>
                <p:nvPr/>
              </p:nvSpPr>
              <p:spPr>
                <a:xfrm rot="10800000">
                  <a:off x="8751269" y="5715868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0" name="Flowchart: Extract 219"/>
                <p:cNvSpPr/>
                <p:nvPr/>
              </p:nvSpPr>
              <p:spPr>
                <a:xfrm>
                  <a:off x="8751268" y="6656817"/>
                  <a:ext cx="1075255" cy="933328"/>
                </a:xfrm>
                <a:prstGeom prst="flowChartExtract">
                  <a:avLst/>
                </a:prstGeom>
                <a:solidFill>
                  <a:srgbClr val="FFCC6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26" name="Flowchart: Extract 125"/>
            <p:cNvSpPr/>
            <p:nvPr/>
          </p:nvSpPr>
          <p:spPr>
            <a:xfrm rot="10800000">
              <a:off x="564167" y="1024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Flowchart: Extract 126"/>
            <p:cNvSpPr/>
            <p:nvPr/>
          </p:nvSpPr>
          <p:spPr>
            <a:xfrm>
              <a:off x="26539" y="102457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Flowchart: Extract 127"/>
            <p:cNvSpPr/>
            <p:nvPr/>
          </p:nvSpPr>
          <p:spPr>
            <a:xfrm>
              <a:off x="564228" y="9125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Flowchart: Extract 128"/>
            <p:cNvSpPr/>
            <p:nvPr/>
          </p:nvSpPr>
          <p:spPr>
            <a:xfrm rot="10800000">
              <a:off x="26538" y="9125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Flowchart: Extract 129"/>
            <p:cNvSpPr/>
            <p:nvPr/>
          </p:nvSpPr>
          <p:spPr>
            <a:xfrm rot="10800000">
              <a:off x="2714738" y="102458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Flowchart: Extract 130"/>
            <p:cNvSpPr/>
            <p:nvPr/>
          </p:nvSpPr>
          <p:spPr>
            <a:xfrm>
              <a:off x="2177110" y="1024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Flowchart: Extract 131"/>
            <p:cNvSpPr/>
            <p:nvPr/>
          </p:nvSpPr>
          <p:spPr>
            <a:xfrm>
              <a:off x="1639483" y="9125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Flowchart: Extract 132"/>
            <p:cNvSpPr/>
            <p:nvPr/>
          </p:nvSpPr>
          <p:spPr>
            <a:xfrm rot="10800000">
              <a:off x="1639483" y="102458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Flowchart: Extract 133"/>
            <p:cNvSpPr/>
            <p:nvPr/>
          </p:nvSpPr>
          <p:spPr>
            <a:xfrm rot="10800000">
              <a:off x="1101793" y="9125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Flowchart: Extract 134"/>
            <p:cNvSpPr/>
            <p:nvPr/>
          </p:nvSpPr>
          <p:spPr>
            <a:xfrm>
              <a:off x="1101792" y="102458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Flowchart: Extract 135"/>
            <p:cNvSpPr/>
            <p:nvPr/>
          </p:nvSpPr>
          <p:spPr>
            <a:xfrm rot="10800000">
              <a:off x="3789992" y="102458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Flowchart: Extract 136"/>
            <p:cNvSpPr/>
            <p:nvPr/>
          </p:nvSpPr>
          <p:spPr>
            <a:xfrm>
              <a:off x="3252364" y="102458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Flowchart: Extract 137"/>
            <p:cNvSpPr/>
            <p:nvPr/>
          </p:nvSpPr>
          <p:spPr>
            <a:xfrm>
              <a:off x="4327680" y="102478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Flowchart: Extract 138"/>
            <p:cNvSpPr/>
            <p:nvPr/>
          </p:nvSpPr>
          <p:spPr>
            <a:xfrm rot="10800000">
              <a:off x="564167" y="289123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Flowchart: Extract 139"/>
            <p:cNvSpPr/>
            <p:nvPr/>
          </p:nvSpPr>
          <p:spPr>
            <a:xfrm>
              <a:off x="26540" y="289123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Flowchart: Extract 140"/>
            <p:cNvSpPr/>
            <p:nvPr/>
          </p:nvSpPr>
          <p:spPr>
            <a:xfrm>
              <a:off x="564228" y="195790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Flowchart: Extract 141"/>
            <p:cNvSpPr/>
            <p:nvPr/>
          </p:nvSpPr>
          <p:spPr>
            <a:xfrm rot="10800000">
              <a:off x="22435" y="382861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Flowchart: Extract 142"/>
            <p:cNvSpPr/>
            <p:nvPr/>
          </p:nvSpPr>
          <p:spPr>
            <a:xfrm rot="10800000">
              <a:off x="2714738" y="289123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Flowchart: Extract 143"/>
            <p:cNvSpPr/>
            <p:nvPr/>
          </p:nvSpPr>
          <p:spPr>
            <a:xfrm>
              <a:off x="2177110" y="2891234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Flowchart: Extract 144"/>
            <p:cNvSpPr/>
            <p:nvPr/>
          </p:nvSpPr>
          <p:spPr>
            <a:xfrm>
              <a:off x="1639483" y="195790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Flowchart: Extract 145"/>
            <p:cNvSpPr/>
            <p:nvPr/>
          </p:nvSpPr>
          <p:spPr>
            <a:xfrm rot="10800000">
              <a:off x="1639483" y="2891235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Flowchart: Extract 146"/>
            <p:cNvSpPr/>
            <p:nvPr/>
          </p:nvSpPr>
          <p:spPr>
            <a:xfrm>
              <a:off x="2714799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Flowchart: Extract 147"/>
            <p:cNvSpPr/>
            <p:nvPr/>
          </p:nvSpPr>
          <p:spPr>
            <a:xfrm rot="10800000">
              <a:off x="2177109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Flowchart: Extract 148"/>
            <p:cNvSpPr/>
            <p:nvPr/>
          </p:nvSpPr>
          <p:spPr>
            <a:xfrm rot="10800000">
              <a:off x="1101793" y="1957908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Flowchart: Extract 149"/>
            <p:cNvSpPr/>
            <p:nvPr/>
          </p:nvSpPr>
          <p:spPr>
            <a:xfrm>
              <a:off x="1101792" y="289123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Flowchart: Extract 150"/>
            <p:cNvSpPr/>
            <p:nvPr/>
          </p:nvSpPr>
          <p:spPr>
            <a:xfrm rot="10800000">
              <a:off x="3789992" y="289123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Flowchart: Extract 151"/>
            <p:cNvSpPr/>
            <p:nvPr/>
          </p:nvSpPr>
          <p:spPr>
            <a:xfrm>
              <a:off x="3252364" y="289123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Flowchart: Extract 152"/>
            <p:cNvSpPr/>
            <p:nvPr/>
          </p:nvSpPr>
          <p:spPr>
            <a:xfrm>
              <a:off x="3790053" y="195791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Flowchart: Extract 153"/>
            <p:cNvSpPr/>
            <p:nvPr/>
          </p:nvSpPr>
          <p:spPr>
            <a:xfrm rot="10800000">
              <a:off x="3252363" y="195791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5" name="Flowchart: Extract 154"/>
            <p:cNvSpPr/>
            <p:nvPr/>
          </p:nvSpPr>
          <p:spPr>
            <a:xfrm>
              <a:off x="4327680" y="289143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6" name="Flowchart: Extract 155"/>
            <p:cNvSpPr/>
            <p:nvPr/>
          </p:nvSpPr>
          <p:spPr>
            <a:xfrm rot="10800000">
              <a:off x="4327679" y="1958113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7" name="Flowchart: Extract 156"/>
            <p:cNvSpPr/>
            <p:nvPr/>
          </p:nvSpPr>
          <p:spPr>
            <a:xfrm>
              <a:off x="3082873" y="91254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8" name="Flowchart: Extract 157"/>
            <p:cNvSpPr/>
            <p:nvPr/>
          </p:nvSpPr>
          <p:spPr>
            <a:xfrm rot="10800000">
              <a:off x="3436463" y="91733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Flowchart: Extract 158"/>
            <p:cNvSpPr/>
            <p:nvPr/>
          </p:nvSpPr>
          <p:spPr>
            <a:xfrm>
              <a:off x="3790054" y="91254"/>
              <a:ext cx="707181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Flowchart: Extract 159"/>
            <p:cNvSpPr/>
            <p:nvPr/>
          </p:nvSpPr>
          <p:spPr>
            <a:xfrm>
              <a:off x="4497235" y="91733"/>
              <a:ext cx="876933" cy="610527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1" name="Straight Connector 160"/>
            <p:cNvCxnSpPr>
              <a:stCxn id="129" idx="0"/>
            </p:cNvCxnSpPr>
            <p:nvPr/>
          </p:nvCxnSpPr>
          <p:spPr>
            <a:xfrm flipH="1" flipV="1">
              <a:off x="26538" y="1024578"/>
              <a:ext cx="537626" cy="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40" idx="0"/>
            </p:cNvCxnSpPr>
            <p:nvPr/>
          </p:nvCxnSpPr>
          <p:spPr>
            <a:xfrm flipH="1">
              <a:off x="26537" y="2891233"/>
              <a:ext cx="537628" cy="21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163" name="Picture 2" descr="http://www.clker.com/cliparts/5/6/3/a/1194984675331456830utente_singolo_architett_01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408" y="2230479"/>
              <a:ext cx="252028" cy="3872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912" y="183095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780" y="202710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165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896" y="2050766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163" y="1477694"/>
              <a:ext cx="274701" cy="4192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816" y="3099398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04" y="205723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999" y="230982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663" y="450793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269" y="127260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217" y="260112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553" y="1391333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999" y="863285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60" y="2151880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376" y="3260489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Rectangle 177"/>
            <p:cNvSpPr/>
            <p:nvPr/>
          </p:nvSpPr>
          <p:spPr>
            <a:xfrm>
              <a:off x="1101855" y="1403835"/>
              <a:ext cx="2150507" cy="190583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79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736" y="701782"/>
              <a:ext cx="2688134" cy="3230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0" name="Picture 1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737" y="92556"/>
              <a:ext cx="368073" cy="6378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1" name="Flowchart: Extract 180"/>
            <p:cNvSpPr/>
            <p:nvPr/>
          </p:nvSpPr>
          <p:spPr>
            <a:xfrm rot="10800000">
              <a:off x="28210" y="1959580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2" name="Flowchart: Extract 181"/>
            <p:cNvSpPr/>
            <p:nvPr/>
          </p:nvSpPr>
          <p:spPr>
            <a:xfrm>
              <a:off x="19079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3" name="Flowchart: Extract 182"/>
            <p:cNvSpPr/>
            <p:nvPr/>
          </p:nvSpPr>
          <p:spPr>
            <a:xfrm rot="10800000">
              <a:off x="1091725" y="3829601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4" name="Flowchart: Extract 183"/>
            <p:cNvSpPr/>
            <p:nvPr/>
          </p:nvSpPr>
          <p:spPr>
            <a:xfrm rot="10800000">
              <a:off x="2165955" y="383208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5" name="Flowchart: Extract 184"/>
            <p:cNvSpPr/>
            <p:nvPr/>
          </p:nvSpPr>
          <p:spPr>
            <a:xfrm rot="10800000">
              <a:off x="3243821" y="3829702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6" name="Flowchart: Extract 185"/>
            <p:cNvSpPr/>
            <p:nvPr/>
          </p:nvSpPr>
          <p:spPr>
            <a:xfrm rot="10800000">
              <a:off x="4329247" y="3832226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7" name="Flowchart: Extract 186"/>
            <p:cNvSpPr/>
            <p:nvPr/>
          </p:nvSpPr>
          <p:spPr>
            <a:xfrm>
              <a:off x="1095837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8" name="Flowchart: Extract 187"/>
            <p:cNvSpPr/>
            <p:nvPr/>
          </p:nvSpPr>
          <p:spPr>
            <a:xfrm>
              <a:off x="2170442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9" name="Flowchart: Extract 188"/>
            <p:cNvSpPr/>
            <p:nvPr/>
          </p:nvSpPr>
          <p:spPr>
            <a:xfrm>
              <a:off x="3246436" y="4759309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0" name="Flowchart: Extract 189"/>
            <p:cNvSpPr/>
            <p:nvPr/>
          </p:nvSpPr>
          <p:spPr>
            <a:xfrm>
              <a:off x="4331242" y="4767677"/>
              <a:ext cx="1075255" cy="933328"/>
            </a:xfrm>
            <a:prstGeom prst="flowChartExtra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H="1">
              <a:off x="30144" y="4759310"/>
              <a:ext cx="5372790" cy="3585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192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47" y="4265189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911" y="4455987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816" y="419640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9" descr="http://www.clker.com/cliparts/8/d/8/6/12901900001052293114tree_icon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320" y="5143991"/>
              <a:ext cx="377824" cy="43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112" y="250830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915" y="25082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85" y="282500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352" y="2680928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44" y="327065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152" y="2902484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840" y="480735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4" descr="http://www.eliteshack.com/cocnewgen/www.seemyreels.com/cropedImage/Icon-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738" y="5106439"/>
              <a:ext cx="274701" cy="4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777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Kaiwen</dc:creator>
  <cp:lastModifiedBy>Zhang, Kaiwen</cp:lastModifiedBy>
  <cp:revision>15</cp:revision>
  <dcterms:created xsi:type="dcterms:W3CDTF">2018-02-22T21:17:51Z</dcterms:created>
  <dcterms:modified xsi:type="dcterms:W3CDTF">2018-02-23T22:41:09Z</dcterms:modified>
</cp:coreProperties>
</file>