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A0B-1E9A-477D-884E-FA557072722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A61E-E47D-4E98-BA02-FBF1B053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A0B-1E9A-477D-884E-FA557072722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A61E-E47D-4E98-BA02-FBF1B053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6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A0B-1E9A-477D-884E-FA557072722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A61E-E47D-4E98-BA02-FBF1B053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7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A0B-1E9A-477D-884E-FA557072722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A61E-E47D-4E98-BA02-FBF1B053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4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A0B-1E9A-477D-884E-FA557072722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A61E-E47D-4E98-BA02-FBF1B053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A0B-1E9A-477D-884E-FA557072722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A61E-E47D-4E98-BA02-FBF1B053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5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A0B-1E9A-477D-884E-FA557072722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A61E-E47D-4E98-BA02-FBF1B053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A0B-1E9A-477D-884E-FA557072722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A61E-E47D-4E98-BA02-FBF1B053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2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A0B-1E9A-477D-884E-FA557072722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A61E-E47D-4E98-BA02-FBF1B053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9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A0B-1E9A-477D-884E-FA557072722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A61E-E47D-4E98-BA02-FBF1B053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9A0B-1E9A-477D-884E-FA557072722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A61E-E47D-4E98-BA02-FBF1B053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9A0B-1E9A-477D-884E-FA557072722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A61E-E47D-4E98-BA02-FBF1B053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5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This is </a:t>
            </a:r>
            <a:r>
              <a:rPr lang="en-CA" smtClean="0"/>
              <a:t>a 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1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a Test</vt:lpstr>
    </vt:vector>
  </TitlesOfParts>
  <Company>Meticulon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admin</dc:creator>
  <cp:lastModifiedBy>admin</cp:lastModifiedBy>
  <cp:revision>1</cp:revision>
  <dcterms:created xsi:type="dcterms:W3CDTF">2017-01-13T18:00:27Z</dcterms:created>
  <dcterms:modified xsi:type="dcterms:W3CDTF">2017-01-13T18:00:45Z</dcterms:modified>
</cp:coreProperties>
</file>