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6565-BCC6-46BF-8C92-E90DF1146FE5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18D4-AF82-4664-B398-1419A5FF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0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This is </a:t>
            </a:r>
            <a:r>
              <a:rPr lang="en-CA" smtClean="0"/>
              <a:t>a 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test</vt:lpstr>
    </vt:vector>
  </TitlesOfParts>
  <Company>Meticulon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admin</dc:creator>
  <cp:lastModifiedBy>admin</cp:lastModifiedBy>
  <cp:revision>1</cp:revision>
  <dcterms:created xsi:type="dcterms:W3CDTF">2017-01-16T18:44:27Z</dcterms:created>
  <dcterms:modified xsi:type="dcterms:W3CDTF">2017-01-16T18:44:44Z</dcterms:modified>
</cp:coreProperties>
</file>