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Krona One"/>
      <p:regular r:id="rId22"/>
    </p:embeddedFont>
    <p:embeddedFont>
      <p:font typeface="Lato"/>
      <p:regular r:id="rId23"/>
      <p:bold r:id="rId24"/>
      <p:italic r:id="rId25"/>
      <p:boldItalic r:id="rId26"/>
    </p:embeddedFont>
    <p:embeddedFont>
      <p:font typeface="Fjalla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KronaOne-regular.fntdata"/><Relationship Id="rId21" Type="http://schemas.openxmlformats.org/officeDocument/2006/relationships/slide" Target="slides/slide15.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7" Type="http://schemas.openxmlformats.org/officeDocument/2006/relationships/font" Target="fonts/FjallaOn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8ec787d7f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8ec787d7f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28ec787d7f_0_3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28ec787d7f_0_3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28ec787d7f_0_2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28ec787d7f_0_2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3a1e21e5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3a1e21e5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38e6c282a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38e6c282a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28ec787d7f_0_4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28ec787d7f_0_4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Mikaela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28ec787d7f_0_3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28ec787d7f_0_3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8ec787d7f_0_2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8ec787d7f_0_2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Mikaela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28ec787d7f_0_2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28ec787d7f_0_2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28ec787d7f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28ec787d7f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28ec787d7f_0_1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28ec787d7f_0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28ec787d7f_0_1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28ec787d7f_0_1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28ec787d7f_0_3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28ec787d7f_0_3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3975ad8d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3975ad8d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38e6c282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38e6c282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949375" y="787125"/>
            <a:ext cx="3757500" cy="26697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Font typeface="Fjalla One"/>
              <a:buNone/>
              <a:defRPr sz="5200">
                <a:latin typeface="Fjalla One"/>
                <a:ea typeface="Fjalla One"/>
                <a:cs typeface="Fjalla One"/>
                <a:sym typeface="Fjalla One"/>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55" name="Google Shape;55;p14"/>
          <p:cNvSpPr txBox="1"/>
          <p:nvPr>
            <p:ph idx="1" type="subTitle"/>
          </p:nvPr>
        </p:nvSpPr>
        <p:spPr>
          <a:xfrm>
            <a:off x="949375" y="3563775"/>
            <a:ext cx="3030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56" name="Google Shape;56;p14"/>
          <p:cNvGrpSpPr/>
          <p:nvPr/>
        </p:nvGrpSpPr>
        <p:grpSpPr>
          <a:xfrm>
            <a:off x="-319979" y="-60964"/>
            <a:ext cx="8685880" cy="5035920"/>
            <a:chOff x="898653" y="406867"/>
            <a:chExt cx="7293543" cy="4228667"/>
          </a:xfrm>
        </p:grpSpPr>
        <p:sp>
          <p:nvSpPr>
            <p:cNvPr id="57" name="Google Shape;57;p14"/>
            <p:cNvSpPr/>
            <p:nvPr/>
          </p:nvSpPr>
          <p:spPr>
            <a:xfrm>
              <a:off x="5168502" y="2080625"/>
              <a:ext cx="1280601" cy="878920"/>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6779192" y="406867"/>
              <a:ext cx="1077619" cy="739576"/>
            </a:xfrm>
            <a:custGeom>
              <a:rect b="b" l="l" r="r" t="t"/>
              <a:pathLst>
                <a:path extrusionOk="0" h="35051" w="51072">
                  <a:moveTo>
                    <a:pt x="29820" y="0"/>
                  </a:moveTo>
                  <a:cubicBezTo>
                    <a:pt x="23999" y="0"/>
                    <a:pt x="19283" y="4718"/>
                    <a:pt x="19283" y="10537"/>
                  </a:cubicBezTo>
                  <a:cubicBezTo>
                    <a:pt x="19283" y="11038"/>
                    <a:pt x="19319" y="11536"/>
                    <a:pt x="19389" y="12032"/>
                  </a:cubicBezTo>
                  <a:cubicBezTo>
                    <a:pt x="17743" y="12664"/>
                    <a:pt x="16499" y="14107"/>
                    <a:pt x="16146" y="15873"/>
                  </a:cubicBezTo>
                  <a:cubicBezTo>
                    <a:pt x="15444" y="16049"/>
                    <a:pt x="14790" y="16379"/>
                    <a:pt x="14230" y="16838"/>
                  </a:cubicBezTo>
                  <a:cubicBezTo>
                    <a:pt x="14066" y="16826"/>
                    <a:pt x="13900" y="16818"/>
                    <a:pt x="13732" y="16818"/>
                  </a:cubicBezTo>
                  <a:cubicBezTo>
                    <a:pt x="10722" y="16818"/>
                    <a:pt x="8199" y="18894"/>
                    <a:pt x="7512" y="21692"/>
                  </a:cubicBezTo>
                  <a:cubicBezTo>
                    <a:pt x="4484" y="21794"/>
                    <a:pt x="2059" y="24280"/>
                    <a:pt x="2059" y="27333"/>
                  </a:cubicBezTo>
                  <a:cubicBezTo>
                    <a:pt x="2059" y="27977"/>
                    <a:pt x="2169" y="28616"/>
                    <a:pt x="2384" y="29223"/>
                  </a:cubicBezTo>
                  <a:cubicBezTo>
                    <a:pt x="1031" y="29486"/>
                    <a:pt x="2" y="30682"/>
                    <a:pt x="1" y="32109"/>
                  </a:cubicBezTo>
                  <a:cubicBezTo>
                    <a:pt x="1" y="33726"/>
                    <a:pt x="1325" y="35051"/>
                    <a:pt x="2943" y="35051"/>
                  </a:cubicBezTo>
                  <a:lnTo>
                    <a:pt x="48129" y="35051"/>
                  </a:lnTo>
                  <a:cubicBezTo>
                    <a:pt x="49747" y="35051"/>
                    <a:pt x="51071" y="33726"/>
                    <a:pt x="51071" y="32109"/>
                  </a:cubicBezTo>
                  <a:cubicBezTo>
                    <a:pt x="51071" y="30491"/>
                    <a:pt x="49747" y="29168"/>
                    <a:pt x="48129" y="29168"/>
                  </a:cubicBezTo>
                  <a:lnTo>
                    <a:pt x="48039" y="29168"/>
                  </a:lnTo>
                  <a:cubicBezTo>
                    <a:pt x="48571" y="28261"/>
                    <a:pt x="48747" y="27190"/>
                    <a:pt x="48534" y="26162"/>
                  </a:cubicBezTo>
                  <a:cubicBezTo>
                    <a:pt x="49903" y="25455"/>
                    <a:pt x="50840" y="24029"/>
                    <a:pt x="50840" y="22382"/>
                  </a:cubicBezTo>
                  <a:cubicBezTo>
                    <a:pt x="50840" y="20216"/>
                    <a:pt x="49222" y="18433"/>
                    <a:pt x="47130" y="18165"/>
                  </a:cubicBezTo>
                  <a:cubicBezTo>
                    <a:pt x="47141" y="17997"/>
                    <a:pt x="47149" y="17826"/>
                    <a:pt x="47149" y="17653"/>
                  </a:cubicBezTo>
                  <a:cubicBezTo>
                    <a:pt x="47149" y="13700"/>
                    <a:pt x="44175" y="10444"/>
                    <a:pt x="40342" y="9992"/>
                  </a:cubicBezTo>
                  <a:cubicBezTo>
                    <a:pt x="40059" y="4426"/>
                    <a:pt x="35456" y="0"/>
                    <a:pt x="29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7443398" y="1784908"/>
              <a:ext cx="748797" cy="51395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5929046" y="4121580"/>
              <a:ext cx="748818" cy="513954"/>
            </a:xfrm>
            <a:custGeom>
              <a:rect b="b" l="l" r="r" t="t"/>
              <a:pathLst>
                <a:path extrusionOk="0" h="24358" w="35489">
                  <a:moveTo>
                    <a:pt x="20720" y="1"/>
                  </a:moveTo>
                  <a:cubicBezTo>
                    <a:pt x="16676" y="1"/>
                    <a:pt x="13398" y="3279"/>
                    <a:pt x="13398" y="7324"/>
                  </a:cubicBezTo>
                  <a:cubicBezTo>
                    <a:pt x="13398" y="7671"/>
                    <a:pt x="13424" y="8018"/>
                    <a:pt x="13473" y="8361"/>
                  </a:cubicBezTo>
                  <a:cubicBezTo>
                    <a:pt x="12329" y="8802"/>
                    <a:pt x="11464" y="9804"/>
                    <a:pt x="11218" y="11031"/>
                  </a:cubicBezTo>
                  <a:cubicBezTo>
                    <a:pt x="10731" y="11154"/>
                    <a:pt x="10276" y="11382"/>
                    <a:pt x="9888" y="11702"/>
                  </a:cubicBezTo>
                  <a:cubicBezTo>
                    <a:pt x="9773" y="11693"/>
                    <a:pt x="9658" y="11688"/>
                    <a:pt x="9542" y="11688"/>
                  </a:cubicBezTo>
                  <a:cubicBezTo>
                    <a:pt x="7451" y="11688"/>
                    <a:pt x="5697" y="13131"/>
                    <a:pt x="5219" y="15075"/>
                  </a:cubicBezTo>
                  <a:cubicBezTo>
                    <a:pt x="3114" y="15146"/>
                    <a:pt x="1429" y="16872"/>
                    <a:pt x="1429" y="18994"/>
                  </a:cubicBezTo>
                  <a:cubicBezTo>
                    <a:pt x="1429" y="19442"/>
                    <a:pt x="1506" y="19886"/>
                    <a:pt x="1656" y="20307"/>
                  </a:cubicBezTo>
                  <a:cubicBezTo>
                    <a:pt x="716" y="20491"/>
                    <a:pt x="1" y="21322"/>
                    <a:pt x="1" y="22314"/>
                  </a:cubicBezTo>
                  <a:cubicBezTo>
                    <a:pt x="1" y="23438"/>
                    <a:pt x="920" y="24357"/>
                    <a:pt x="2044" y="24357"/>
                  </a:cubicBezTo>
                  <a:lnTo>
                    <a:pt x="33444" y="24357"/>
                  </a:lnTo>
                  <a:cubicBezTo>
                    <a:pt x="34569" y="24357"/>
                    <a:pt x="35488" y="23438"/>
                    <a:pt x="35488" y="22314"/>
                  </a:cubicBezTo>
                  <a:cubicBezTo>
                    <a:pt x="35488" y="21189"/>
                    <a:pt x="34569" y="20270"/>
                    <a:pt x="33444" y="20270"/>
                  </a:cubicBezTo>
                  <a:lnTo>
                    <a:pt x="33382" y="20270"/>
                  </a:lnTo>
                  <a:cubicBezTo>
                    <a:pt x="33647" y="19818"/>
                    <a:pt x="33786" y="19304"/>
                    <a:pt x="33785" y="18781"/>
                  </a:cubicBezTo>
                  <a:cubicBezTo>
                    <a:pt x="33785" y="18579"/>
                    <a:pt x="33765" y="18378"/>
                    <a:pt x="33725" y="18181"/>
                  </a:cubicBezTo>
                  <a:cubicBezTo>
                    <a:pt x="34676" y="17689"/>
                    <a:pt x="35327" y="16699"/>
                    <a:pt x="35327" y="15554"/>
                  </a:cubicBezTo>
                  <a:cubicBezTo>
                    <a:pt x="35327" y="14050"/>
                    <a:pt x="34202" y="12810"/>
                    <a:pt x="32748" y="12624"/>
                  </a:cubicBezTo>
                  <a:cubicBezTo>
                    <a:pt x="32757" y="12506"/>
                    <a:pt x="32763" y="12387"/>
                    <a:pt x="32763" y="12269"/>
                  </a:cubicBezTo>
                  <a:cubicBezTo>
                    <a:pt x="32763" y="9521"/>
                    <a:pt x="30696" y="7258"/>
                    <a:pt x="28033" y="6945"/>
                  </a:cubicBezTo>
                  <a:cubicBezTo>
                    <a:pt x="27836" y="3077"/>
                    <a:pt x="24637" y="1"/>
                    <a:pt x="207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898653" y="3900567"/>
              <a:ext cx="748797" cy="513954"/>
            </a:xfrm>
            <a:custGeom>
              <a:rect b="b" l="l" r="r" t="t"/>
              <a:pathLst>
                <a:path extrusionOk="0" h="24358" w="35488">
                  <a:moveTo>
                    <a:pt x="20720" y="1"/>
                  </a:moveTo>
                  <a:cubicBezTo>
                    <a:pt x="16676" y="1"/>
                    <a:pt x="13398" y="3279"/>
                    <a:pt x="13398" y="7323"/>
                  </a:cubicBezTo>
                  <a:cubicBezTo>
                    <a:pt x="13399" y="7670"/>
                    <a:pt x="13423" y="8018"/>
                    <a:pt x="13472" y="8361"/>
                  </a:cubicBezTo>
                  <a:cubicBezTo>
                    <a:pt x="12329" y="8802"/>
                    <a:pt x="11464" y="9804"/>
                    <a:pt x="11219" y="11031"/>
                  </a:cubicBezTo>
                  <a:cubicBezTo>
                    <a:pt x="10731" y="11154"/>
                    <a:pt x="10277" y="11382"/>
                    <a:pt x="9888" y="11702"/>
                  </a:cubicBezTo>
                  <a:cubicBezTo>
                    <a:pt x="9774" y="11693"/>
                    <a:pt x="9659" y="11688"/>
                    <a:pt x="9542" y="11688"/>
                  </a:cubicBezTo>
                  <a:cubicBezTo>
                    <a:pt x="7450" y="11688"/>
                    <a:pt x="5696" y="13131"/>
                    <a:pt x="5220" y="15074"/>
                  </a:cubicBezTo>
                  <a:cubicBezTo>
                    <a:pt x="3116" y="15146"/>
                    <a:pt x="1431" y="16872"/>
                    <a:pt x="1431" y="18994"/>
                  </a:cubicBezTo>
                  <a:cubicBezTo>
                    <a:pt x="1430" y="19442"/>
                    <a:pt x="1507" y="19886"/>
                    <a:pt x="1656" y="20307"/>
                  </a:cubicBezTo>
                  <a:cubicBezTo>
                    <a:pt x="717" y="20491"/>
                    <a:pt x="0" y="21322"/>
                    <a:pt x="0" y="22314"/>
                  </a:cubicBezTo>
                  <a:cubicBezTo>
                    <a:pt x="0" y="23437"/>
                    <a:pt x="920" y="24357"/>
                    <a:pt x="2045" y="24357"/>
                  </a:cubicBezTo>
                  <a:lnTo>
                    <a:pt x="33444" y="24357"/>
                  </a:lnTo>
                  <a:cubicBezTo>
                    <a:pt x="34568" y="24357"/>
                    <a:pt x="35488" y="23437"/>
                    <a:pt x="35488" y="22314"/>
                  </a:cubicBezTo>
                  <a:cubicBezTo>
                    <a:pt x="35488" y="21189"/>
                    <a:pt x="34568" y="20269"/>
                    <a:pt x="33444" y="20269"/>
                  </a:cubicBezTo>
                  <a:lnTo>
                    <a:pt x="33381" y="20269"/>
                  </a:lnTo>
                  <a:cubicBezTo>
                    <a:pt x="33646" y="19817"/>
                    <a:pt x="33787" y="19305"/>
                    <a:pt x="33787" y="18781"/>
                  </a:cubicBezTo>
                  <a:cubicBezTo>
                    <a:pt x="33787" y="18579"/>
                    <a:pt x="33766" y="18378"/>
                    <a:pt x="33725" y="18181"/>
                  </a:cubicBezTo>
                  <a:cubicBezTo>
                    <a:pt x="34676" y="17689"/>
                    <a:pt x="35327" y="16699"/>
                    <a:pt x="35327" y="15554"/>
                  </a:cubicBezTo>
                  <a:cubicBezTo>
                    <a:pt x="35327" y="14050"/>
                    <a:pt x="34203" y="12810"/>
                    <a:pt x="32749" y="12623"/>
                  </a:cubicBezTo>
                  <a:cubicBezTo>
                    <a:pt x="32756" y="12506"/>
                    <a:pt x="32762" y="12388"/>
                    <a:pt x="32762" y="12269"/>
                  </a:cubicBezTo>
                  <a:cubicBezTo>
                    <a:pt x="32762" y="9521"/>
                    <a:pt x="30696" y="7258"/>
                    <a:pt x="28033" y="6945"/>
                  </a:cubicBezTo>
                  <a:cubicBezTo>
                    <a:pt x="27836" y="3077"/>
                    <a:pt x="24638" y="1"/>
                    <a:pt x="207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p:nvPr/>
        </p:nvSpPr>
        <p:spPr>
          <a:xfrm>
            <a:off x="691462" y="-600338"/>
            <a:ext cx="4739673" cy="4739673"/>
          </a:xfrm>
          <a:custGeom>
            <a:rect b="b" l="l" r="r" t="t"/>
            <a:pathLst>
              <a:path extrusionOk="0" h="105879" w="105879">
                <a:moveTo>
                  <a:pt x="52939" y="0"/>
                </a:moveTo>
                <a:cubicBezTo>
                  <a:pt x="38899" y="0"/>
                  <a:pt x="25433" y="5577"/>
                  <a:pt x="15506" y="15506"/>
                </a:cubicBezTo>
                <a:cubicBezTo>
                  <a:pt x="5577" y="25433"/>
                  <a:pt x="0" y="38899"/>
                  <a:pt x="0" y="52938"/>
                </a:cubicBezTo>
                <a:cubicBezTo>
                  <a:pt x="0" y="66980"/>
                  <a:pt x="5577" y="80444"/>
                  <a:pt x="15506" y="90373"/>
                </a:cubicBezTo>
                <a:cubicBezTo>
                  <a:pt x="25433" y="100300"/>
                  <a:pt x="38899" y="105878"/>
                  <a:pt x="52939" y="105878"/>
                </a:cubicBezTo>
                <a:cubicBezTo>
                  <a:pt x="66980" y="105878"/>
                  <a:pt x="80444" y="100300"/>
                  <a:pt x="90373" y="90373"/>
                </a:cubicBezTo>
                <a:cubicBezTo>
                  <a:pt x="100300" y="80444"/>
                  <a:pt x="105879" y="66980"/>
                  <a:pt x="105879" y="52938"/>
                </a:cubicBezTo>
                <a:cubicBezTo>
                  <a:pt x="105879" y="38899"/>
                  <a:pt x="100300" y="25433"/>
                  <a:pt x="90373" y="15506"/>
                </a:cubicBezTo>
                <a:cubicBezTo>
                  <a:pt x="80444" y="5577"/>
                  <a:pt x="66980" y="0"/>
                  <a:pt x="529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txBox="1"/>
          <p:nvPr>
            <p:ph type="title"/>
          </p:nvPr>
        </p:nvSpPr>
        <p:spPr>
          <a:xfrm>
            <a:off x="1409750" y="1196200"/>
            <a:ext cx="3396000" cy="74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5" name="Google Shape;65;p15"/>
          <p:cNvSpPr txBox="1"/>
          <p:nvPr>
            <p:ph idx="1" type="subTitle"/>
          </p:nvPr>
        </p:nvSpPr>
        <p:spPr>
          <a:xfrm>
            <a:off x="1409750" y="2380634"/>
            <a:ext cx="339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6" name="Google Shape;66;p15"/>
          <p:cNvSpPr/>
          <p:nvPr/>
        </p:nvSpPr>
        <p:spPr>
          <a:xfrm>
            <a:off x="8040034" y="630689"/>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726472" y="3173222"/>
            <a:ext cx="1154817" cy="792591"/>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txBox="1"/>
          <p:nvPr>
            <p:ph idx="1" type="body"/>
          </p:nvPr>
        </p:nvSpPr>
        <p:spPr>
          <a:xfrm>
            <a:off x="818850" y="1104600"/>
            <a:ext cx="7506300" cy="3379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6"/>
              </a:buClr>
              <a:buSzPts val="1200"/>
              <a:buFont typeface="Fjalla One"/>
              <a:buAutoNum type="arabicPeriod"/>
              <a:defRPr sz="1300"/>
            </a:lvl1pPr>
            <a:lvl2pPr indent="-304800" lvl="1" marL="914400" rtl="0">
              <a:spcBef>
                <a:spcPts val="1600"/>
              </a:spcBef>
              <a:spcAft>
                <a:spcPts val="0"/>
              </a:spcAft>
              <a:buClr>
                <a:srgbClr val="000000"/>
              </a:buClr>
              <a:buSzPts val="1200"/>
              <a:buFont typeface="Muli"/>
              <a:buAutoNum type="alphaLcPeriod"/>
              <a:defRPr sz="1300"/>
            </a:lvl2pPr>
            <a:lvl3pPr indent="-304800" lvl="2" marL="1371600" rtl="0">
              <a:spcBef>
                <a:spcPts val="1600"/>
              </a:spcBef>
              <a:spcAft>
                <a:spcPts val="0"/>
              </a:spcAft>
              <a:buClr>
                <a:srgbClr val="000000"/>
              </a:buClr>
              <a:buSzPts val="1200"/>
              <a:buFont typeface="Muli"/>
              <a:buAutoNum type="romanLcPeriod"/>
              <a:defRPr sz="1300"/>
            </a:lvl3pPr>
            <a:lvl4pPr indent="-304800" lvl="3" marL="1828800" rtl="0">
              <a:spcBef>
                <a:spcPts val="1600"/>
              </a:spcBef>
              <a:spcAft>
                <a:spcPts val="0"/>
              </a:spcAft>
              <a:buClr>
                <a:srgbClr val="000000"/>
              </a:buClr>
              <a:buSzPts val="1200"/>
              <a:buFont typeface="Muli"/>
              <a:buAutoNum type="arabicPeriod"/>
              <a:defRPr sz="1300"/>
            </a:lvl4pPr>
            <a:lvl5pPr indent="-304800" lvl="4" marL="2286000" rtl="0">
              <a:spcBef>
                <a:spcPts val="1600"/>
              </a:spcBef>
              <a:spcAft>
                <a:spcPts val="0"/>
              </a:spcAft>
              <a:buClr>
                <a:srgbClr val="000000"/>
              </a:buClr>
              <a:buSzPts val="1200"/>
              <a:buFont typeface="Muli"/>
              <a:buAutoNum type="alphaLcPeriod"/>
              <a:defRPr sz="1300"/>
            </a:lvl5pPr>
            <a:lvl6pPr indent="-304800" lvl="5" marL="2743200" rtl="0">
              <a:spcBef>
                <a:spcPts val="1600"/>
              </a:spcBef>
              <a:spcAft>
                <a:spcPts val="0"/>
              </a:spcAft>
              <a:buClr>
                <a:srgbClr val="000000"/>
              </a:buClr>
              <a:buSzPts val="1200"/>
              <a:buFont typeface="Muli"/>
              <a:buAutoNum type="romanLcPeriod"/>
              <a:defRPr sz="1300"/>
            </a:lvl6pPr>
            <a:lvl7pPr indent="-304800" lvl="6" marL="3200400" rtl="0">
              <a:spcBef>
                <a:spcPts val="1600"/>
              </a:spcBef>
              <a:spcAft>
                <a:spcPts val="0"/>
              </a:spcAft>
              <a:buClr>
                <a:srgbClr val="000000"/>
              </a:buClr>
              <a:buSzPts val="1200"/>
              <a:buFont typeface="Muli"/>
              <a:buAutoNum type="arabicPeriod"/>
              <a:defRPr sz="1300"/>
            </a:lvl7pPr>
            <a:lvl8pPr indent="-304800" lvl="7" marL="3657600" rtl="0">
              <a:spcBef>
                <a:spcPts val="1600"/>
              </a:spcBef>
              <a:spcAft>
                <a:spcPts val="0"/>
              </a:spcAft>
              <a:buClr>
                <a:srgbClr val="000000"/>
              </a:buClr>
              <a:buSzPts val="1200"/>
              <a:buFont typeface="Muli"/>
              <a:buAutoNum type="alphaLcPeriod"/>
              <a:defRPr sz="1300"/>
            </a:lvl8pPr>
            <a:lvl9pPr indent="-304800" lvl="8" marL="4114800" rtl="0">
              <a:spcBef>
                <a:spcPts val="1600"/>
              </a:spcBef>
              <a:spcAft>
                <a:spcPts val="1600"/>
              </a:spcAft>
              <a:buClr>
                <a:srgbClr val="000000"/>
              </a:buClr>
              <a:buSzPts val="1200"/>
              <a:buFont typeface="Muli"/>
              <a:buAutoNum type="romanLcPeriod"/>
              <a:defRPr sz="1300"/>
            </a:lvl9pPr>
          </a:lstStyle>
          <a:p/>
        </p:txBody>
      </p:sp>
      <p:sp>
        <p:nvSpPr>
          <p:cNvPr id="70" name="Google Shape;70;p16"/>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1" name="Google Shape;71;p16"/>
          <p:cNvSpPr/>
          <p:nvPr/>
        </p:nvSpPr>
        <p:spPr>
          <a:xfrm flipH="1">
            <a:off x="7935714" y="455699"/>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7"/>
          <p:cNvSpPr txBox="1"/>
          <p:nvPr>
            <p:ph idx="1" type="body"/>
          </p:nvPr>
        </p:nvSpPr>
        <p:spPr>
          <a:xfrm>
            <a:off x="895788" y="2180075"/>
            <a:ext cx="3451500" cy="245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0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7"/>
          <p:cNvSpPr txBox="1"/>
          <p:nvPr>
            <p:ph idx="2" type="body"/>
          </p:nvPr>
        </p:nvSpPr>
        <p:spPr>
          <a:xfrm>
            <a:off x="4796686" y="2180075"/>
            <a:ext cx="3451500" cy="245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0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5" name="Google Shape;75;p17"/>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p17"/>
          <p:cNvSpPr txBox="1"/>
          <p:nvPr>
            <p:ph idx="3" type="title"/>
          </p:nvPr>
        </p:nvSpPr>
        <p:spPr>
          <a:xfrm>
            <a:off x="1015512" y="1531175"/>
            <a:ext cx="33318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7" name="Google Shape;77;p17"/>
          <p:cNvSpPr txBox="1"/>
          <p:nvPr>
            <p:ph idx="4" type="title"/>
          </p:nvPr>
        </p:nvSpPr>
        <p:spPr>
          <a:xfrm>
            <a:off x="4916412" y="1531175"/>
            <a:ext cx="33318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8" name="Google Shape;78;p17"/>
          <p:cNvSpPr/>
          <p:nvPr/>
        </p:nvSpPr>
        <p:spPr>
          <a:xfrm>
            <a:off x="-113301" y="220074"/>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flipH="1">
            <a:off x="7935714" y="455699"/>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311699" y="455724"/>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3" name="Google Shape;83;p18"/>
          <p:cNvSpPr/>
          <p:nvPr/>
        </p:nvSpPr>
        <p:spPr>
          <a:xfrm>
            <a:off x="8334909" y="4186976"/>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rot="-5400000">
            <a:off x="7492276" y="-309014"/>
            <a:ext cx="2250738" cy="154478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85" name="Shape 85"/>
        <p:cNvGrpSpPr/>
        <p:nvPr/>
      </p:nvGrpSpPr>
      <p:grpSpPr>
        <a:xfrm>
          <a:off x="0" y="0"/>
          <a:ext cx="0" cy="0"/>
          <a:chOff x="0" y="0"/>
          <a:chExt cx="0" cy="0"/>
        </a:xfrm>
      </p:grpSpPr>
      <p:sp>
        <p:nvSpPr>
          <p:cNvPr id="86" name="Google Shape;86;p19"/>
          <p:cNvSpPr txBox="1"/>
          <p:nvPr>
            <p:ph type="title"/>
          </p:nvPr>
        </p:nvSpPr>
        <p:spPr>
          <a:xfrm>
            <a:off x="5369025" y="1257450"/>
            <a:ext cx="27327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9"/>
          <p:cNvSpPr txBox="1"/>
          <p:nvPr>
            <p:ph idx="1" type="body"/>
          </p:nvPr>
        </p:nvSpPr>
        <p:spPr>
          <a:xfrm>
            <a:off x="5369025" y="2091450"/>
            <a:ext cx="2732700" cy="1794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88" name="Google Shape;88;p19"/>
          <p:cNvSpPr/>
          <p:nvPr/>
        </p:nvSpPr>
        <p:spPr>
          <a:xfrm>
            <a:off x="8101734" y="3886039"/>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a:off x="-257824" y="85025"/>
            <a:ext cx="1524919" cy="1046663"/>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20"/>
          <p:cNvSpPr txBox="1"/>
          <p:nvPr>
            <p:ph type="title"/>
          </p:nvPr>
        </p:nvSpPr>
        <p:spPr>
          <a:xfrm>
            <a:off x="750425" y="553750"/>
            <a:ext cx="3846600" cy="39873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2" name="Google Shape;92;p20"/>
          <p:cNvSpPr/>
          <p:nvPr/>
        </p:nvSpPr>
        <p:spPr>
          <a:xfrm flipH="1">
            <a:off x="7929133" y="249625"/>
            <a:ext cx="1523677" cy="1045872"/>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0"/>
          <p:cNvSpPr/>
          <p:nvPr/>
        </p:nvSpPr>
        <p:spPr>
          <a:xfrm flipH="1">
            <a:off x="-287916" y="3529731"/>
            <a:ext cx="1630762" cy="111931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0"/>
          <p:cNvSpPr/>
          <p:nvPr/>
        </p:nvSpPr>
        <p:spPr>
          <a:xfrm>
            <a:off x="-115731" y="4160008"/>
            <a:ext cx="1142802" cy="784388"/>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21"/>
          <p:cNvSpPr txBox="1"/>
          <p:nvPr>
            <p:ph idx="1" type="subTitle"/>
          </p:nvPr>
        </p:nvSpPr>
        <p:spPr>
          <a:xfrm>
            <a:off x="4658025" y="1404750"/>
            <a:ext cx="35142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21"/>
          <p:cNvSpPr txBox="1"/>
          <p:nvPr>
            <p:ph idx="2" type="body"/>
          </p:nvPr>
        </p:nvSpPr>
        <p:spPr>
          <a:xfrm>
            <a:off x="4658025" y="2053650"/>
            <a:ext cx="3514200" cy="272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0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8" name="Google Shape;98;p21"/>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9" name="Google Shape;99;p21"/>
          <p:cNvSpPr/>
          <p:nvPr/>
        </p:nvSpPr>
        <p:spPr>
          <a:xfrm>
            <a:off x="8073734" y="218701"/>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1"/>
          <p:cNvSpPr/>
          <p:nvPr/>
        </p:nvSpPr>
        <p:spPr>
          <a:xfrm>
            <a:off x="-659642" y="2275174"/>
            <a:ext cx="1458912" cy="1001418"/>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22"/>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3" name="Google Shape;103;p22"/>
          <p:cNvSpPr/>
          <p:nvPr/>
        </p:nvSpPr>
        <p:spPr>
          <a:xfrm flipH="1" rot="5400000">
            <a:off x="-545799" y="-250989"/>
            <a:ext cx="2250738" cy="154478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2"/>
          <p:cNvSpPr/>
          <p:nvPr/>
        </p:nvSpPr>
        <p:spPr>
          <a:xfrm flipH="1">
            <a:off x="7217432" y="656850"/>
            <a:ext cx="1544793" cy="89564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2"/>
          <p:cNvSpPr/>
          <p:nvPr/>
        </p:nvSpPr>
        <p:spPr>
          <a:xfrm flipH="1">
            <a:off x="8443457" y="-322500"/>
            <a:ext cx="1544793" cy="89564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grpSp>
        <p:nvGrpSpPr>
          <p:cNvPr id="107" name="Google Shape;107;p23"/>
          <p:cNvGrpSpPr/>
          <p:nvPr/>
        </p:nvGrpSpPr>
        <p:grpSpPr>
          <a:xfrm>
            <a:off x="259462" y="2122017"/>
            <a:ext cx="1630762" cy="2677793"/>
            <a:chOff x="-2840659" y="5729097"/>
            <a:chExt cx="1952540" cy="3206170"/>
          </a:xfrm>
        </p:grpSpPr>
        <p:sp>
          <p:nvSpPr>
            <p:cNvPr id="108" name="Google Shape;108;p23"/>
            <p:cNvSpPr/>
            <p:nvPr/>
          </p:nvSpPr>
          <p:spPr>
            <a:xfrm>
              <a:off x="-2840659" y="5729097"/>
              <a:ext cx="1143967" cy="2149602"/>
            </a:xfrm>
            <a:custGeom>
              <a:rect b="b" l="l" r="r" t="t"/>
              <a:pathLst>
                <a:path extrusionOk="0" h="36533" w="19442">
                  <a:moveTo>
                    <a:pt x="5694" y="1"/>
                  </a:moveTo>
                  <a:cubicBezTo>
                    <a:pt x="5563" y="1"/>
                    <a:pt x="5431" y="24"/>
                    <a:pt x="5302" y="74"/>
                  </a:cubicBezTo>
                  <a:lnTo>
                    <a:pt x="847" y="1782"/>
                  </a:lnTo>
                  <a:cubicBezTo>
                    <a:pt x="283" y="1997"/>
                    <a:pt x="1" y="2630"/>
                    <a:pt x="217" y="3193"/>
                  </a:cubicBezTo>
                  <a:lnTo>
                    <a:pt x="12729" y="35830"/>
                  </a:lnTo>
                  <a:cubicBezTo>
                    <a:pt x="12896" y="36265"/>
                    <a:pt x="13310" y="36532"/>
                    <a:pt x="13749" y="36532"/>
                  </a:cubicBezTo>
                  <a:cubicBezTo>
                    <a:pt x="13879" y="36532"/>
                    <a:pt x="14012" y="36509"/>
                    <a:pt x="14141" y="36459"/>
                  </a:cubicBezTo>
                  <a:lnTo>
                    <a:pt x="18597" y="34751"/>
                  </a:lnTo>
                  <a:cubicBezTo>
                    <a:pt x="19160" y="34535"/>
                    <a:pt x="19442" y="33903"/>
                    <a:pt x="19226" y="33340"/>
                  </a:cubicBezTo>
                  <a:lnTo>
                    <a:pt x="6713" y="703"/>
                  </a:lnTo>
                  <a:cubicBezTo>
                    <a:pt x="6547" y="268"/>
                    <a:pt x="6133" y="1"/>
                    <a:pt x="5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3"/>
            <p:cNvSpPr/>
            <p:nvPr/>
          </p:nvSpPr>
          <p:spPr>
            <a:xfrm>
              <a:off x="-2818124" y="5917500"/>
              <a:ext cx="75433" cy="39070"/>
            </a:xfrm>
            <a:custGeom>
              <a:rect b="b" l="l" r="r" t="t"/>
              <a:pathLst>
                <a:path extrusionOk="0" h="664" w="1282">
                  <a:moveTo>
                    <a:pt x="1133" y="0"/>
                  </a:moveTo>
                  <a:cubicBezTo>
                    <a:pt x="1121" y="0"/>
                    <a:pt x="1109" y="2"/>
                    <a:pt x="1097" y="6"/>
                  </a:cubicBezTo>
                  <a:lnTo>
                    <a:pt x="0" y="427"/>
                  </a:lnTo>
                  <a:lnTo>
                    <a:pt x="91" y="663"/>
                  </a:lnTo>
                  <a:lnTo>
                    <a:pt x="1188" y="243"/>
                  </a:lnTo>
                  <a:cubicBezTo>
                    <a:pt x="1251" y="218"/>
                    <a:pt x="1282" y="148"/>
                    <a:pt x="1259" y="86"/>
                  </a:cubicBezTo>
                  <a:cubicBezTo>
                    <a:pt x="1238" y="33"/>
                    <a:pt x="1184" y="0"/>
                    <a:pt x="11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p:nvPr/>
          </p:nvSpPr>
          <p:spPr>
            <a:xfrm>
              <a:off x="-2781585" y="6025116"/>
              <a:ext cx="36893" cy="18299"/>
            </a:xfrm>
            <a:custGeom>
              <a:rect b="b" l="l" r="r" t="t"/>
              <a:pathLst>
                <a:path extrusionOk="0" h="311" w="627">
                  <a:moveTo>
                    <a:pt x="569" y="1"/>
                  </a:moveTo>
                  <a:cubicBezTo>
                    <a:pt x="562" y="1"/>
                    <a:pt x="555" y="2"/>
                    <a:pt x="549" y="5"/>
                  </a:cubicBezTo>
                  <a:lnTo>
                    <a:pt x="1" y="215"/>
                  </a:lnTo>
                  <a:lnTo>
                    <a:pt x="37" y="310"/>
                  </a:lnTo>
                  <a:lnTo>
                    <a:pt x="586" y="100"/>
                  </a:lnTo>
                  <a:cubicBezTo>
                    <a:pt x="612" y="90"/>
                    <a:pt x="626" y="60"/>
                    <a:pt x="615" y="34"/>
                  </a:cubicBezTo>
                  <a:cubicBezTo>
                    <a:pt x="608" y="14"/>
                    <a:pt x="589" y="1"/>
                    <a:pt x="5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3"/>
            <p:cNvSpPr/>
            <p:nvPr/>
          </p:nvSpPr>
          <p:spPr>
            <a:xfrm>
              <a:off x="-2711801" y="6207047"/>
              <a:ext cx="36775" cy="18299"/>
            </a:xfrm>
            <a:custGeom>
              <a:rect b="b" l="l" r="r" t="t"/>
              <a:pathLst>
                <a:path extrusionOk="0" h="311" w="625">
                  <a:moveTo>
                    <a:pt x="568" y="1"/>
                  </a:moveTo>
                  <a:cubicBezTo>
                    <a:pt x="561" y="1"/>
                    <a:pt x="555" y="2"/>
                    <a:pt x="549" y="5"/>
                  </a:cubicBezTo>
                  <a:lnTo>
                    <a:pt x="0" y="216"/>
                  </a:lnTo>
                  <a:lnTo>
                    <a:pt x="36" y="310"/>
                  </a:lnTo>
                  <a:lnTo>
                    <a:pt x="585" y="101"/>
                  </a:lnTo>
                  <a:cubicBezTo>
                    <a:pt x="612" y="91"/>
                    <a:pt x="625" y="60"/>
                    <a:pt x="613" y="35"/>
                  </a:cubicBezTo>
                  <a:cubicBezTo>
                    <a:pt x="607" y="14"/>
                    <a:pt x="588" y="1"/>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3"/>
            <p:cNvSpPr/>
            <p:nvPr/>
          </p:nvSpPr>
          <p:spPr>
            <a:xfrm>
              <a:off x="-2642136" y="6389036"/>
              <a:ext cx="36893" cy="18299"/>
            </a:xfrm>
            <a:custGeom>
              <a:rect b="b" l="l" r="r" t="t"/>
              <a:pathLst>
                <a:path extrusionOk="0" h="311" w="627">
                  <a:moveTo>
                    <a:pt x="569" y="1"/>
                  </a:moveTo>
                  <a:cubicBezTo>
                    <a:pt x="563" y="1"/>
                    <a:pt x="556" y="2"/>
                    <a:pt x="550" y="5"/>
                  </a:cubicBezTo>
                  <a:lnTo>
                    <a:pt x="1" y="215"/>
                  </a:lnTo>
                  <a:lnTo>
                    <a:pt x="38" y="310"/>
                  </a:lnTo>
                  <a:lnTo>
                    <a:pt x="586" y="99"/>
                  </a:lnTo>
                  <a:cubicBezTo>
                    <a:pt x="614" y="90"/>
                    <a:pt x="627" y="60"/>
                    <a:pt x="615" y="34"/>
                  </a:cubicBezTo>
                  <a:cubicBezTo>
                    <a:pt x="608" y="14"/>
                    <a:pt x="589" y="1"/>
                    <a:pt x="5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3"/>
            <p:cNvSpPr/>
            <p:nvPr/>
          </p:nvSpPr>
          <p:spPr>
            <a:xfrm>
              <a:off x="-2572353" y="6570966"/>
              <a:ext cx="36716" cy="18299"/>
            </a:xfrm>
            <a:custGeom>
              <a:rect b="b" l="l" r="r" t="t"/>
              <a:pathLst>
                <a:path extrusionOk="0" h="311" w="624">
                  <a:moveTo>
                    <a:pt x="569" y="1"/>
                  </a:moveTo>
                  <a:cubicBezTo>
                    <a:pt x="562" y="1"/>
                    <a:pt x="556" y="2"/>
                    <a:pt x="549" y="5"/>
                  </a:cubicBezTo>
                  <a:lnTo>
                    <a:pt x="1" y="216"/>
                  </a:lnTo>
                  <a:lnTo>
                    <a:pt x="38" y="310"/>
                  </a:lnTo>
                  <a:lnTo>
                    <a:pt x="586" y="99"/>
                  </a:lnTo>
                  <a:cubicBezTo>
                    <a:pt x="610" y="88"/>
                    <a:pt x="623" y="60"/>
                    <a:pt x="615" y="35"/>
                  </a:cubicBezTo>
                  <a:cubicBezTo>
                    <a:pt x="608" y="14"/>
                    <a:pt x="589" y="1"/>
                    <a:pt x="5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3"/>
            <p:cNvSpPr/>
            <p:nvPr/>
          </p:nvSpPr>
          <p:spPr>
            <a:xfrm>
              <a:off x="-2502570" y="6752956"/>
              <a:ext cx="36598" cy="18182"/>
            </a:xfrm>
            <a:custGeom>
              <a:rect b="b" l="l" r="r" t="t"/>
              <a:pathLst>
                <a:path extrusionOk="0" h="309" w="622">
                  <a:moveTo>
                    <a:pt x="568" y="1"/>
                  </a:moveTo>
                  <a:cubicBezTo>
                    <a:pt x="562" y="1"/>
                    <a:pt x="555" y="2"/>
                    <a:pt x="549" y="5"/>
                  </a:cubicBezTo>
                  <a:lnTo>
                    <a:pt x="1" y="214"/>
                  </a:lnTo>
                  <a:lnTo>
                    <a:pt x="36" y="309"/>
                  </a:lnTo>
                  <a:lnTo>
                    <a:pt x="585" y="99"/>
                  </a:lnTo>
                  <a:cubicBezTo>
                    <a:pt x="610" y="88"/>
                    <a:pt x="622" y="60"/>
                    <a:pt x="614" y="34"/>
                  </a:cubicBezTo>
                  <a:cubicBezTo>
                    <a:pt x="608" y="13"/>
                    <a:pt x="588" y="1"/>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p:nvPr/>
          </p:nvSpPr>
          <p:spPr>
            <a:xfrm>
              <a:off x="-2433022" y="6934415"/>
              <a:ext cx="36834" cy="18182"/>
            </a:xfrm>
            <a:custGeom>
              <a:rect b="b" l="l" r="r" t="t"/>
              <a:pathLst>
                <a:path extrusionOk="0" h="309" w="626">
                  <a:moveTo>
                    <a:pt x="564" y="1"/>
                  </a:moveTo>
                  <a:cubicBezTo>
                    <a:pt x="559" y="1"/>
                    <a:pt x="554" y="2"/>
                    <a:pt x="548" y="3"/>
                  </a:cubicBezTo>
                  <a:lnTo>
                    <a:pt x="1" y="214"/>
                  </a:lnTo>
                  <a:lnTo>
                    <a:pt x="37" y="309"/>
                  </a:lnTo>
                  <a:lnTo>
                    <a:pt x="585" y="98"/>
                  </a:lnTo>
                  <a:cubicBezTo>
                    <a:pt x="613" y="90"/>
                    <a:pt x="626" y="59"/>
                    <a:pt x="614" y="33"/>
                  </a:cubicBezTo>
                  <a:cubicBezTo>
                    <a:pt x="605" y="13"/>
                    <a:pt x="585" y="1"/>
                    <a:pt x="5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3"/>
            <p:cNvSpPr/>
            <p:nvPr/>
          </p:nvSpPr>
          <p:spPr>
            <a:xfrm>
              <a:off x="-2363298" y="7116405"/>
              <a:ext cx="36893" cy="18123"/>
            </a:xfrm>
            <a:custGeom>
              <a:rect b="b" l="l" r="r" t="t"/>
              <a:pathLst>
                <a:path extrusionOk="0" h="308" w="627">
                  <a:moveTo>
                    <a:pt x="565" y="1"/>
                  </a:moveTo>
                  <a:cubicBezTo>
                    <a:pt x="560" y="1"/>
                    <a:pt x="555" y="2"/>
                    <a:pt x="549" y="3"/>
                  </a:cubicBezTo>
                  <a:lnTo>
                    <a:pt x="1" y="213"/>
                  </a:lnTo>
                  <a:lnTo>
                    <a:pt x="37" y="308"/>
                  </a:lnTo>
                  <a:lnTo>
                    <a:pt x="586" y="98"/>
                  </a:lnTo>
                  <a:cubicBezTo>
                    <a:pt x="612" y="89"/>
                    <a:pt x="626" y="58"/>
                    <a:pt x="615" y="32"/>
                  </a:cubicBezTo>
                  <a:cubicBezTo>
                    <a:pt x="606" y="13"/>
                    <a:pt x="586" y="1"/>
                    <a:pt x="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p:nvPr/>
          </p:nvSpPr>
          <p:spPr>
            <a:xfrm>
              <a:off x="-2293515" y="7298276"/>
              <a:ext cx="36893" cy="18240"/>
            </a:xfrm>
            <a:custGeom>
              <a:rect b="b" l="l" r="r" t="t"/>
              <a:pathLst>
                <a:path extrusionOk="0" h="310" w="627">
                  <a:moveTo>
                    <a:pt x="568" y="0"/>
                  </a:moveTo>
                  <a:cubicBezTo>
                    <a:pt x="562" y="0"/>
                    <a:pt x="555" y="1"/>
                    <a:pt x="549" y="4"/>
                  </a:cubicBezTo>
                  <a:lnTo>
                    <a:pt x="0" y="215"/>
                  </a:lnTo>
                  <a:lnTo>
                    <a:pt x="36" y="310"/>
                  </a:lnTo>
                  <a:lnTo>
                    <a:pt x="586" y="99"/>
                  </a:lnTo>
                  <a:cubicBezTo>
                    <a:pt x="612" y="91"/>
                    <a:pt x="626" y="60"/>
                    <a:pt x="615" y="34"/>
                  </a:cubicBezTo>
                  <a:cubicBezTo>
                    <a:pt x="608" y="13"/>
                    <a:pt x="589" y="0"/>
                    <a:pt x="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p:nvPr/>
          </p:nvSpPr>
          <p:spPr>
            <a:xfrm>
              <a:off x="-2223731" y="7480207"/>
              <a:ext cx="36834" cy="18240"/>
            </a:xfrm>
            <a:custGeom>
              <a:rect b="b" l="l" r="r" t="t"/>
              <a:pathLst>
                <a:path extrusionOk="0" h="310" w="626">
                  <a:moveTo>
                    <a:pt x="569" y="1"/>
                  </a:moveTo>
                  <a:cubicBezTo>
                    <a:pt x="562" y="1"/>
                    <a:pt x="555" y="2"/>
                    <a:pt x="549" y="5"/>
                  </a:cubicBezTo>
                  <a:lnTo>
                    <a:pt x="0" y="215"/>
                  </a:lnTo>
                  <a:lnTo>
                    <a:pt x="36" y="309"/>
                  </a:lnTo>
                  <a:lnTo>
                    <a:pt x="584" y="100"/>
                  </a:lnTo>
                  <a:cubicBezTo>
                    <a:pt x="612" y="91"/>
                    <a:pt x="626" y="61"/>
                    <a:pt x="613" y="34"/>
                  </a:cubicBezTo>
                  <a:cubicBezTo>
                    <a:pt x="607" y="13"/>
                    <a:pt x="588" y="1"/>
                    <a:pt x="5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p:nvPr/>
          </p:nvSpPr>
          <p:spPr>
            <a:xfrm>
              <a:off x="-2154007" y="7662196"/>
              <a:ext cx="36834" cy="18240"/>
            </a:xfrm>
            <a:custGeom>
              <a:rect b="b" l="l" r="r" t="t"/>
              <a:pathLst>
                <a:path extrusionOk="0" h="310" w="626">
                  <a:moveTo>
                    <a:pt x="568" y="0"/>
                  </a:moveTo>
                  <a:cubicBezTo>
                    <a:pt x="562" y="0"/>
                    <a:pt x="556" y="1"/>
                    <a:pt x="550" y="4"/>
                  </a:cubicBezTo>
                  <a:lnTo>
                    <a:pt x="1" y="215"/>
                  </a:lnTo>
                  <a:lnTo>
                    <a:pt x="37" y="309"/>
                  </a:lnTo>
                  <a:lnTo>
                    <a:pt x="585" y="99"/>
                  </a:lnTo>
                  <a:cubicBezTo>
                    <a:pt x="613" y="91"/>
                    <a:pt x="626" y="59"/>
                    <a:pt x="614" y="33"/>
                  </a:cubicBezTo>
                  <a:cubicBezTo>
                    <a:pt x="607" y="13"/>
                    <a:pt x="588" y="0"/>
                    <a:pt x="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p:nvPr/>
          </p:nvSpPr>
          <p:spPr>
            <a:xfrm>
              <a:off x="-2748340" y="6099430"/>
              <a:ext cx="75374" cy="39129"/>
            </a:xfrm>
            <a:custGeom>
              <a:rect b="b" l="l" r="r" t="t"/>
              <a:pathLst>
                <a:path extrusionOk="0" h="665" w="1281">
                  <a:moveTo>
                    <a:pt x="1134" y="1"/>
                  </a:moveTo>
                  <a:cubicBezTo>
                    <a:pt x="1121" y="1"/>
                    <a:pt x="1109" y="3"/>
                    <a:pt x="1097" y="7"/>
                  </a:cubicBezTo>
                  <a:lnTo>
                    <a:pt x="0" y="428"/>
                  </a:lnTo>
                  <a:lnTo>
                    <a:pt x="91" y="664"/>
                  </a:lnTo>
                  <a:lnTo>
                    <a:pt x="1188" y="244"/>
                  </a:lnTo>
                  <a:cubicBezTo>
                    <a:pt x="1245" y="222"/>
                    <a:pt x="1280" y="142"/>
                    <a:pt x="1259" y="87"/>
                  </a:cubicBezTo>
                  <a:cubicBezTo>
                    <a:pt x="1238" y="34"/>
                    <a:pt x="1184" y="1"/>
                    <a:pt x="1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a:off x="-2678616" y="6281302"/>
              <a:ext cx="75433" cy="39187"/>
            </a:xfrm>
            <a:custGeom>
              <a:rect b="b" l="l" r="r" t="t"/>
              <a:pathLst>
                <a:path extrusionOk="0" h="666" w="1282">
                  <a:moveTo>
                    <a:pt x="1141" y="1"/>
                  </a:moveTo>
                  <a:cubicBezTo>
                    <a:pt x="1127" y="1"/>
                    <a:pt x="1112" y="3"/>
                    <a:pt x="1098" y="8"/>
                  </a:cubicBezTo>
                  <a:lnTo>
                    <a:pt x="1" y="429"/>
                  </a:lnTo>
                  <a:lnTo>
                    <a:pt x="92" y="665"/>
                  </a:lnTo>
                  <a:lnTo>
                    <a:pt x="1189" y="244"/>
                  </a:lnTo>
                  <a:cubicBezTo>
                    <a:pt x="1246" y="223"/>
                    <a:pt x="1281" y="144"/>
                    <a:pt x="1256" y="79"/>
                  </a:cubicBezTo>
                  <a:cubicBezTo>
                    <a:pt x="1236" y="30"/>
                    <a:pt x="1190" y="1"/>
                    <a:pt x="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a:off x="-2608833" y="6463291"/>
              <a:ext cx="75315" cy="39187"/>
            </a:xfrm>
            <a:custGeom>
              <a:rect b="b" l="l" r="r" t="t"/>
              <a:pathLst>
                <a:path extrusionOk="0" h="666" w="1280">
                  <a:moveTo>
                    <a:pt x="1141" y="0"/>
                  </a:moveTo>
                  <a:cubicBezTo>
                    <a:pt x="1127" y="0"/>
                    <a:pt x="1112" y="3"/>
                    <a:pt x="1098" y="8"/>
                  </a:cubicBezTo>
                  <a:lnTo>
                    <a:pt x="1" y="429"/>
                  </a:lnTo>
                  <a:lnTo>
                    <a:pt x="92" y="665"/>
                  </a:lnTo>
                  <a:lnTo>
                    <a:pt x="1188" y="244"/>
                  </a:lnTo>
                  <a:cubicBezTo>
                    <a:pt x="1245" y="223"/>
                    <a:pt x="1280" y="144"/>
                    <a:pt x="1255" y="77"/>
                  </a:cubicBezTo>
                  <a:cubicBezTo>
                    <a:pt x="1236" y="29"/>
                    <a:pt x="1190"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p:nvPr/>
          </p:nvSpPr>
          <p:spPr>
            <a:xfrm>
              <a:off x="-2539050" y="6645221"/>
              <a:ext cx="75315" cy="39129"/>
            </a:xfrm>
            <a:custGeom>
              <a:rect b="b" l="l" r="r" t="t"/>
              <a:pathLst>
                <a:path extrusionOk="0" h="665" w="1280">
                  <a:moveTo>
                    <a:pt x="1140" y="0"/>
                  </a:moveTo>
                  <a:cubicBezTo>
                    <a:pt x="1126" y="0"/>
                    <a:pt x="1112" y="3"/>
                    <a:pt x="1098" y="8"/>
                  </a:cubicBezTo>
                  <a:lnTo>
                    <a:pt x="1" y="429"/>
                  </a:lnTo>
                  <a:lnTo>
                    <a:pt x="90" y="665"/>
                  </a:lnTo>
                  <a:lnTo>
                    <a:pt x="1188" y="244"/>
                  </a:lnTo>
                  <a:cubicBezTo>
                    <a:pt x="1245" y="224"/>
                    <a:pt x="1280" y="144"/>
                    <a:pt x="1254" y="78"/>
                  </a:cubicBezTo>
                  <a:cubicBezTo>
                    <a:pt x="1235" y="30"/>
                    <a:pt x="1189" y="0"/>
                    <a:pt x="1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p:nvPr/>
          </p:nvSpPr>
          <p:spPr>
            <a:xfrm>
              <a:off x="-2469561" y="6826681"/>
              <a:ext cx="75492" cy="39129"/>
            </a:xfrm>
            <a:custGeom>
              <a:rect b="b" l="l" r="r" t="t"/>
              <a:pathLst>
                <a:path extrusionOk="0" h="665" w="1283">
                  <a:moveTo>
                    <a:pt x="1133" y="1"/>
                  </a:moveTo>
                  <a:cubicBezTo>
                    <a:pt x="1121" y="1"/>
                    <a:pt x="1109" y="3"/>
                    <a:pt x="1098" y="7"/>
                  </a:cubicBezTo>
                  <a:lnTo>
                    <a:pt x="1" y="427"/>
                  </a:lnTo>
                  <a:lnTo>
                    <a:pt x="92" y="665"/>
                  </a:lnTo>
                  <a:lnTo>
                    <a:pt x="1189" y="244"/>
                  </a:lnTo>
                  <a:cubicBezTo>
                    <a:pt x="1251" y="219"/>
                    <a:pt x="1282" y="150"/>
                    <a:pt x="1259" y="86"/>
                  </a:cubicBezTo>
                  <a:cubicBezTo>
                    <a:pt x="1239" y="33"/>
                    <a:pt x="1183" y="1"/>
                    <a:pt x="11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p:nvPr/>
          </p:nvSpPr>
          <p:spPr>
            <a:xfrm>
              <a:off x="-2399778" y="7008670"/>
              <a:ext cx="75374" cy="39070"/>
            </a:xfrm>
            <a:custGeom>
              <a:rect b="b" l="l" r="r" t="t"/>
              <a:pathLst>
                <a:path extrusionOk="0" h="664" w="1281">
                  <a:moveTo>
                    <a:pt x="1135" y="0"/>
                  </a:moveTo>
                  <a:cubicBezTo>
                    <a:pt x="1122" y="0"/>
                    <a:pt x="1109" y="2"/>
                    <a:pt x="1098" y="7"/>
                  </a:cubicBezTo>
                  <a:lnTo>
                    <a:pt x="1" y="427"/>
                  </a:lnTo>
                  <a:lnTo>
                    <a:pt x="92" y="664"/>
                  </a:lnTo>
                  <a:lnTo>
                    <a:pt x="1189" y="243"/>
                  </a:lnTo>
                  <a:cubicBezTo>
                    <a:pt x="1250" y="219"/>
                    <a:pt x="1281" y="148"/>
                    <a:pt x="1258" y="86"/>
                  </a:cubicBezTo>
                  <a:cubicBezTo>
                    <a:pt x="1238" y="33"/>
                    <a:pt x="1184" y="0"/>
                    <a:pt x="1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a:off x="-2329995" y="7190601"/>
              <a:ext cx="75374" cy="39129"/>
            </a:xfrm>
            <a:custGeom>
              <a:rect b="b" l="l" r="r" t="t"/>
              <a:pathLst>
                <a:path extrusionOk="0" h="665" w="1281">
                  <a:moveTo>
                    <a:pt x="1133" y="1"/>
                  </a:moveTo>
                  <a:cubicBezTo>
                    <a:pt x="1120" y="1"/>
                    <a:pt x="1109" y="3"/>
                    <a:pt x="1097" y="7"/>
                  </a:cubicBezTo>
                  <a:lnTo>
                    <a:pt x="0" y="427"/>
                  </a:lnTo>
                  <a:lnTo>
                    <a:pt x="90" y="665"/>
                  </a:lnTo>
                  <a:lnTo>
                    <a:pt x="1187" y="244"/>
                  </a:lnTo>
                  <a:cubicBezTo>
                    <a:pt x="1250" y="219"/>
                    <a:pt x="1281" y="149"/>
                    <a:pt x="1258" y="86"/>
                  </a:cubicBezTo>
                  <a:cubicBezTo>
                    <a:pt x="1237" y="33"/>
                    <a:pt x="1183" y="1"/>
                    <a:pt x="11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p:nvPr/>
          </p:nvSpPr>
          <p:spPr>
            <a:xfrm>
              <a:off x="-2260212" y="7372590"/>
              <a:ext cx="75315" cy="39070"/>
            </a:xfrm>
            <a:custGeom>
              <a:rect b="b" l="l" r="r" t="t"/>
              <a:pathLst>
                <a:path extrusionOk="0" h="664" w="1280">
                  <a:moveTo>
                    <a:pt x="1134" y="0"/>
                  </a:moveTo>
                  <a:cubicBezTo>
                    <a:pt x="1121" y="0"/>
                    <a:pt x="1109" y="2"/>
                    <a:pt x="1097" y="7"/>
                  </a:cubicBezTo>
                  <a:lnTo>
                    <a:pt x="0" y="427"/>
                  </a:lnTo>
                  <a:lnTo>
                    <a:pt x="90" y="663"/>
                  </a:lnTo>
                  <a:lnTo>
                    <a:pt x="1187" y="243"/>
                  </a:lnTo>
                  <a:cubicBezTo>
                    <a:pt x="1245" y="221"/>
                    <a:pt x="1279" y="141"/>
                    <a:pt x="1257" y="86"/>
                  </a:cubicBezTo>
                  <a:cubicBezTo>
                    <a:pt x="1237" y="33"/>
                    <a:pt x="1183" y="0"/>
                    <a:pt x="1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p:nvPr/>
          </p:nvSpPr>
          <p:spPr>
            <a:xfrm>
              <a:off x="-2190546" y="7554403"/>
              <a:ext cx="75433" cy="39246"/>
            </a:xfrm>
            <a:custGeom>
              <a:rect b="b" l="l" r="r" t="t"/>
              <a:pathLst>
                <a:path extrusionOk="0" h="667" w="1282">
                  <a:moveTo>
                    <a:pt x="1141" y="1"/>
                  </a:moveTo>
                  <a:cubicBezTo>
                    <a:pt x="1127" y="1"/>
                    <a:pt x="1112" y="3"/>
                    <a:pt x="1098" y="8"/>
                  </a:cubicBezTo>
                  <a:lnTo>
                    <a:pt x="1" y="429"/>
                  </a:lnTo>
                  <a:lnTo>
                    <a:pt x="92" y="666"/>
                  </a:lnTo>
                  <a:lnTo>
                    <a:pt x="1189" y="246"/>
                  </a:lnTo>
                  <a:cubicBezTo>
                    <a:pt x="1245" y="224"/>
                    <a:pt x="1281" y="144"/>
                    <a:pt x="1255" y="79"/>
                  </a:cubicBezTo>
                  <a:cubicBezTo>
                    <a:pt x="1236" y="30"/>
                    <a:pt x="1190" y="1"/>
                    <a:pt x="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p:nvPr/>
          </p:nvSpPr>
          <p:spPr>
            <a:xfrm>
              <a:off x="-1783144" y="6132733"/>
              <a:ext cx="193701" cy="2195085"/>
            </a:xfrm>
            <a:custGeom>
              <a:rect b="b" l="l" r="r" t="t"/>
              <a:pathLst>
                <a:path extrusionOk="0" h="37306" w="3292">
                  <a:moveTo>
                    <a:pt x="0" y="0"/>
                  </a:moveTo>
                  <a:lnTo>
                    <a:pt x="0" y="37305"/>
                  </a:lnTo>
                  <a:lnTo>
                    <a:pt x="3292" y="37305"/>
                  </a:lnTo>
                  <a:lnTo>
                    <a:pt x="32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p:nvPr/>
          </p:nvSpPr>
          <p:spPr>
            <a:xfrm>
              <a:off x="-1783380" y="5941212"/>
              <a:ext cx="193760" cy="191348"/>
            </a:xfrm>
            <a:custGeom>
              <a:rect b="b" l="l" r="r" t="t"/>
              <a:pathLst>
                <a:path extrusionOk="0" h="3252" w="3293">
                  <a:moveTo>
                    <a:pt x="1652" y="1"/>
                  </a:moveTo>
                  <a:lnTo>
                    <a:pt x="1479" y="335"/>
                  </a:lnTo>
                  <a:lnTo>
                    <a:pt x="1" y="3252"/>
                  </a:lnTo>
                  <a:lnTo>
                    <a:pt x="3292" y="3252"/>
                  </a:lnTo>
                  <a:lnTo>
                    <a:pt x="1824" y="335"/>
                  </a:lnTo>
                  <a:lnTo>
                    <a:pt x="16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p:nvPr/>
          </p:nvSpPr>
          <p:spPr>
            <a:xfrm>
              <a:off x="-1696357" y="5941212"/>
              <a:ext cx="20300" cy="19770"/>
            </a:xfrm>
            <a:custGeom>
              <a:rect b="b" l="l" r="r" t="t"/>
              <a:pathLst>
                <a:path extrusionOk="0" h="336" w="345">
                  <a:moveTo>
                    <a:pt x="173" y="1"/>
                  </a:moveTo>
                  <a:lnTo>
                    <a:pt x="0" y="335"/>
                  </a:lnTo>
                  <a:lnTo>
                    <a:pt x="345" y="335"/>
                  </a:lnTo>
                  <a:lnTo>
                    <a:pt x="1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p:nvPr/>
          </p:nvSpPr>
          <p:spPr>
            <a:xfrm>
              <a:off x="-2135590" y="6457701"/>
              <a:ext cx="493020" cy="2200910"/>
            </a:xfrm>
            <a:custGeom>
              <a:rect b="b" l="l" r="r" t="t"/>
              <a:pathLst>
                <a:path extrusionOk="0" h="37405" w="8379">
                  <a:moveTo>
                    <a:pt x="3260" y="1"/>
                  </a:moveTo>
                  <a:lnTo>
                    <a:pt x="0" y="452"/>
                  </a:lnTo>
                  <a:lnTo>
                    <a:pt x="5117" y="37405"/>
                  </a:lnTo>
                  <a:lnTo>
                    <a:pt x="8378" y="36953"/>
                  </a:lnTo>
                  <a:lnTo>
                    <a:pt x="32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2135826" y="6281361"/>
              <a:ext cx="191877" cy="202880"/>
            </a:xfrm>
            <a:custGeom>
              <a:rect b="b" l="l" r="r" t="t"/>
              <a:pathLst>
                <a:path extrusionOk="0" h="3448" w="3261">
                  <a:moveTo>
                    <a:pt x="1190" y="0"/>
                  </a:moveTo>
                  <a:lnTo>
                    <a:pt x="1064" y="354"/>
                  </a:lnTo>
                  <a:lnTo>
                    <a:pt x="1" y="3447"/>
                  </a:lnTo>
                  <a:lnTo>
                    <a:pt x="3261" y="2995"/>
                  </a:lnTo>
                  <a:lnTo>
                    <a:pt x="1406" y="307"/>
                  </a:lnTo>
                  <a:lnTo>
                    <a:pt x="11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2073221" y="6281361"/>
              <a:ext cx="20123" cy="20888"/>
            </a:xfrm>
            <a:custGeom>
              <a:rect b="b" l="l" r="r" t="t"/>
              <a:pathLst>
                <a:path extrusionOk="0" h="355" w="342">
                  <a:moveTo>
                    <a:pt x="126" y="0"/>
                  </a:moveTo>
                  <a:lnTo>
                    <a:pt x="0" y="354"/>
                  </a:lnTo>
                  <a:lnTo>
                    <a:pt x="342" y="307"/>
                  </a:lnTo>
                  <a:lnTo>
                    <a:pt x="1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a:off x="-1524664" y="6445169"/>
              <a:ext cx="477016" cy="166400"/>
            </a:xfrm>
            <a:custGeom>
              <a:rect b="b" l="l" r="r" t="t"/>
              <a:pathLst>
                <a:path extrusionOk="0" h="2828" w="8107">
                  <a:moveTo>
                    <a:pt x="529" y="0"/>
                  </a:moveTo>
                  <a:cubicBezTo>
                    <a:pt x="239" y="0"/>
                    <a:pt x="3" y="236"/>
                    <a:pt x="3" y="526"/>
                  </a:cubicBezTo>
                  <a:lnTo>
                    <a:pt x="0" y="2291"/>
                  </a:lnTo>
                  <a:cubicBezTo>
                    <a:pt x="0" y="2582"/>
                    <a:pt x="235" y="2817"/>
                    <a:pt x="526" y="2818"/>
                  </a:cubicBezTo>
                  <a:lnTo>
                    <a:pt x="7576" y="2827"/>
                  </a:lnTo>
                  <a:cubicBezTo>
                    <a:pt x="7866" y="2827"/>
                    <a:pt x="8103" y="2592"/>
                    <a:pt x="8103" y="2302"/>
                  </a:cubicBezTo>
                  <a:lnTo>
                    <a:pt x="8105" y="536"/>
                  </a:lnTo>
                  <a:cubicBezTo>
                    <a:pt x="8106" y="246"/>
                    <a:pt x="7870" y="10"/>
                    <a:pt x="7580" y="10"/>
                  </a:cubicBezTo>
                  <a:lnTo>
                    <a:pt x="529" y="0"/>
                  </a:lnTo>
                  <a:close/>
                </a:path>
              </a:pathLst>
            </a:custGeom>
            <a:solidFill>
              <a:srgbClr val="4D7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1535609" y="6290598"/>
              <a:ext cx="501611" cy="182286"/>
            </a:xfrm>
            <a:custGeom>
              <a:rect b="b" l="l" r="r" t="t"/>
              <a:pathLst>
                <a:path extrusionOk="0" h="3098" w="8525">
                  <a:moveTo>
                    <a:pt x="3706" y="0"/>
                  </a:moveTo>
                  <a:cubicBezTo>
                    <a:pt x="3706" y="0"/>
                    <a:pt x="3484" y="890"/>
                    <a:pt x="2440" y="890"/>
                  </a:cubicBezTo>
                  <a:cubicBezTo>
                    <a:pt x="2439" y="890"/>
                    <a:pt x="2439" y="890"/>
                    <a:pt x="2438" y="890"/>
                  </a:cubicBezTo>
                  <a:cubicBezTo>
                    <a:pt x="1" y="1013"/>
                    <a:pt x="236" y="3088"/>
                    <a:pt x="236" y="3088"/>
                  </a:cubicBezTo>
                  <a:lnTo>
                    <a:pt x="3837" y="3093"/>
                  </a:lnTo>
                  <a:lnTo>
                    <a:pt x="4682" y="3093"/>
                  </a:lnTo>
                  <a:lnTo>
                    <a:pt x="8283" y="3098"/>
                  </a:lnTo>
                  <a:cubicBezTo>
                    <a:pt x="8283" y="3098"/>
                    <a:pt x="8525" y="1023"/>
                    <a:pt x="6089" y="894"/>
                  </a:cubicBezTo>
                  <a:cubicBezTo>
                    <a:pt x="5044" y="893"/>
                    <a:pt x="4823" y="1"/>
                    <a:pt x="4823" y="1"/>
                  </a:cubicBezTo>
                  <a:lnTo>
                    <a:pt x="4687" y="1"/>
                  </a:lnTo>
                  <a:lnTo>
                    <a:pt x="38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1526312" y="6472235"/>
              <a:ext cx="478546" cy="1450288"/>
            </a:xfrm>
            <a:custGeom>
              <a:rect b="b" l="l" r="r" t="t"/>
              <a:pathLst>
                <a:path extrusionOk="0" h="24648" w="8133">
                  <a:moveTo>
                    <a:pt x="31" y="0"/>
                  </a:moveTo>
                  <a:lnTo>
                    <a:pt x="2" y="23091"/>
                  </a:lnTo>
                  <a:cubicBezTo>
                    <a:pt x="1" y="23946"/>
                    <a:pt x="693" y="24639"/>
                    <a:pt x="1548" y="24641"/>
                  </a:cubicBezTo>
                  <a:lnTo>
                    <a:pt x="6554" y="24648"/>
                  </a:lnTo>
                  <a:cubicBezTo>
                    <a:pt x="6555" y="24648"/>
                    <a:pt x="6556" y="24648"/>
                    <a:pt x="6556" y="24648"/>
                  </a:cubicBezTo>
                  <a:cubicBezTo>
                    <a:pt x="7410" y="24648"/>
                    <a:pt x="8103" y="23955"/>
                    <a:pt x="8104" y="23101"/>
                  </a:cubicBezTo>
                  <a:lnTo>
                    <a:pt x="8133" y="11"/>
                  </a:lnTo>
                  <a:lnTo>
                    <a:pt x="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1317316" y="6230347"/>
              <a:ext cx="65901" cy="61017"/>
            </a:xfrm>
            <a:custGeom>
              <a:rect b="b" l="l" r="r" t="t"/>
              <a:pathLst>
                <a:path extrusionOk="0" h="1037" w="1120">
                  <a:moveTo>
                    <a:pt x="1" y="1"/>
                  </a:moveTo>
                  <a:lnTo>
                    <a:pt x="0" y="1036"/>
                  </a:lnTo>
                  <a:lnTo>
                    <a:pt x="1117" y="1037"/>
                  </a:lnTo>
                  <a:lnTo>
                    <a:pt x="1119" y="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a:off x="-1406927" y="6559022"/>
              <a:ext cx="239832" cy="1184567"/>
            </a:xfrm>
            <a:custGeom>
              <a:rect b="b" l="l" r="r" t="t"/>
              <a:pathLst>
                <a:path extrusionOk="0" h="20132" w="4076">
                  <a:moveTo>
                    <a:pt x="1520" y="0"/>
                  </a:moveTo>
                  <a:cubicBezTo>
                    <a:pt x="695" y="0"/>
                    <a:pt x="25" y="669"/>
                    <a:pt x="24" y="1495"/>
                  </a:cubicBezTo>
                  <a:lnTo>
                    <a:pt x="2" y="18632"/>
                  </a:lnTo>
                  <a:cubicBezTo>
                    <a:pt x="1" y="19458"/>
                    <a:pt x="671" y="20129"/>
                    <a:pt x="1497" y="20130"/>
                  </a:cubicBezTo>
                  <a:lnTo>
                    <a:pt x="2556" y="20131"/>
                  </a:lnTo>
                  <a:cubicBezTo>
                    <a:pt x="2557" y="20131"/>
                    <a:pt x="2557" y="20131"/>
                    <a:pt x="2558" y="20131"/>
                  </a:cubicBezTo>
                  <a:cubicBezTo>
                    <a:pt x="3383" y="20131"/>
                    <a:pt x="4053" y="19462"/>
                    <a:pt x="4053" y="18637"/>
                  </a:cubicBezTo>
                  <a:lnTo>
                    <a:pt x="4075" y="1500"/>
                  </a:lnTo>
                  <a:cubicBezTo>
                    <a:pt x="4076" y="673"/>
                    <a:pt x="3407" y="3"/>
                    <a:pt x="2581" y="1"/>
                  </a:cubicBezTo>
                  <a:lnTo>
                    <a:pt x="1522" y="0"/>
                  </a:lnTo>
                  <a:cubicBezTo>
                    <a:pt x="1521" y="0"/>
                    <a:pt x="1521" y="0"/>
                    <a:pt x="15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2436023" y="7076041"/>
              <a:ext cx="1547904" cy="1859226"/>
            </a:xfrm>
            <a:custGeom>
              <a:rect b="b" l="l" r="r" t="t"/>
              <a:pathLst>
                <a:path extrusionOk="0" h="31598" w="26307">
                  <a:moveTo>
                    <a:pt x="0" y="0"/>
                  </a:moveTo>
                  <a:lnTo>
                    <a:pt x="1866" y="29484"/>
                  </a:lnTo>
                  <a:cubicBezTo>
                    <a:pt x="1941" y="30672"/>
                    <a:pt x="2927" y="31598"/>
                    <a:pt x="4118" y="31598"/>
                  </a:cubicBezTo>
                  <a:lnTo>
                    <a:pt x="22189" y="31598"/>
                  </a:lnTo>
                  <a:cubicBezTo>
                    <a:pt x="23380" y="31598"/>
                    <a:pt x="24366" y="30672"/>
                    <a:pt x="24441" y="29484"/>
                  </a:cubicBezTo>
                  <a:lnTo>
                    <a:pt x="26307" y="0"/>
                  </a:lnTo>
                  <a:close/>
                </a:path>
              </a:pathLst>
            </a:custGeom>
            <a:solidFill>
              <a:srgbClr val="389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a:off x="-2435905" y="7075982"/>
              <a:ext cx="1547727" cy="1859285"/>
            </a:xfrm>
            <a:custGeom>
              <a:rect b="b" l="l" r="r" t="t"/>
              <a:pathLst>
                <a:path extrusionOk="0" h="31599" w="26304">
                  <a:moveTo>
                    <a:pt x="0" y="0"/>
                  </a:moveTo>
                  <a:lnTo>
                    <a:pt x="1864" y="29482"/>
                  </a:lnTo>
                  <a:cubicBezTo>
                    <a:pt x="1938" y="30672"/>
                    <a:pt x="2925" y="31599"/>
                    <a:pt x="4116" y="31599"/>
                  </a:cubicBezTo>
                  <a:lnTo>
                    <a:pt x="22188" y="31599"/>
                  </a:lnTo>
                  <a:cubicBezTo>
                    <a:pt x="23378" y="31599"/>
                    <a:pt x="24365" y="30671"/>
                    <a:pt x="24440" y="29482"/>
                  </a:cubicBezTo>
                  <a:lnTo>
                    <a:pt x="26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23"/>
          <p:cNvGrpSpPr/>
          <p:nvPr/>
        </p:nvGrpSpPr>
        <p:grpSpPr>
          <a:xfrm>
            <a:off x="259456" y="4209685"/>
            <a:ext cx="8625238" cy="749733"/>
            <a:chOff x="-4037269" y="8310485"/>
            <a:chExt cx="8625238" cy="749733"/>
          </a:xfrm>
        </p:grpSpPr>
        <p:sp>
          <p:nvSpPr>
            <p:cNvPr id="143" name="Google Shape;143;p23"/>
            <p:cNvSpPr/>
            <p:nvPr/>
          </p:nvSpPr>
          <p:spPr>
            <a:xfrm>
              <a:off x="-3915766" y="8310485"/>
              <a:ext cx="8330626" cy="530325"/>
            </a:xfrm>
            <a:custGeom>
              <a:rect b="b" l="l" r="r" t="t"/>
              <a:pathLst>
                <a:path extrusionOk="0" h="9013" w="141581">
                  <a:moveTo>
                    <a:pt x="59208" y="1"/>
                  </a:moveTo>
                  <a:cubicBezTo>
                    <a:pt x="47394" y="1"/>
                    <a:pt x="1" y="5186"/>
                    <a:pt x="1" y="5186"/>
                  </a:cubicBezTo>
                  <a:lnTo>
                    <a:pt x="1" y="9012"/>
                  </a:lnTo>
                  <a:lnTo>
                    <a:pt x="141580" y="9012"/>
                  </a:lnTo>
                  <a:lnTo>
                    <a:pt x="141580" y="5186"/>
                  </a:lnTo>
                  <a:cubicBezTo>
                    <a:pt x="141580" y="5186"/>
                    <a:pt x="94185" y="1"/>
                    <a:pt x="82372" y="1"/>
                  </a:cubicBezTo>
                  <a:cubicBezTo>
                    <a:pt x="82359" y="1"/>
                    <a:pt x="82346" y="1"/>
                    <a:pt x="82333" y="1"/>
                  </a:cubicBezTo>
                  <a:cubicBezTo>
                    <a:pt x="74331" y="8"/>
                    <a:pt x="71673" y="4085"/>
                    <a:pt x="70790" y="5788"/>
                  </a:cubicBezTo>
                  <a:cubicBezTo>
                    <a:pt x="69907" y="4085"/>
                    <a:pt x="67249" y="8"/>
                    <a:pt x="59247" y="1"/>
                  </a:cubicBezTo>
                  <a:cubicBezTo>
                    <a:pt x="59234" y="1"/>
                    <a:pt x="59221" y="1"/>
                    <a:pt x="592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3880463" y="8400038"/>
              <a:ext cx="8260077" cy="371104"/>
            </a:xfrm>
            <a:custGeom>
              <a:rect b="b" l="l" r="r" t="t"/>
              <a:pathLst>
                <a:path extrusionOk="0" h="6307" w="140382">
                  <a:moveTo>
                    <a:pt x="58668" y="1"/>
                  </a:moveTo>
                  <a:cubicBezTo>
                    <a:pt x="58573" y="1"/>
                    <a:pt x="58479" y="3"/>
                    <a:pt x="58384" y="4"/>
                  </a:cubicBezTo>
                  <a:lnTo>
                    <a:pt x="57817" y="10"/>
                  </a:lnTo>
                  <a:cubicBezTo>
                    <a:pt x="57628" y="14"/>
                    <a:pt x="57439" y="14"/>
                    <a:pt x="57251" y="21"/>
                  </a:cubicBezTo>
                  <a:lnTo>
                    <a:pt x="56121" y="52"/>
                  </a:lnTo>
                  <a:cubicBezTo>
                    <a:pt x="56026" y="54"/>
                    <a:pt x="55933" y="59"/>
                    <a:pt x="55840" y="62"/>
                  </a:cubicBezTo>
                  <a:lnTo>
                    <a:pt x="55557" y="74"/>
                  </a:lnTo>
                  <a:lnTo>
                    <a:pt x="54993" y="97"/>
                  </a:lnTo>
                  <a:lnTo>
                    <a:pt x="54429" y="120"/>
                  </a:lnTo>
                  <a:lnTo>
                    <a:pt x="53866" y="147"/>
                  </a:lnTo>
                  <a:lnTo>
                    <a:pt x="52739" y="203"/>
                  </a:lnTo>
                  <a:lnTo>
                    <a:pt x="51613" y="266"/>
                  </a:lnTo>
                  <a:cubicBezTo>
                    <a:pt x="50863" y="306"/>
                    <a:pt x="50112" y="356"/>
                    <a:pt x="49362" y="402"/>
                  </a:cubicBezTo>
                  <a:lnTo>
                    <a:pt x="48800" y="437"/>
                  </a:lnTo>
                  <a:lnTo>
                    <a:pt x="48237" y="475"/>
                  </a:lnTo>
                  <a:lnTo>
                    <a:pt x="47114" y="549"/>
                  </a:lnTo>
                  <a:cubicBezTo>
                    <a:pt x="46739" y="575"/>
                    <a:pt x="46365" y="601"/>
                    <a:pt x="45990" y="628"/>
                  </a:cubicBezTo>
                  <a:lnTo>
                    <a:pt x="44867" y="708"/>
                  </a:lnTo>
                  <a:cubicBezTo>
                    <a:pt x="41869" y="929"/>
                    <a:pt x="38874" y="1163"/>
                    <a:pt x="35880" y="1411"/>
                  </a:cubicBezTo>
                  <a:cubicBezTo>
                    <a:pt x="32887" y="1662"/>
                    <a:pt x="29894" y="1922"/>
                    <a:pt x="26902" y="2193"/>
                  </a:cubicBezTo>
                  <a:cubicBezTo>
                    <a:pt x="23911" y="2464"/>
                    <a:pt x="20919" y="2742"/>
                    <a:pt x="17930" y="3031"/>
                  </a:cubicBezTo>
                  <a:lnTo>
                    <a:pt x="13445" y="3468"/>
                  </a:lnTo>
                  <a:lnTo>
                    <a:pt x="11203" y="3692"/>
                  </a:lnTo>
                  <a:lnTo>
                    <a:pt x="8962" y="3919"/>
                  </a:lnTo>
                  <a:cubicBezTo>
                    <a:pt x="5974" y="4220"/>
                    <a:pt x="2987" y="4534"/>
                    <a:pt x="1" y="4863"/>
                  </a:cubicBezTo>
                  <a:lnTo>
                    <a:pt x="8982" y="4135"/>
                  </a:lnTo>
                  <a:lnTo>
                    <a:pt x="17963" y="3412"/>
                  </a:lnTo>
                  <a:cubicBezTo>
                    <a:pt x="23950" y="2927"/>
                    <a:pt x="29939" y="2464"/>
                    <a:pt x="35928" y="2022"/>
                  </a:cubicBezTo>
                  <a:cubicBezTo>
                    <a:pt x="38923" y="1802"/>
                    <a:pt x="41918" y="1589"/>
                    <a:pt x="44914" y="1394"/>
                  </a:cubicBezTo>
                  <a:cubicBezTo>
                    <a:pt x="47909" y="1198"/>
                    <a:pt x="50905" y="1017"/>
                    <a:pt x="53901" y="885"/>
                  </a:cubicBezTo>
                  <a:lnTo>
                    <a:pt x="54463" y="859"/>
                  </a:lnTo>
                  <a:lnTo>
                    <a:pt x="55025" y="839"/>
                  </a:lnTo>
                  <a:cubicBezTo>
                    <a:pt x="55398" y="826"/>
                    <a:pt x="55773" y="811"/>
                    <a:pt x="56147" y="800"/>
                  </a:cubicBezTo>
                  <a:lnTo>
                    <a:pt x="57269" y="772"/>
                  </a:lnTo>
                  <a:cubicBezTo>
                    <a:pt x="57457" y="766"/>
                    <a:pt x="57643" y="766"/>
                    <a:pt x="57829" y="764"/>
                  </a:cubicBezTo>
                  <a:lnTo>
                    <a:pt x="58389" y="760"/>
                  </a:lnTo>
                  <a:cubicBezTo>
                    <a:pt x="58482" y="759"/>
                    <a:pt x="58576" y="758"/>
                    <a:pt x="58669" y="758"/>
                  </a:cubicBezTo>
                  <a:lnTo>
                    <a:pt x="58947" y="763"/>
                  </a:lnTo>
                  <a:lnTo>
                    <a:pt x="59224" y="767"/>
                  </a:lnTo>
                  <a:lnTo>
                    <a:pt x="59363" y="768"/>
                  </a:lnTo>
                  <a:cubicBezTo>
                    <a:pt x="59409" y="771"/>
                    <a:pt x="59455" y="773"/>
                    <a:pt x="59501" y="774"/>
                  </a:cubicBezTo>
                  <a:lnTo>
                    <a:pt x="60055" y="798"/>
                  </a:lnTo>
                  <a:lnTo>
                    <a:pt x="60608" y="838"/>
                  </a:lnTo>
                  <a:cubicBezTo>
                    <a:pt x="61342" y="895"/>
                    <a:pt x="62073" y="994"/>
                    <a:pt x="62797" y="1133"/>
                  </a:cubicBezTo>
                  <a:cubicBezTo>
                    <a:pt x="63516" y="1271"/>
                    <a:pt x="64223" y="1461"/>
                    <a:pt x="64914" y="1702"/>
                  </a:cubicBezTo>
                  <a:lnTo>
                    <a:pt x="64978" y="1725"/>
                  </a:lnTo>
                  <a:cubicBezTo>
                    <a:pt x="65000" y="1732"/>
                    <a:pt x="65022" y="1739"/>
                    <a:pt x="65043" y="1748"/>
                  </a:cubicBezTo>
                  <a:lnTo>
                    <a:pt x="65171" y="1796"/>
                  </a:lnTo>
                  <a:lnTo>
                    <a:pt x="65425" y="1894"/>
                  </a:lnTo>
                  <a:cubicBezTo>
                    <a:pt x="65509" y="1930"/>
                    <a:pt x="65592" y="1966"/>
                    <a:pt x="65675" y="2001"/>
                  </a:cubicBezTo>
                  <a:lnTo>
                    <a:pt x="65801" y="2056"/>
                  </a:lnTo>
                  <a:lnTo>
                    <a:pt x="65832" y="2068"/>
                  </a:lnTo>
                  <a:cubicBezTo>
                    <a:pt x="65842" y="2073"/>
                    <a:pt x="65853" y="2079"/>
                    <a:pt x="65863" y="2083"/>
                  </a:cubicBezTo>
                  <a:lnTo>
                    <a:pt x="65924" y="2112"/>
                  </a:lnTo>
                  <a:lnTo>
                    <a:pt x="66170" y="2228"/>
                  </a:lnTo>
                  <a:cubicBezTo>
                    <a:pt x="66211" y="2246"/>
                    <a:pt x="66252" y="2269"/>
                    <a:pt x="66292" y="2290"/>
                  </a:cubicBezTo>
                  <a:lnTo>
                    <a:pt x="66412" y="2352"/>
                  </a:lnTo>
                  <a:lnTo>
                    <a:pt x="66532" y="2415"/>
                  </a:lnTo>
                  <a:lnTo>
                    <a:pt x="66563" y="2430"/>
                  </a:lnTo>
                  <a:lnTo>
                    <a:pt x="66592" y="2447"/>
                  </a:lnTo>
                  <a:lnTo>
                    <a:pt x="66650" y="2481"/>
                  </a:lnTo>
                  <a:lnTo>
                    <a:pt x="66885" y="2616"/>
                  </a:lnTo>
                  <a:cubicBezTo>
                    <a:pt x="67193" y="2801"/>
                    <a:pt x="67492" y="3003"/>
                    <a:pt x="67778" y="3221"/>
                  </a:cubicBezTo>
                  <a:lnTo>
                    <a:pt x="67989" y="3388"/>
                  </a:lnTo>
                  <a:cubicBezTo>
                    <a:pt x="67997" y="3395"/>
                    <a:pt x="68007" y="3402"/>
                    <a:pt x="68015" y="3409"/>
                  </a:cubicBezTo>
                  <a:lnTo>
                    <a:pt x="68040" y="3430"/>
                  </a:lnTo>
                  <a:lnTo>
                    <a:pt x="68092" y="3474"/>
                  </a:lnTo>
                  <a:lnTo>
                    <a:pt x="68193" y="3562"/>
                  </a:lnTo>
                  <a:lnTo>
                    <a:pt x="68244" y="3606"/>
                  </a:lnTo>
                  <a:lnTo>
                    <a:pt x="68294" y="3652"/>
                  </a:lnTo>
                  <a:lnTo>
                    <a:pt x="68392" y="3743"/>
                  </a:lnTo>
                  <a:lnTo>
                    <a:pt x="68441" y="3788"/>
                  </a:lnTo>
                  <a:lnTo>
                    <a:pt x="68465" y="3811"/>
                  </a:lnTo>
                  <a:lnTo>
                    <a:pt x="68490" y="3835"/>
                  </a:lnTo>
                  <a:lnTo>
                    <a:pt x="68584" y="3929"/>
                  </a:lnTo>
                  <a:cubicBezTo>
                    <a:pt x="69088" y="4436"/>
                    <a:pt x="69519" y="5013"/>
                    <a:pt x="69845" y="5642"/>
                  </a:cubicBezTo>
                  <a:lnTo>
                    <a:pt x="70190" y="6307"/>
                  </a:lnTo>
                  <a:lnTo>
                    <a:pt x="70536" y="5642"/>
                  </a:lnTo>
                  <a:cubicBezTo>
                    <a:pt x="70862" y="5013"/>
                    <a:pt x="71293" y="4436"/>
                    <a:pt x="71797" y="3929"/>
                  </a:cubicBezTo>
                  <a:lnTo>
                    <a:pt x="71891" y="3835"/>
                  </a:lnTo>
                  <a:lnTo>
                    <a:pt x="71916" y="3811"/>
                  </a:lnTo>
                  <a:lnTo>
                    <a:pt x="71940" y="3788"/>
                  </a:lnTo>
                  <a:lnTo>
                    <a:pt x="71988" y="3743"/>
                  </a:lnTo>
                  <a:lnTo>
                    <a:pt x="72087" y="3651"/>
                  </a:lnTo>
                  <a:lnTo>
                    <a:pt x="72137" y="3606"/>
                  </a:lnTo>
                  <a:lnTo>
                    <a:pt x="72188" y="3562"/>
                  </a:lnTo>
                  <a:lnTo>
                    <a:pt x="72289" y="3474"/>
                  </a:lnTo>
                  <a:lnTo>
                    <a:pt x="72340" y="3432"/>
                  </a:lnTo>
                  <a:lnTo>
                    <a:pt x="72365" y="3410"/>
                  </a:lnTo>
                  <a:cubicBezTo>
                    <a:pt x="72374" y="3403"/>
                    <a:pt x="72383" y="3396"/>
                    <a:pt x="72391" y="3388"/>
                  </a:cubicBezTo>
                  <a:lnTo>
                    <a:pt x="72602" y="3221"/>
                  </a:lnTo>
                  <a:cubicBezTo>
                    <a:pt x="72889" y="3003"/>
                    <a:pt x="73187" y="2801"/>
                    <a:pt x="73495" y="2615"/>
                  </a:cubicBezTo>
                  <a:lnTo>
                    <a:pt x="73731" y="2481"/>
                  </a:lnTo>
                  <a:lnTo>
                    <a:pt x="73789" y="2447"/>
                  </a:lnTo>
                  <a:lnTo>
                    <a:pt x="73818" y="2430"/>
                  </a:lnTo>
                  <a:lnTo>
                    <a:pt x="73848" y="2414"/>
                  </a:lnTo>
                  <a:lnTo>
                    <a:pt x="73969" y="2352"/>
                  </a:lnTo>
                  <a:lnTo>
                    <a:pt x="74089" y="2290"/>
                  </a:lnTo>
                  <a:cubicBezTo>
                    <a:pt x="74129" y="2269"/>
                    <a:pt x="74168" y="2247"/>
                    <a:pt x="74210" y="2227"/>
                  </a:cubicBezTo>
                  <a:lnTo>
                    <a:pt x="74457" y="2111"/>
                  </a:lnTo>
                  <a:lnTo>
                    <a:pt x="74518" y="2082"/>
                  </a:lnTo>
                  <a:cubicBezTo>
                    <a:pt x="74528" y="2078"/>
                    <a:pt x="74538" y="2073"/>
                    <a:pt x="74549" y="2068"/>
                  </a:cubicBezTo>
                  <a:lnTo>
                    <a:pt x="74580" y="2054"/>
                  </a:lnTo>
                  <a:lnTo>
                    <a:pt x="74705" y="2001"/>
                  </a:lnTo>
                  <a:cubicBezTo>
                    <a:pt x="74788" y="1967"/>
                    <a:pt x="74871" y="1929"/>
                    <a:pt x="74956" y="1894"/>
                  </a:cubicBezTo>
                  <a:lnTo>
                    <a:pt x="75210" y="1796"/>
                  </a:lnTo>
                  <a:lnTo>
                    <a:pt x="75338" y="1747"/>
                  </a:lnTo>
                  <a:cubicBezTo>
                    <a:pt x="75359" y="1739"/>
                    <a:pt x="75381" y="1732"/>
                    <a:pt x="75402" y="1724"/>
                  </a:cubicBezTo>
                  <a:lnTo>
                    <a:pt x="75467" y="1702"/>
                  </a:lnTo>
                  <a:cubicBezTo>
                    <a:pt x="76157" y="1461"/>
                    <a:pt x="76865" y="1270"/>
                    <a:pt x="77584" y="1133"/>
                  </a:cubicBezTo>
                  <a:cubicBezTo>
                    <a:pt x="78308" y="993"/>
                    <a:pt x="79038" y="895"/>
                    <a:pt x="79773" y="836"/>
                  </a:cubicBezTo>
                  <a:lnTo>
                    <a:pt x="80326" y="797"/>
                  </a:lnTo>
                  <a:lnTo>
                    <a:pt x="80880" y="774"/>
                  </a:lnTo>
                  <a:cubicBezTo>
                    <a:pt x="80926" y="772"/>
                    <a:pt x="80972" y="770"/>
                    <a:pt x="81018" y="768"/>
                  </a:cubicBezTo>
                  <a:lnTo>
                    <a:pt x="81157" y="766"/>
                  </a:lnTo>
                  <a:lnTo>
                    <a:pt x="81434" y="762"/>
                  </a:lnTo>
                  <a:lnTo>
                    <a:pt x="81712" y="757"/>
                  </a:lnTo>
                  <a:cubicBezTo>
                    <a:pt x="81804" y="757"/>
                    <a:pt x="81899" y="759"/>
                    <a:pt x="81992" y="759"/>
                  </a:cubicBezTo>
                  <a:lnTo>
                    <a:pt x="82551" y="764"/>
                  </a:lnTo>
                  <a:cubicBezTo>
                    <a:pt x="82738" y="766"/>
                    <a:pt x="82924" y="765"/>
                    <a:pt x="83111" y="771"/>
                  </a:cubicBezTo>
                  <a:lnTo>
                    <a:pt x="84233" y="798"/>
                  </a:lnTo>
                  <a:cubicBezTo>
                    <a:pt x="84327" y="801"/>
                    <a:pt x="84420" y="805"/>
                    <a:pt x="84513" y="808"/>
                  </a:cubicBezTo>
                  <a:lnTo>
                    <a:pt x="84795" y="818"/>
                  </a:lnTo>
                  <a:lnTo>
                    <a:pt x="85357" y="839"/>
                  </a:lnTo>
                  <a:lnTo>
                    <a:pt x="85918" y="858"/>
                  </a:lnTo>
                  <a:lnTo>
                    <a:pt x="86481" y="884"/>
                  </a:lnTo>
                  <a:cubicBezTo>
                    <a:pt x="89476" y="1016"/>
                    <a:pt x="92472" y="1197"/>
                    <a:pt x="95468" y="1393"/>
                  </a:cubicBezTo>
                  <a:cubicBezTo>
                    <a:pt x="98463" y="1592"/>
                    <a:pt x="101458" y="1802"/>
                    <a:pt x="104453" y="2021"/>
                  </a:cubicBezTo>
                  <a:cubicBezTo>
                    <a:pt x="110442" y="2468"/>
                    <a:pt x="116431" y="2931"/>
                    <a:pt x="122418" y="3411"/>
                  </a:cubicBezTo>
                  <a:lnTo>
                    <a:pt x="131399" y="4135"/>
                  </a:lnTo>
                  <a:lnTo>
                    <a:pt x="140381" y="4863"/>
                  </a:lnTo>
                  <a:cubicBezTo>
                    <a:pt x="137394" y="4538"/>
                    <a:pt x="134407" y="4224"/>
                    <a:pt x="131419" y="3920"/>
                  </a:cubicBezTo>
                  <a:cubicBezTo>
                    <a:pt x="128430" y="3617"/>
                    <a:pt x="125440" y="3321"/>
                    <a:pt x="122451" y="3033"/>
                  </a:cubicBezTo>
                  <a:cubicBezTo>
                    <a:pt x="119462" y="2746"/>
                    <a:pt x="116470" y="2466"/>
                    <a:pt x="113479" y="2195"/>
                  </a:cubicBezTo>
                  <a:cubicBezTo>
                    <a:pt x="110487" y="1923"/>
                    <a:pt x="107494" y="1663"/>
                    <a:pt x="104500" y="1414"/>
                  </a:cubicBezTo>
                  <a:cubicBezTo>
                    <a:pt x="101506" y="1163"/>
                    <a:pt x="98511" y="927"/>
                    <a:pt x="95514" y="710"/>
                  </a:cubicBezTo>
                  <a:lnTo>
                    <a:pt x="94391" y="630"/>
                  </a:lnTo>
                  <a:cubicBezTo>
                    <a:pt x="94016" y="604"/>
                    <a:pt x="93641" y="576"/>
                    <a:pt x="93267" y="552"/>
                  </a:cubicBezTo>
                  <a:lnTo>
                    <a:pt x="92142" y="476"/>
                  </a:lnTo>
                  <a:lnTo>
                    <a:pt x="91580" y="439"/>
                  </a:lnTo>
                  <a:lnTo>
                    <a:pt x="91017" y="403"/>
                  </a:lnTo>
                  <a:cubicBezTo>
                    <a:pt x="90267" y="357"/>
                    <a:pt x="89518" y="309"/>
                    <a:pt x="88767" y="267"/>
                  </a:cubicBezTo>
                  <a:lnTo>
                    <a:pt x="87641" y="205"/>
                  </a:lnTo>
                  <a:lnTo>
                    <a:pt x="86513" y="148"/>
                  </a:lnTo>
                  <a:lnTo>
                    <a:pt x="85949" y="121"/>
                  </a:lnTo>
                  <a:lnTo>
                    <a:pt x="85386" y="97"/>
                  </a:lnTo>
                  <a:cubicBezTo>
                    <a:pt x="85009" y="83"/>
                    <a:pt x="84633" y="65"/>
                    <a:pt x="84258" y="53"/>
                  </a:cubicBezTo>
                  <a:lnTo>
                    <a:pt x="83127" y="21"/>
                  </a:lnTo>
                  <a:cubicBezTo>
                    <a:pt x="82939" y="15"/>
                    <a:pt x="82750" y="14"/>
                    <a:pt x="82561" y="11"/>
                  </a:cubicBezTo>
                  <a:lnTo>
                    <a:pt x="81994" y="4"/>
                  </a:lnTo>
                  <a:cubicBezTo>
                    <a:pt x="81900" y="3"/>
                    <a:pt x="81805" y="2"/>
                    <a:pt x="81711" y="2"/>
                  </a:cubicBezTo>
                  <a:lnTo>
                    <a:pt x="81425" y="6"/>
                  </a:lnTo>
                  <a:lnTo>
                    <a:pt x="81140" y="9"/>
                  </a:lnTo>
                  <a:lnTo>
                    <a:pt x="80997" y="10"/>
                  </a:lnTo>
                  <a:cubicBezTo>
                    <a:pt x="80950" y="12"/>
                    <a:pt x="80902" y="15"/>
                    <a:pt x="80855" y="16"/>
                  </a:cubicBezTo>
                  <a:lnTo>
                    <a:pt x="80283" y="39"/>
                  </a:lnTo>
                  <a:lnTo>
                    <a:pt x="79713" y="78"/>
                  </a:lnTo>
                  <a:cubicBezTo>
                    <a:pt x="78950" y="136"/>
                    <a:pt x="78190" y="237"/>
                    <a:pt x="77438" y="379"/>
                  </a:cubicBezTo>
                  <a:cubicBezTo>
                    <a:pt x="76682" y="523"/>
                    <a:pt x="75936" y="721"/>
                    <a:pt x="75209" y="975"/>
                  </a:cubicBezTo>
                  <a:lnTo>
                    <a:pt x="75140" y="999"/>
                  </a:lnTo>
                  <a:cubicBezTo>
                    <a:pt x="75118" y="1006"/>
                    <a:pt x="75095" y="1014"/>
                    <a:pt x="75072" y="1023"/>
                  </a:cubicBezTo>
                  <a:lnTo>
                    <a:pt x="74937" y="1075"/>
                  </a:lnTo>
                  <a:lnTo>
                    <a:pt x="74666" y="1179"/>
                  </a:lnTo>
                  <a:cubicBezTo>
                    <a:pt x="74576" y="1216"/>
                    <a:pt x="74488" y="1255"/>
                    <a:pt x="74398" y="1292"/>
                  </a:cubicBezTo>
                  <a:lnTo>
                    <a:pt x="74264" y="1349"/>
                  </a:lnTo>
                  <a:lnTo>
                    <a:pt x="74231" y="1364"/>
                  </a:lnTo>
                  <a:cubicBezTo>
                    <a:pt x="74220" y="1369"/>
                    <a:pt x="74209" y="1375"/>
                    <a:pt x="74198" y="1379"/>
                  </a:cubicBezTo>
                  <a:lnTo>
                    <a:pt x="74133" y="1410"/>
                  </a:lnTo>
                  <a:lnTo>
                    <a:pt x="73869" y="1535"/>
                  </a:lnTo>
                  <a:cubicBezTo>
                    <a:pt x="73826" y="1554"/>
                    <a:pt x="73782" y="1579"/>
                    <a:pt x="73740" y="1600"/>
                  </a:cubicBezTo>
                  <a:lnTo>
                    <a:pt x="73610" y="1667"/>
                  </a:lnTo>
                  <a:lnTo>
                    <a:pt x="73480" y="1734"/>
                  </a:lnTo>
                  <a:lnTo>
                    <a:pt x="73448" y="1751"/>
                  </a:lnTo>
                  <a:lnTo>
                    <a:pt x="73416" y="1770"/>
                  </a:lnTo>
                  <a:lnTo>
                    <a:pt x="73353" y="1806"/>
                  </a:lnTo>
                  <a:lnTo>
                    <a:pt x="73098" y="1950"/>
                  </a:lnTo>
                  <a:cubicBezTo>
                    <a:pt x="72763" y="2150"/>
                    <a:pt x="72439" y="2370"/>
                    <a:pt x="72128" y="2606"/>
                  </a:cubicBezTo>
                  <a:cubicBezTo>
                    <a:pt x="71816" y="2846"/>
                    <a:pt x="71521" y="3105"/>
                    <a:pt x="71245" y="3384"/>
                  </a:cubicBezTo>
                  <a:cubicBezTo>
                    <a:pt x="70850" y="3781"/>
                    <a:pt x="70494" y="4218"/>
                    <a:pt x="70189" y="4691"/>
                  </a:cubicBezTo>
                  <a:lnTo>
                    <a:pt x="70189" y="4691"/>
                  </a:lnTo>
                  <a:cubicBezTo>
                    <a:pt x="69885" y="4218"/>
                    <a:pt x="69528" y="3781"/>
                    <a:pt x="69134" y="3384"/>
                  </a:cubicBezTo>
                  <a:cubicBezTo>
                    <a:pt x="68857" y="3105"/>
                    <a:pt x="68562" y="2846"/>
                    <a:pt x="68251" y="2606"/>
                  </a:cubicBezTo>
                  <a:cubicBezTo>
                    <a:pt x="67940" y="2370"/>
                    <a:pt x="67615" y="2150"/>
                    <a:pt x="67281" y="1950"/>
                  </a:cubicBezTo>
                  <a:lnTo>
                    <a:pt x="67026" y="1806"/>
                  </a:lnTo>
                  <a:lnTo>
                    <a:pt x="66963" y="1770"/>
                  </a:lnTo>
                  <a:lnTo>
                    <a:pt x="66931" y="1751"/>
                  </a:lnTo>
                  <a:lnTo>
                    <a:pt x="66899" y="1734"/>
                  </a:lnTo>
                  <a:lnTo>
                    <a:pt x="66769" y="1667"/>
                  </a:lnTo>
                  <a:lnTo>
                    <a:pt x="66640" y="1600"/>
                  </a:lnTo>
                  <a:cubicBezTo>
                    <a:pt x="66596" y="1577"/>
                    <a:pt x="66554" y="1554"/>
                    <a:pt x="66510" y="1535"/>
                  </a:cubicBezTo>
                  <a:lnTo>
                    <a:pt x="66247" y="1410"/>
                  </a:lnTo>
                  <a:lnTo>
                    <a:pt x="66180" y="1379"/>
                  </a:lnTo>
                  <a:lnTo>
                    <a:pt x="66148" y="1364"/>
                  </a:lnTo>
                  <a:lnTo>
                    <a:pt x="66114" y="1349"/>
                  </a:lnTo>
                  <a:lnTo>
                    <a:pt x="65981" y="1292"/>
                  </a:lnTo>
                  <a:cubicBezTo>
                    <a:pt x="65891" y="1254"/>
                    <a:pt x="65802" y="1216"/>
                    <a:pt x="65713" y="1179"/>
                  </a:cubicBezTo>
                  <a:lnTo>
                    <a:pt x="65441" y="1074"/>
                  </a:lnTo>
                  <a:lnTo>
                    <a:pt x="65307" y="1022"/>
                  </a:lnTo>
                  <a:cubicBezTo>
                    <a:pt x="65284" y="1014"/>
                    <a:pt x="65262" y="1006"/>
                    <a:pt x="65239" y="998"/>
                  </a:cubicBezTo>
                  <a:lnTo>
                    <a:pt x="65169" y="975"/>
                  </a:lnTo>
                  <a:cubicBezTo>
                    <a:pt x="64442" y="721"/>
                    <a:pt x="63697" y="522"/>
                    <a:pt x="62941" y="379"/>
                  </a:cubicBezTo>
                  <a:cubicBezTo>
                    <a:pt x="62188" y="236"/>
                    <a:pt x="61429" y="136"/>
                    <a:pt x="60666" y="77"/>
                  </a:cubicBezTo>
                  <a:lnTo>
                    <a:pt x="60096" y="39"/>
                  </a:lnTo>
                  <a:lnTo>
                    <a:pt x="59524" y="16"/>
                  </a:lnTo>
                  <a:cubicBezTo>
                    <a:pt x="59477" y="14"/>
                    <a:pt x="59428" y="11"/>
                    <a:pt x="59381" y="10"/>
                  </a:cubicBezTo>
                  <a:lnTo>
                    <a:pt x="59238" y="8"/>
                  </a:lnTo>
                  <a:lnTo>
                    <a:pt x="58954" y="4"/>
                  </a:lnTo>
                  <a:lnTo>
                    <a:pt x="58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a:off x="-3880639" y="8499181"/>
              <a:ext cx="4151692" cy="242127"/>
            </a:xfrm>
            <a:custGeom>
              <a:rect b="b" l="l" r="r" t="t"/>
              <a:pathLst>
                <a:path extrusionOk="0" h="4115" w="70559">
                  <a:moveTo>
                    <a:pt x="57990" y="1"/>
                  </a:moveTo>
                  <a:lnTo>
                    <a:pt x="57848" y="3"/>
                  </a:lnTo>
                  <a:lnTo>
                    <a:pt x="57567" y="6"/>
                  </a:lnTo>
                  <a:cubicBezTo>
                    <a:pt x="57378" y="8"/>
                    <a:pt x="57193" y="16"/>
                    <a:pt x="57007" y="21"/>
                  </a:cubicBezTo>
                  <a:lnTo>
                    <a:pt x="56450" y="40"/>
                  </a:lnTo>
                  <a:lnTo>
                    <a:pt x="55339" y="86"/>
                  </a:lnTo>
                  <a:lnTo>
                    <a:pt x="54229" y="139"/>
                  </a:lnTo>
                  <a:cubicBezTo>
                    <a:pt x="53860" y="156"/>
                    <a:pt x="53491" y="176"/>
                    <a:pt x="53121" y="194"/>
                  </a:cubicBezTo>
                  <a:cubicBezTo>
                    <a:pt x="52381" y="232"/>
                    <a:pt x="51642" y="274"/>
                    <a:pt x="50904" y="314"/>
                  </a:cubicBezTo>
                  <a:lnTo>
                    <a:pt x="48688" y="440"/>
                  </a:lnTo>
                  <a:lnTo>
                    <a:pt x="46473" y="571"/>
                  </a:lnTo>
                  <a:lnTo>
                    <a:pt x="44258" y="706"/>
                  </a:lnTo>
                  <a:cubicBezTo>
                    <a:pt x="41304" y="890"/>
                    <a:pt x="38352" y="1082"/>
                    <a:pt x="35401" y="1279"/>
                  </a:cubicBezTo>
                  <a:cubicBezTo>
                    <a:pt x="29497" y="1675"/>
                    <a:pt x="23594" y="2096"/>
                    <a:pt x="17694" y="2539"/>
                  </a:cubicBezTo>
                  <a:lnTo>
                    <a:pt x="13270" y="2878"/>
                  </a:lnTo>
                  <a:lnTo>
                    <a:pt x="11058" y="3051"/>
                  </a:lnTo>
                  <a:lnTo>
                    <a:pt x="8846" y="3227"/>
                  </a:lnTo>
                  <a:cubicBezTo>
                    <a:pt x="7371" y="3345"/>
                    <a:pt x="5897" y="3465"/>
                    <a:pt x="4423" y="3588"/>
                  </a:cubicBezTo>
                  <a:lnTo>
                    <a:pt x="2212" y="3774"/>
                  </a:lnTo>
                  <a:cubicBezTo>
                    <a:pt x="1474" y="3837"/>
                    <a:pt x="738" y="3900"/>
                    <a:pt x="1" y="3966"/>
                  </a:cubicBezTo>
                  <a:lnTo>
                    <a:pt x="2218" y="3859"/>
                  </a:lnTo>
                  <a:lnTo>
                    <a:pt x="4434" y="3747"/>
                  </a:lnTo>
                  <a:lnTo>
                    <a:pt x="8866" y="3515"/>
                  </a:lnTo>
                  <a:lnTo>
                    <a:pt x="13297" y="3277"/>
                  </a:lnTo>
                  <a:lnTo>
                    <a:pt x="17727" y="3030"/>
                  </a:lnTo>
                  <a:cubicBezTo>
                    <a:pt x="23634" y="2694"/>
                    <a:pt x="29540" y="2350"/>
                    <a:pt x="35446" y="2000"/>
                  </a:cubicBezTo>
                  <a:lnTo>
                    <a:pt x="44304" y="1473"/>
                  </a:lnTo>
                  <a:cubicBezTo>
                    <a:pt x="47256" y="1299"/>
                    <a:pt x="50209" y="1125"/>
                    <a:pt x="53161" y="969"/>
                  </a:cubicBezTo>
                  <a:cubicBezTo>
                    <a:pt x="53530" y="949"/>
                    <a:pt x="53899" y="928"/>
                    <a:pt x="54269" y="910"/>
                  </a:cubicBezTo>
                  <a:lnTo>
                    <a:pt x="55375" y="855"/>
                  </a:lnTo>
                  <a:lnTo>
                    <a:pt x="56480" y="805"/>
                  </a:lnTo>
                  <a:lnTo>
                    <a:pt x="57032" y="785"/>
                  </a:lnTo>
                  <a:cubicBezTo>
                    <a:pt x="57215" y="779"/>
                    <a:pt x="57401" y="771"/>
                    <a:pt x="57581" y="768"/>
                  </a:cubicBezTo>
                  <a:lnTo>
                    <a:pt x="57854" y="764"/>
                  </a:lnTo>
                  <a:lnTo>
                    <a:pt x="57990" y="761"/>
                  </a:lnTo>
                  <a:cubicBezTo>
                    <a:pt x="57999" y="761"/>
                    <a:pt x="58008" y="761"/>
                    <a:pt x="58017" y="761"/>
                  </a:cubicBezTo>
                  <a:cubicBezTo>
                    <a:pt x="58054" y="761"/>
                    <a:pt x="58091" y="762"/>
                    <a:pt x="58127" y="762"/>
                  </a:cubicBezTo>
                  <a:lnTo>
                    <a:pt x="58674" y="768"/>
                  </a:lnTo>
                  <a:cubicBezTo>
                    <a:pt x="58720" y="768"/>
                    <a:pt x="58766" y="768"/>
                    <a:pt x="58811" y="769"/>
                  </a:cubicBezTo>
                  <a:lnTo>
                    <a:pt x="58948" y="774"/>
                  </a:lnTo>
                  <a:lnTo>
                    <a:pt x="59222" y="784"/>
                  </a:lnTo>
                  <a:lnTo>
                    <a:pt x="59496" y="794"/>
                  </a:lnTo>
                  <a:cubicBezTo>
                    <a:pt x="59541" y="795"/>
                    <a:pt x="59587" y="798"/>
                    <a:pt x="59632" y="800"/>
                  </a:cubicBezTo>
                  <a:lnTo>
                    <a:pt x="59769" y="809"/>
                  </a:lnTo>
                  <a:cubicBezTo>
                    <a:pt x="60498" y="845"/>
                    <a:pt x="61226" y="918"/>
                    <a:pt x="61947" y="1017"/>
                  </a:cubicBezTo>
                  <a:cubicBezTo>
                    <a:pt x="62668" y="1116"/>
                    <a:pt x="63386" y="1245"/>
                    <a:pt x="64094" y="1411"/>
                  </a:cubicBezTo>
                  <a:cubicBezTo>
                    <a:pt x="64801" y="1576"/>
                    <a:pt x="65500" y="1779"/>
                    <a:pt x="66185" y="2020"/>
                  </a:cubicBezTo>
                  <a:cubicBezTo>
                    <a:pt x="66528" y="2140"/>
                    <a:pt x="66864" y="2273"/>
                    <a:pt x="67198" y="2413"/>
                  </a:cubicBezTo>
                  <a:cubicBezTo>
                    <a:pt x="67531" y="2556"/>
                    <a:pt x="67859" y="2709"/>
                    <a:pt x="68179" y="2874"/>
                  </a:cubicBezTo>
                  <a:lnTo>
                    <a:pt x="68419" y="3000"/>
                  </a:lnTo>
                  <a:lnTo>
                    <a:pt x="68654" y="3132"/>
                  </a:lnTo>
                  <a:cubicBezTo>
                    <a:pt x="68660" y="3135"/>
                    <a:pt x="68666" y="3138"/>
                    <a:pt x="68671" y="3142"/>
                  </a:cubicBezTo>
                  <a:lnTo>
                    <a:pt x="68671" y="3142"/>
                  </a:lnTo>
                  <a:lnTo>
                    <a:pt x="68439" y="3101"/>
                  </a:lnTo>
                  <a:cubicBezTo>
                    <a:pt x="67830" y="2995"/>
                    <a:pt x="67219" y="2899"/>
                    <a:pt x="66608" y="2810"/>
                  </a:cubicBezTo>
                  <a:cubicBezTo>
                    <a:pt x="65385" y="2636"/>
                    <a:pt x="64158" y="2492"/>
                    <a:pt x="62929" y="2378"/>
                  </a:cubicBezTo>
                  <a:lnTo>
                    <a:pt x="62468" y="2334"/>
                  </a:lnTo>
                  <a:lnTo>
                    <a:pt x="62007" y="2297"/>
                  </a:lnTo>
                  <a:lnTo>
                    <a:pt x="61546" y="2261"/>
                  </a:lnTo>
                  <a:cubicBezTo>
                    <a:pt x="61470" y="2254"/>
                    <a:pt x="61390" y="2250"/>
                    <a:pt x="61312" y="2244"/>
                  </a:cubicBezTo>
                  <a:lnTo>
                    <a:pt x="61077" y="2231"/>
                  </a:lnTo>
                  <a:lnTo>
                    <a:pt x="60611" y="2214"/>
                  </a:lnTo>
                  <a:lnTo>
                    <a:pt x="60147" y="2206"/>
                  </a:lnTo>
                  <a:cubicBezTo>
                    <a:pt x="60070" y="2204"/>
                    <a:pt x="59991" y="2204"/>
                    <a:pt x="59915" y="2204"/>
                  </a:cubicBezTo>
                  <a:lnTo>
                    <a:pt x="59683" y="2203"/>
                  </a:lnTo>
                  <a:lnTo>
                    <a:pt x="59451" y="2203"/>
                  </a:lnTo>
                  <a:lnTo>
                    <a:pt x="59220" y="2204"/>
                  </a:lnTo>
                  <a:cubicBezTo>
                    <a:pt x="58603" y="2205"/>
                    <a:pt x="57986" y="2218"/>
                    <a:pt x="57371" y="2229"/>
                  </a:cubicBezTo>
                  <a:cubicBezTo>
                    <a:pt x="56754" y="2243"/>
                    <a:pt x="56139" y="2261"/>
                    <a:pt x="55524" y="2280"/>
                  </a:cubicBezTo>
                  <a:cubicBezTo>
                    <a:pt x="55216" y="2291"/>
                    <a:pt x="54908" y="2301"/>
                    <a:pt x="54602" y="2312"/>
                  </a:cubicBezTo>
                  <a:lnTo>
                    <a:pt x="54141" y="2329"/>
                  </a:lnTo>
                  <a:lnTo>
                    <a:pt x="53680" y="2347"/>
                  </a:lnTo>
                  <a:lnTo>
                    <a:pt x="52758" y="2385"/>
                  </a:lnTo>
                  <a:lnTo>
                    <a:pt x="51836" y="2425"/>
                  </a:lnTo>
                  <a:cubicBezTo>
                    <a:pt x="50605" y="2480"/>
                    <a:pt x="49377" y="2542"/>
                    <a:pt x="48148" y="2606"/>
                  </a:cubicBezTo>
                  <a:cubicBezTo>
                    <a:pt x="46919" y="2671"/>
                    <a:pt x="45690" y="2741"/>
                    <a:pt x="44463" y="2816"/>
                  </a:cubicBezTo>
                  <a:cubicBezTo>
                    <a:pt x="43235" y="2889"/>
                    <a:pt x="42007" y="2968"/>
                    <a:pt x="40779" y="3055"/>
                  </a:cubicBezTo>
                  <a:cubicBezTo>
                    <a:pt x="43239" y="2985"/>
                    <a:pt x="45696" y="2916"/>
                    <a:pt x="48155" y="2854"/>
                  </a:cubicBezTo>
                  <a:cubicBezTo>
                    <a:pt x="50614" y="2792"/>
                    <a:pt x="53074" y="2739"/>
                    <a:pt x="55532" y="2710"/>
                  </a:cubicBezTo>
                  <a:cubicBezTo>
                    <a:pt x="56236" y="2703"/>
                    <a:pt x="56941" y="2697"/>
                    <a:pt x="57646" y="2697"/>
                  </a:cubicBezTo>
                  <a:cubicBezTo>
                    <a:pt x="58170" y="2697"/>
                    <a:pt x="58693" y="2700"/>
                    <a:pt x="59216" y="2708"/>
                  </a:cubicBezTo>
                  <a:lnTo>
                    <a:pt x="59446" y="2710"/>
                  </a:lnTo>
                  <a:lnTo>
                    <a:pt x="59676" y="2715"/>
                  </a:lnTo>
                  <a:lnTo>
                    <a:pt x="59905" y="2720"/>
                  </a:lnTo>
                  <a:cubicBezTo>
                    <a:pt x="59982" y="2722"/>
                    <a:pt x="60058" y="2724"/>
                    <a:pt x="60134" y="2726"/>
                  </a:cubicBezTo>
                  <a:lnTo>
                    <a:pt x="60592" y="2742"/>
                  </a:lnTo>
                  <a:lnTo>
                    <a:pt x="61048" y="2766"/>
                  </a:lnTo>
                  <a:lnTo>
                    <a:pt x="61273" y="2783"/>
                  </a:lnTo>
                  <a:cubicBezTo>
                    <a:pt x="61349" y="2788"/>
                    <a:pt x="61423" y="2793"/>
                    <a:pt x="61500" y="2801"/>
                  </a:cubicBezTo>
                  <a:lnTo>
                    <a:pt x="61957" y="2846"/>
                  </a:lnTo>
                  <a:lnTo>
                    <a:pt x="62415" y="2891"/>
                  </a:lnTo>
                  <a:lnTo>
                    <a:pt x="62871" y="2940"/>
                  </a:lnTo>
                  <a:cubicBezTo>
                    <a:pt x="64092" y="3073"/>
                    <a:pt x="65306" y="3233"/>
                    <a:pt x="66516" y="3422"/>
                  </a:cubicBezTo>
                  <a:cubicBezTo>
                    <a:pt x="67121" y="3520"/>
                    <a:pt x="67724" y="3620"/>
                    <a:pt x="68325" y="3733"/>
                  </a:cubicBezTo>
                  <a:lnTo>
                    <a:pt x="68776" y="3820"/>
                  </a:lnTo>
                  <a:lnTo>
                    <a:pt x="69225" y="3910"/>
                  </a:lnTo>
                  <a:cubicBezTo>
                    <a:pt x="69374" y="3941"/>
                    <a:pt x="69524" y="3972"/>
                    <a:pt x="69673" y="4004"/>
                  </a:cubicBezTo>
                  <a:cubicBezTo>
                    <a:pt x="69747" y="4020"/>
                    <a:pt x="69821" y="4036"/>
                    <a:pt x="69895" y="4054"/>
                  </a:cubicBezTo>
                  <a:lnTo>
                    <a:pt x="70006" y="4078"/>
                  </a:lnTo>
                  <a:lnTo>
                    <a:pt x="70114" y="4104"/>
                  </a:lnTo>
                  <a:lnTo>
                    <a:pt x="70120" y="4106"/>
                  </a:lnTo>
                  <a:cubicBezTo>
                    <a:pt x="70145" y="4111"/>
                    <a:pt x="70170" y="4114"/>
                    <a:pt x="70195" y="4114"/>
                  </a:cubicBezTo>
                  <a:cubicBezTo>
                    <a:pt x="70316" y="4114"/>
                    <a:pt x="70430" y="4048"/>
                    <a:pt x="70488" y="3937"/>
                  </a:cubicBezTo>
                  <a:cubicBezTo>
                    <a:pt x="70559" y="3805"/>
                    <a:pt x="70530" y="3640"/>
                    <a:pt x="70419" y="3539"/>
                  </a:cubicBezTo>
                  <a:lnTo>
                    <a:pt x="70401" y="3522"/>
                  </a:lnTo>
                  <a:lnTo>
                    <a:pt x="70387" y="3509"/>
                  </a:lnTo>
                  <a:cubicBezTo>
                    <a:pt x="70378" y="3499"/>
                    <a:pt x="70367" y="3490"/>
                    <a:pt x="70358" y="3483"/>
                  </a:cubicBezTo>
                  <a:cubicBezTo>
                    <a:pt x="70339" y="3466"/>
                    <a:pt x="70319" y="3450"/>
                    <a:pt x="70301" y="3434"/>
                  </a:cubicBezTo>
                  <a:cubicBezTo>
                    <a:pt x="70263" y="3403"/>
                    <a:pt x="70225" y="3370"/>
                    <a:pt x="70187" y="3340"/>
                  </a:cubicBezTo>
                  <a:lnTo>
                    <a:pt x="70129" y="3295"/>
                  </a:lnTo>
                  <a:lnTo>
                    <a:pt x="70071" y="3252"/>
                  </a:lnTo>
                  <a:cubicBezTo>
                    <a:pt x="70033" y="3223"/>
                    <a:pt x="69994" y="3193"/>
                    <a:pt x="69956" y="3165"/>
                  </a:cubicBezTo>
                  <a:cubicBezTo>
                    <a:pt x="69802" y="3050"/>
                    <a:pt x="69643" y="2944"/>
                    <a:pt x="69484" y="2838"/>
                  </a:cubicBezTo>
                  <a:cubicBezTo>
                    <a:pt x="69163" y="2630"/>
                    <a:pt x="68835" y="2439"/>
                    <a:pt x="68499" y="2264"/>
                  </a:cubicBezTo>
                  <a:cubicBezTo>
                    <a:pt x="68163" y="2089"/>
                    <a:pt x="67822" y="1925"/>
                    <a:pt x="67476" y="1772"/>
                  </a:cubicBezTo>
                  <a:cubicBezTo>
                    <a:pt x="67390" y="1734"/>
                    <a:pt x="67302" y="1698"/>
                    <a:pt x="67216" y="1661"/>
                  </a:cubicBezTo>
                  <a:lnTo>
                    <a:pt x="67085" y="1607"/>
                  </a:lnTo>
                  <a:cubicBezTo>
                    <a:pt x="67042" y="1589"/>
                    <a:pt x="66997" y="1571"/>
                    <a:pt x="66954" y="1554"/>
                  </a:cubicBezTo>
                  <a:lnTo>
                    <a:pt x="66690" y="1452"/>
                  </a:lnTo>
                  <a:cubicBezTo>
                    <a:pt x="66646" y="1433"/>
                    <a:pt x="66603" y="1418"/>
                    <a:pt x="66558" y="1402"/>
                  </a:cubicBezTo>
                  <a:lnTo>
                    <a:pt x="66425" y="1354"/>
                  </a:lnTo>
                  <a:cubicBezTo>
                    <a:pt x="65716" y="1098"/>
                    <a:pt x="64995" y="881"/>
                    <a:pt x="64263" y="705"/>
                  </a:cubicBezTo>
                  <a:cubicBezTo>
                    <a:pt x="63533" y="529"/>
                    <a:pt x="62793" y="390"/>
                    <a:pt x="62051" y="284"/>
                  </a:cubicBezTo>
                  <a:cubicBezTo>
                    <a:pt x="61307" y="178"/>
                    <a:pt x="60562" y="100"/>
                    <a:pt x="59814" y="58"/>
                  </a:cubicBezTo>
                  <a:lnTo>
                    <a:pt x="59673" y="49"/>
                  </a:lnTo>
                  <a:cubicBezTo>
                    <a:pt x="59627" y="46"/>
                    <a:pt x="59580" y="42"/>
                    <a:pt x="59533" y="41"/>
                  </a:cubicBezTo>
                  <a:lnTo>
                    <a:pt x="59253" y="30"/>
                  </a:lnTo>
                  <a:lnTo>
                    <a:pt x="58973" y="18"/>
                  </a:lnTo>
                  <a:lnTo>
                    <a:pt x="58832" y="12"/>
                  </a:lnTo>
                  <a:cubicBezTo>
                    <a:pt x="58785" y="10"/>
                    <a:pt x="58739" y="11"/>
                    <a:pt x="58691" y="10"/>
                  </a:cubicBezTo>
                  <a:lnTo>
                    <a:pt x="58130" y="2"/>
                  </a:lnTo>
                  <a:cubicBezTo>
                    <a:pt x="58083" y="2"/>
                    <a:pt x="58036" y="1"/>
                    <a:pt x="579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3086312" y="8670344"/>
              <a:ext cx="1537077" cy="66430"/>
            </a:xfrm>
            <a:custGeom>
              <a:rect b="b" l="l" r="r" t="t"/>
              <a:pathLst>
                <a:path extrusionOk="0" h="1129" w="26123">
                  <a:moveTo>
                    <a:pt x="21736" y="1"/>
                  </a:moveTo>
                  <a:cubicBezTo>
                    <a:pt x="21017" y="1"/>
                    <a:pt x="20299" y="5"/>
                    <a:pt x="19580" y="13"/>
                  </a:cubicBezTo>
                  <a:cubicBezTo>
                    <a:pt x="18491" y="25"/>
                    <a:pt x="17402" y="45"/>
                    <a:pt x="16313" y="73"/>
                  </a:cubicBezTo>
                  <a:cubicBezTo>
                    <a:pt x="15224" y="101"/>
                    <a:pt x="14135" y="134"/>
                    <a:pt x="13047" y="176"/>
                  </a:cubicBezTo>
                  <a:cubicBezTo>
                    <a:pt x="11958" y="217"/>
                    <a:pt x="10870" y="264"/>
                    <a:pt x="9782" y="318"/>
                  </a:cubicBezTo>
                  <a:cubicBezTo>
                    <a:pt x="8694" y="373"/>
                    <a:pt x="7606" y="434"/>
                    <a:pt x="6519" y="504"/>
                  </a:cubicBezTo>
                  <a:cubicBezTo>
                    <a:pt x="5976" y="540"/>
                    <a:pt x="5432" y="577"/>
                    <a:pt x="4888" y="616"/>
                  </a:cubicBezTo>
                  <a:cubicBezTo>
                    <a:pt x="4345" y="655"/>
                    <a:pt x="3801" y="698"/>
                    <a:pt x="3258" y="742"/>
                  </a:cubicBezTo>
                  <a:lnTo>
                    <a:pt x="2444" y="813"/>
                  </a:lnTo>
                  <a:cubicBezTo>
                    <a:pt x="2172" y="837"/>
                    <a:pt x="1900" y="860"/>
                    <a:pt x="1629" y="887"/>
                  </a:cubicBezTo>
                  <a:cubicBezTo>
                    <a:pt x="1086" y="938"/>
                    <a:pt x="543" y="993"/>
                    <a:pt x="1" y="1057"/>
                  </a:cubicBezTo>
                  <a:cubicBezTo>
                    <a:pt x="547" y="1080"/>
                    <a:pt x="1092" y="1093"/>
                    <a:pt x="1638" y="1103"/>
                  </a:cubicBezTo>
                  <a:cubicBezTo>
                    <a:pt x="1910" y="1109"/>
                    <a:pt x="2183" y="1112"/>
                    <a:pt x="2455" y="1117"/>
                  </a:cubicBezTo>
                  <a:lnTo>
                    <a:pt x="3273" y="1124"/>
                  </a:lnTo>
                  <a:cubicBezTo>
                    <a:pt x="3637" y="1127"/>
                    <a:pt x="4000" y="1129"/>
                    <a:pt x="4364" y="1129"/>
                  </a:cubicBezTo>
                  <a:cubicBezTo>
                    <a:pt x="4545" y="1129"/>
                    <a:pt x="4727" y="1128"/>
                    <a:pt x="4909" y="1127"/>
                  </a:cubicBezTo>
                  <a:cubicBezTo>
                    <a:pt x="5454" y="1126"/>
                    <a:pt x="5998" y="1123"/>
                    <a:pt x="6543" y="1116"/>
                  </a:cubicBezTo>
                  <a:cubicBezTo>
                    <a:pt x="7632" y="1103"/>
                    <a:pt x="8722" y="1084"/>
                    <a:pt x="9811" y="1056"/>
                  </a:cubicBezTo>
                  <a:cubicBezTo>
                    <a:pt x="10900" y="1028"/>
                    <a:pt x="11988" y="994"/>
                    <a:pt x="13077" y="952"/>
                  </a:cubicBezTo>
                  <a:cubicBezTo>
                    <a:pt x="14165" y="911"/>
                    <a:pt x="15253" y="863"/>
                    <a:pt x="16340" y="808"/>
                  </a:cubicBezTo>
                  <a:cubicBezTo>
                    <a:pt x="17428" y="753"/>
                    <a:pt x="18516" y="692"/>
                    <a:pt x="19604" y="621"/>
                  </a:cubicBezTo>
                  <a:cubicBezTo>
                    <a:pt x="20691" y="552"/>
                    <a:pt x="21777" y="473"/>
                    <a:pt x="22864" y="384"/>
                  </a:cubicBezTo>
                  <a:cubicBezTo>
                    <a:pt x="23408" y="338"/>
                    <a:pt x="23951" y="291"/>
                    <a:pt x="24493" y="240"/>
                  </a:cubicBezTo>
                  <a:cubicBezTo>
                    <a:pt x="25037" y="188"/>
                    <a:pt x="25580" y="134"/>
                    <a:pt x="26123" y="71"/>
                  </a:cubicBezTo>
                  <a:cubicBezTo>
                    <a:pt x="25577" y="48"/>
                    <a:pt x="25031" y="36"/>
                    <a:pt x="24485" y="25"/>
                  </a:cubicBezTo>
                  <a:cubicBezTo>
                    <a:pt x="23940" y="14"/>
                    <a:pt x="23395" y="8"/>
                    <a:pt x="22850" y="4"/>
                  </a:cubicBezTo>
                  <a:cubicBezTo>
                    <a:pt x="22479" y="2"/>
                    <a:pt x="22107" y="1"/>
                    <a:pt x="2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232211" y="8499123"/>
              <a:ext cx="4151692" cy="242068"/>
            </a:xfrm>
            <a:custGeom>
              <a:rect b="b" l="l" r="r" t="t"/>
              <a:pathLst>
                <a:path extrusionOk="0" h="4114" w="70559">
                  <a:moveTo>
                    <a:pt x="12570" y="1"/>
                  </a:moveTo>
                  <a:cubicBezTo>
                    <a:pt x="12523" y="1"/>
                    <a:pt x="12476" y="2"/>
                    <a:pt x="12429" y="2"/>
                  </a:cubicBezTo>
                  <a:lnTo>
                    <a:pt x="11868" y="10"/>
                  </a:lnTo>
                  <a:cubicBezTo>
                    <a:pt x="11821" y="11"/>
                    <a:pt x="11773" y="11"/>
                    <a:pt x="11727" y="12"/>
                  </a:cubicBezTo>
                  <a:lnTo>
                    <a:pt x="11587" y="18"/>
                  </a:lnTo>
                  <a:lnTo>
                    <a:pt x="11307" y="29"/>
                  </a:lnTo>
                  <a:lnTo>
                    <a:pt x="11026" y="41"/>
                  </a:lnTo>
                  <a:cubicBezTo>
                    <a:pt x="10979" y="42"/>
                    <a:pt x="10932" y="46"/>
                    <a:pt x="10886" y="49"/>
                  </a:cubicBezTo>
                  <a:lnTo>
                    <a:pt x="10746" y="58"/>
                  </a:lnTo>
                  <a:cubicBezTo>
                    <a:pt x="9998" y="100"/>
                    <a:pt x="9252" y="177"/>
                    <a:pt x="8509" y="284"/>
                  </a:cubicBezTo>
                  <a:cubicBezTo>
                    <a:pt x="7765" y="390"/>
                    <a:pt x="7027" y="528"/>
                    <a:pt x="6296" y="705"/>
                  </a:cubicBezTo>
                  <a:cubicBezTo>
                    <a:pt x="5564" y="881"/>
                    <a:pt x="4842" y="1098"/>
                    <a:pt x="4134" y="1353"/>
                  </a:cubicBezTo>
                  <a:lnTo>
                    <a:pt x="4002" y="1402"/>
                  </a:lnTo>
                  <a:cubicBezTo>
                    <a:pt x="3957" y="1418"/>
                    <a:pt x="3912" y="1433"/>
                    <a:pt x="3869" y="1451"/>
                  </a:cubicBezTo>
                  <a:lnTo>
                    <a:pt x="3605" y="1554"/>
                  </a:lnTo>
                  <a:cubicBezTo>
                    <a:pt x="3562" y="1571"/>
                    <a:pt x="3517" y="1589"/>
                    <a:pt x="3474" y="1607"/>
                  </a:cubicBezTo>
                  <a:lnTo>
                    <a:pt x="3344" y="1661"/>
                  </a:lnTo>
                  <a:cubicBezTo>
                    <a:pt x="3256" y="1698"/>
                    <a:pt x="3170" y="1734"/>
                    <a:pt x="3083" y="1772"/>
                  </a:cubicBezTo>
                  <a:cubicBezTo>
                    <a:pt x="2736" y="1924"/>
                    <a:pt x="2395" y="2088"/>
                    <a:pt x="2060" y="2264"/>
                  </a:cubicBezTo>
                  <a:cubicBezTo>
                    <a:pt x="1725" y="2440"/>
                    <a:pt x="1396" y="2631"/>
                    <a:pt x="1076" y="2838"/>
                  </a:cubicBezTo>
                  <a:cubicBezTo>
                    <a:pt x="917" y="2944"/>
                    <a:pt x="758" y="3050"/>
                    <a:pt x="603" y="3165"/>
                  </a:cubicBezTo>
                  <a:cubicBezTo>
                    <a:pt x="565" y="3192"/>
                    <a:pt x="526" y="3223"/>
                    <a:pt x="488" y="3251"/>
                  </a:cubicBezTo>
                  <a:lnTo>
                    <a:pt x="431" y="3295"/>
                  </a:lnTo>
                  <a:lnTo>
                    <a:pt x="373" y="3340"/>
                  </a:lnTo>
                  <a:cubicBezTo>
                    <a:pt x="335" y="3370"/>
                    <a:pt x="297" y="3402"/>
                    <a:pt x="259" y="3434"/>
                  </a:cubicBezTo>
                  <a:cubicBezTo>
                    <a:pt x="239" y="3450"/>
                    <a:pt x="220" y="3466"/>
                    <a:pt x="201" y="3483"/>
                  </a:cubicBezTo>
                  <a:cubicBezTo>
                    <a:pt x="192" y="3490"/>
                    <a:pt x="182" y="3499"/>
                    <a:pt x="172" y="3508"/>
                  </a:cubicBezTo>
                  <a:lnTo>
                    <a:pt x="157" y="3522"/>
                  </a:lnTo>
                  <a:lnTo>
                    <a:pt x="140" y="3538"/>
                  </a:lnTo>
                  <a:cubicBezTo>
                    <a:pt x="28" y="3640"/>
                    <a:pt x="1" y="3805"/>
                    <a:pt x="71" y="3937"/>
                  </a:cubicBezTo>
                  <a:cubicBezTo>
                    <a:pt x="129" y="4047"/>
                    <a:pt x="242" y="4114"/>
                    <a:pt x="363" y="4114"/>
                  </a:cubicBezTo>
                  <a:cubicBezTo>
                    <a:pt x="389" y="4114"/>
                    <a:pt x="415" y="4111"/>
                    <a:pt x="441" y="4104"/>
                  </a:cubicBezTo>
                  <a:lnTo>
                    <a:pt x="444" y="4104"/>
                  </a:lnTo>
                  <a:lnTo>
                    <a:pt x="554" y="4078"/>
                  </a:lnTo>
                  <a:lnTo>
                    <a:pt x="664" y="4054"/>
                  </a:lnTo>
                  <a:cubicBezTo>
                    <a:pt x="738" y="4036"/>
                    <a:pt x="812" y="4020"/>
                    <a:pt x="887" y="4004"/>
                  </a:cubicBezTo>
                  <a:cubicBezTo>
                    <a:pt x="1036" y="3972"/>
                    <a:pt x="1184" y="3941"/>
                    <a:pt x="1334" y="3909"/>
                  </a:cubicBezTo>
                  <a:lnTo>
                    <a:pt x="1783" y="3820"/>
                  </a:lnTo>
                  <a:lnTo>
                    <a:pt x="2234" y="3733"/>
                  </a:lnTo>
                  <a:cubicBezTo>
                    <a:pt x="2834" y="3620"/>
                    <a:pt x="3438" y="3520"/>
                    <a:pt x="4043" y="3422"/>
                  </a:cubicBezTo>
                  <a:cubicBezTo>
                    <a:pt x="5254" y="3233"/>
                    <a:pt x="6469" y="3073"/>
                    <a:pt x="7687" y="2940"/>
                  </a:cubicBezTo>
                  <a:lnTo>
                    <a:pt x="8145" y="2891"/>
                  </a:lnTo>
                  <a:lnTo>
                    <a:pt x="8602" y="2846"/>
                  </a:lnTo>
                  <a:lnTo>
                    <a:pt x="9060" y="2801"/>
                  </a:lnTo>
                  <a:cubicBezTo>
                    <a:pt x="9137" y="2793"/>
                    <a:pt x="9211" y="2788"/>
                    <a:pt x="9287" y="2782"/>
                  </a:cubicBezTo>
                  <a:lnTo>
                    <a:pt x="9511" y="2766"/>
                  </a:lnTo>
                  <a:lnTo>
                    <a:pt x="9967" y="2742"/>
                  </a:lnTo>
                  <a:lnTo>
                    <a:pt x="10425" y="2726"/>
                  </a:lnTo>
                  <a:cubicBezTo>
                    <a:pt x="10501" y="2724"/>
                    <a:pt x="10577" y="2721"/>
                    <a:pt x="10655" y="2720"/>
                  </a:cubicBezTo>
                  <a:lnTo>
                    <a:pt x="10884" y="2714"/>
                  </a:lnTo>
                  <a:lnTo>
                    <a:pt x="11113" y="2710"/>
                  </a:lnTo>
                  <a:lnTo>
                    <a:pt x="11344" y="2708"/>
                  </a:lnTo>
                  <a:cubicBezTo>
                    <a:pt x="11866" y="2700"/>
                    <a:pt x="12390" y="2697"/>
                    <a:pt x="12913" y="2697"/>
                  </a:cubicBezTo>
                  <a:cubicBezTo>
                    <a:pt x="13618" y="2697"/>
                    <a:pt x="14323" y="2703"/>
                    <a:pt x="15028" y="2710"/>
                  </a:cubicBezTo>
                  <a:cubicBezTo>
                    <a:pt x="17486" y="2739"/>
                    <a:pt x="19945" y="2793"/>
                    <a:pt x="22404" y="2854"/>
                  </a:cubicBezTo>
                  <a:cubicBezTo>
                    <a:pt x="24863" y="2920"/>
                    <a:pt x="27323" y="2986"/>
                    <a:pt x="29783" y="3056"/>
                  </a:cubicBezTo>
                  <a:cubicBezTo>
                    <a:pt x="28556" y="2969"/>
                    <a:pt x="27327" y="2891"/>
                    <a:pt x="26099" y="2816"/>
                  </a:cubicBezTo>
                  <a:cubicBezTo>
                    <a:pt x="24870" y="2741"/>
                    <a:pt x="23643" y="2669"/>
                    <a:pt x="22413" y="2605"/>
                  </a:cubicBezTo>
                  <a:cubicBezTo>
                    <a:pt x="21184" y="2540"/>
                    <a:pt x="19955" y="2478"/>
                    <a:pt x="18726" y="2424"/>
                  </a:cubicBezTo>
                  <a:lnTo>
                    <a:pt x="17804" y="2384"/>
                  </a:lnTo>
                  <a:lnTo>
                    <a:pt x="16882" y="2346"/>
                  </a:lnTo>
                  <a:lnTo>
                    <a:pt x="16421" y="2328"/>
                  </a:lnTo>
                  <a:lnTo>
                    <a:pt x="15960" y="2311"/>
                  </a:lnTo>
                  <a:cubicBezTo>
                    <a:pt x="15652" y="2300"/>
                    <a:pt x="15345" y="2289"/>
                    <a:pt x="15037" y="2280"/>
                  </a:cubicBezTo>
                  <a:cubicBezTo>
                    <a:pt x="14422" y="2260"/>
                    <a:pt x="13806" y="2243"/>
                    <a:pt x="13191" y="2229"/>
                  </a:cubicBezTo>
                  <a:cubicBezTo>
                    <a:pt x="12574" y="2217"/>
                    <a:pt x="11959" y="2205"/>
                    <a:pt x="11341" y="2203"/>
                  </a:cubicBezTo>
                  <a:lnTo>
                    <a:pt x="11110" y="2202"/>
                  </a:lnTo>
                  <a:lnTo>
                    <a:pt x="10878" y="2203"/>
                  </a:lnTo>
                  <a:lnTo>
                    <a:pt x="10646" y="2204"/>
                  </a:lnTo>
                  <a:cubicBezTo>
                    <a:pt x="10569" y="2205"/>
                    <a:pt x="10492" y="2204"/>
                    <a:pt x="10415" y="2206"/>
                  </a:cubicBezTo>
                  <a:lnTo>
                    <a:pt x="9950" y="2214"/>
                  </a:lnTo>
                  <a:lnTo>
                    <a:pt x="9484" y="2230"/>
                  </a:lnTo>
                  <a:lnTo>
                    <a:pt x="9249" y="2244"/>
                  </a:lnTo>
                  <a:cubicBezTo>
                    <a:pt x="9171" y="2249"/>
                    <a:pt x="9092" y="2252"/>
                    <a:pt x="9016" y="2259"/>
                  </a:cubicBezTo>
                  <a:lnTo>
                    <a:pt x="8555" y="2297"/>
                  </a:lnTo>
                  <a:lnTo>
                    <a:pt x="8094" y="2334"/>
                  </a:lnTo>
                  <a:lnTo>
                    <a:pt x="7633" y="2377"/>
                  </a:lnTo>
                  <a:cubicBezTo>
                    <a:pt x="6403" y="2491"/>
                    <a:pt x="5176" y="2635"/>
                    <a:pt x="3953" y="2809"/>
                  </a:cubicBezTo>
                  <a:cubicBezTo>
                    <a:pt x="3341" y="2898"/>
                    <a:pt x="2731" y="2994"/>
                    <a:pt x="2122" y="3099"/>
                  </a:cubicBezTo>
                  <a:lnTo>
                    <a:pt x="1888" y="3141"/>
                  </a:lnTo>
                  <a:lnTo>
                    <a:pt x="1888" y="3141"/>
                  </a:lnTo>
                  <a:cubicBezTo>
                    <a:pt x="1894" y="3138"/>
                    <a:pt x="1901" y="3134"/>
                    <a:pt x="1907" y="3130"/>
                  </a:cubicBezTo>
                  <a:lnTo>
                    <a:pt x="2143" y="2999"/>
                  </a:lnTo>
                  <a:lnTo>
                    <a:pt x="2382" y="2873"/>
                  </a:lnTo>
                  <a:cubicBezTo>
                    <a:pt x="2703" y="2709"/>
                    <a:pt x="3030" y="2555"/>
                    <a:pt x="3363" y="2413"/>
                  </a:cubicBezTo>
                  <a:cubicBezTo>
                    <a:pt x="3698" y="2273"/>
                    <a:pt x="4034" y="2138"/>
                    <a:pt x="4376" y="2020"/>
                  </a:cubicBezTo>
                  <a:cubicBezTo>
                    <a:pt x="5062" y="1779"/>
                    <a:pt x="5759" y="1575"/>
                    <a:pt x="6468" y="1411"/>
                  </a:cubicBezTo>
                  <a:cubicBezTo>
                    <a:pt x="7175" y="1245"/>
                    <a:pt x="7892" y="1115"/>
                    <a:pt x="8615" y="1017"/>
                  </a:cubicBezTo>
                  <a:cubicBezTo>
                    <a:pt x="9337" y="918"/>
                    <a:pt x="10063" y="845"/>
                    <a:pt x="10793" y="808"/>
                  </a:cubicBezTo>
                  <a:lnTo>
                    <a:pt x="10929" y="800"/>
                  </a:lnTo>
                  <a:cubicBezTo>
                    <a:pt x="10975" y="798"/>
                    <a:pt x="11020" y="795"/>
                    <a:pt x="11066" y="793"/>
                  </a:cubicBezTo>
                  <a:lnTo>
                    <a:pt x="11339" y="784"/>
                  </a:lnTo>
                  <a:lnTo>
                    <a:pt x="11613" y="774"/>
                  </a:lnTo>
                  <a:lnTo>
                    <a:pt x="11749" y="769"/>
                  </a:lnTo>
                  <a:cubicBezTo>
                    <a:pt x="11795" y="767"/>
                    <a:pt x="11841" y="767"/>
                    <a:pt x="11886" y="767"/>
                  </a:cubicBezTo>
                  <a:lnTo>
                    <a:pt x="12434" y="761"/>
                  </a:lnTo>
                  <a:lnTo>
                    <a:pt x="12571" y="761"/>
                  </a:lnTo>
                  <a:lnTo>
                    <a:pt x="12708" y="763"/>
                  </a:lnTo>
                  <a:lnTo>
                    <a:pt x="12980" y="768"/>
                  </a:lnTo>
                  <a:cubicBezTo>
                    <a:pt x="13161" y="770"/>
                    <a:pt x="13346" y="778"/>
                    <a:pt x="13530" y="785"/>
                  </a:cubicBezTo>
                  <a:lnTo>
                    <a:pt x="14081" y="805"/>
                  </a:lnTo>
                  <a:lnTo>
                    <a:pt x="15187" y="854"/>
                  </a:lnTo>
                  <a:lnTo>
                    <a:pt x="16293" y="910"/>
                  </a:lnTo>
                  <a:cubicBezTo>
                    <a:pt x="16662" y="927"/>
                    <a:pt x="17031" y="948"/>
                    <a:pt x="17401" y="967"/>
                  </a:cubicBezTo>
                  <a:cubicBezTo>
                    <a:pt x="20352" y="1125"/>
                    <a:pt x="23304" y="1299"/>
                    <a:pt x="26258" y="1473"/>
                  </a:cubicBezTo>
                  <a:lnTo>
                    <a:pt x="35115" y="2000"/>
                  </a:lnTo>
                  <a:cubicBezTo>
                    <a:pt x="41021" y="2354"/>
                    <a:pt x="46927" y="2697"/>
                    <a:pt x="52834" y="3030"/>
                  </a:cubicBezTo>
                  <a:lnTo>
                    <a:pt x="57263" y="3277"/>
                  </a:lnTo>
                  <a:lnTo>
                    <a:pt x="61694" y="3515"/>
                  </a:lnTo>
                  <a:lnTo>
                    <a:pt x="66126" y="3747"/>
                  </a:lnTo>
                  <a:lnTo>
                    <a:pt x="68342" y="3859"/>
                  </a:lnTo>
                  <a:lnTo>
                    <a:pt x="70559" y="3966"/>
                  </a:lnTo>
                  <a:cubicBezTo>
                    <a:pt x="69821" y="3900"/>
                    <a:pt x="69085" y="3837"/>
                    <a:pt x="68348" y="3773"/>
                  </a:cubicBezTo>
                  <a:lnTo>
                    <a:pt x="66136" y="3588"/>
                  </a:lnTo>
                  <a:cubicBezTo>
                    <a:pt x="64662" y="3465"/>
                    <a:pt x="63188" y="3345"/>
                    <a:pt x="61713" y="3227"/>
                  </a:cubicBezTo>
                  <a:lnTo>
                    <a:pt x="59502" y="3051"/>
                  </a:lnTo>
                  <a:lnTo>
                    <a:pt x="57289" y="2878"/>
                  </a:lnTo>
                  <a:lnTo>
                    <a:pt x="52864" y="2539"/>
                  </a:lnTo>
                  <a:cubicBezTo>
                    <a:pt x="46965" y="2096"/>
                    <a:pt x="41062" y="1675"/>
                    <a:pt x="35159" y="1279"/>
                  </a:cubicBezTo>
                  <a:cubicBezTo>
                    <a:pt x="32208" y="1080"/>
                    <a:pt x="29255" y="889"/>
                    <a:pt x="26302" y="706"/>
                  </a:cubicBezTo>
                  <a:lnTo>
                    <a:pt x="24087" y="571"/>
                  </a:lnTo>
                  <a:lnTo>
                    <a:pt x="21872" y="440"/>
                  </a:lnTo>
                  <a:lnTo>
                    <a:pt x="19656" y="314"/>
                  </a:lnTo>
                  <a:cubicBezTo>
                    <a:pt x="18917" y="274"/>
                    <a:pt x="18178" y="232"/>
                    <a:pt x="17439" y="194"/>
                  </a:cubicBezTo>
                  <a:cubicBezTo>
                    <a:pt x="17069" y="176"/>
                    <a:pt x="16700" y="156"/>
                    <a:pt x="16330" y="139"/>
                  </a:cubicBezTo>
                  <a:lnTo>
                    <a:pt x="15220" y="86"/>
                  </a:lnTo>
                  <a:lnTo>
                    <a:pt x="14109" y="40"/>
                  </a:lnTo>
                  <a:lnTo>
                    <a:pt x="13553" y="21"/>
                  </a:lnTo>
                  <a:cubicBezTo>
                    <a:pt x="13366" y="16"/>
                    <a:pt x="13182" y="9"/>
                    <a:pt x="12993" y="6"/>
                  </a:cubicBezTo>
                  <a:lnTo>
                    <a:pt x="12710" y="3"/>
                  </a:lnTo>
                  <a:lnTo>
                    <a:pt x="125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2052574" y="8670285"/>
              <a:ext cx="1537136" cy="66430"/>
            </a:xfrm>
            <a:custGeom>
              <a:rect b="b" l="l" r="r" t="t"/>
              <a:pathLst>
                <a:path extrusionOk="0" h="1129" w="26124">
                  <a:moveTo>
                    <a:pt x="4472" y="1"/>
                  </a:moveTo>
                  <a:cubicBezTo>
                    <a:pt x="4073" y="1"/>
                    <a:pt x="3673" y="2"/>
                    <a:pt x="3274" y="5"/>
                  </a:cubicBezTo>
                  <a:cubicBezTo>
                    <a:pt x="2728" y="9"/>
                    <a:pt x="2182" y="15"/>
                    <a:pt x="1637" y="26"/>
                  </a:cubicBezTo>
                  <a:cubicBezTo>
                    <a:pt x="1092" y="36"/>
                    <a:pt x="547" y="49"/>
                    <a:pt x="1" y="72"/>
                  </a:cubicBezTo>
                  <a:cubicBezTo>
                    <a:pt x="544" y="135"/>
                    <a:pt x="1086" y="188"/>
                    <a:pt x="1629" y="240"/>
                  </a:cubicBezTo>
                  <a:cubicBezTo>
                    <a:pt x="2173" y="293"/>
                    <a:pt x="2716" y="339"/>
                    <a:pt x="3259" y="384"/>
                  </a:cubicBezTo>
                  <a:cubicBezTo>
                    <a:pt x="4345" y="474"/>
                    <a:pt x="5433" y="552"/>
                    <a:pt x="6520" y="622"/>
                  </a:cubicBezTo>
                  <a:cubicBezTo>
                    <a:pt x="7608" y="692"/>
                    <a:pt x="8694" y="754"/>
                    <a:pt x="9782" y="809"/>
                  </a:cubicBezTo>
                  <a:cubicBezTo>
                    <a:pt x="10870" y="863"/>
                    <a:pt x="11959" y="912"/>
                    <a:pt x="13047" y="953"/>
                  </a:cubicBezTo>
                  <a:cubicBezTo>
                    <a:pt x="14136" y="994"/>
                    <a:pt x="15224" y="1028"/>
                    <a:pt x="16313" y="1057"/>
                  </a:cubicBezTo>
                  <a:cubicBezTo>
                    <a:pt x="17402" y="1085"/>
                    <a:pt x="18491" y="1105"/>
                    <a:pt x="19581" y="1117"/>
                  </a:cubicBezTo>
                  <a:cubicBezTo>
                    <a:pt x="20125" y="1123"/>
                    <a:pt x="20670" y="1126"/>
                    <a:pt x="21215" y="1128"/>
                  </a:cubicBezTo>
                  <a:cubicBezTo>
                    <a:pt x="21397" y="1129"/>
                    <a:pt x="21578" y="1129"/>
                    <a:pt x="21760" y="1129"/>
                  </a:cubicBezTo>
                  <a:cubicBezTo>
                    <a:pt x="22124" y="1129"/>
                    <a:pt x="22487" y="1128"/>
                    <a:pt x="22850" y="1125"/>
                  </a:cubicBezTo>
                  <a:lnTo>
                    <a:pt x="23667" y="1117"/>
                  </a:lnTo>
                  <a:cubicBezTo>
                    <a:pt x="23940" y="1113"/>
                    <a:pt x="24214" y="1110"/>
                    <a:pt x="24486" y="1104"/>
                  </a:cubicBezTo>
                  <a:cubicBezTo>
                    <a:pt x="25032" y="1094"/>
                    <a:pt x="25577" y="1080"/>
                    <a:pt x="26123" y="1057"/>
                  </a:cubicBezTo>
                  <a:cubicBezTo>
                    <a:pt x="25580" y="994"/>
                    <a:pt x="25038" y="938"/>
                    <a:pt x="24494" y="888"/>
                  </a:cubicBezTo>
                  <a:cubicBezTo>
                    <a:pt x="24223" y="861"/>
                    <a:pt x="23951" y="837"/>
                    <a:pt x="23679" y="813"/>
                  </a:cubicBezTo>
                  <a:lnTo>
                    <a:pt x="22864" y="743"/>
                  </a:lnTo>
                  <a:cubicBezTo>
                    <a:pt x="22321" y="699"/>
                    <a:pt x="21779" y="656"/>
                    <a:pt x="21235" y="617"/>
                  </a:cubicBezTo>
                  <a:cubicBezTo>
                    <a:pt x="20691" y="578"/>
                    <a:pt x="20148" y="540"/>
                    <a:pt x="19604" y="505"/>
                  </a:cubicBezTo>
                  <a:cubicBezTo>
                    <a:pt x="18516" y="436"/>
                    <a:pt x="17428" y="374"/>
                    <a:pt x="16340" y="318"/>
                  </a:cubicBezTo>
                  <a:cubicBezTo>
                    <a:pt x="15253" y="265"/>
                    <a:pt x="14165" y="217"/>
                    <a:pt x="13077" y="175"/>
                  </a:cubicBezTo>
                  <a:cubicBezTo>
                    <a:pt x="11988" y="135"/>
                    <a:pt x="10900" y="100"/>
                    <a:pt x="9811" y="73"/>
                  </a:cubicBezTo>
                  <a:cubicBezTo>
                    <a:pt x="8722" y="46"/>
                    <a:pt x="7633" y="27"/>
                    <a:pt x="6543" y="13"/>
                  </a:cubicBezTo>
                  <a:cubicBezTo>
                    <a:pt x="5852" y="5"/>
                    <a:pt x="5162" y="1"/>
                    <a:pt x="44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4037269" y="8732420"/>
              <a:ext cx="8625238" cy="327798"/>
            </a:xfrm>
            <a:custGeom>
              <a:rect b="b" l="l" r="r" t="t"/>
              <a:pathLst>
                <a:path extrusionOk="0" h="5571" w="146588">
                  <a:moveTo>
                    <a:pt x="72855" y="1"/>
                  </a:moveTo>
                  <a:lnTo>
                    <a:pt x="743" y="1708"/>
                  </a:lnTo>
                  <a:cubicBezTo>
                    <a:pt x="332" y="1708"/>
                    <a:pt x="1" y="2039"/>
                    <a:pt x="1" y="2450"/>
                  </a:cubicBezTo>
                  <a:lnTo>
                    <a:pt x="1" y="4828"/>
                  </a:lnTo>
                  <a:cubicBezTo>
                    <a:pt x="1" y="5239"/>
                    <a:pt x="332" y="5570"/>
                    <a:pt x="743" y="5570"/>
                  </a:cubicBezTo>
                  <a:lnTo>
                    <a:pt x="70567" y="3853"/>
                  </a:lnTo>
                  <a:cubicBezTo>
                    <a:pt x="71028" y="4615"/>
                    <a:pt x="72074" y="5149"/>
                    <a:pt x="73293" y="5149"/>
                  </a:cubicBezTo>
                  <a:cubicBezTo>
                    <a:pt x="74514" y="5149"/>
                    <a:pt x="75559" y="4615"/>
                    <a:pt x="76021" y="3853"/>
                  </a:cubicBezTo>
                  <a:lnTo>
                    <a:pt x="145845" y="5570"/>
                  </a:lnTo>
                  <a:cubicBezTo>
                    <a:pt x="146255" y="5570"/>
                    <a:pt x="146587" y="5239"/>
                    <a:pt x="146587" y="4828"/>
                  </a:cubicBezTo>
                  <a:lnTo>
                    <a:pt x="146587" y="2450"/>
                  </a:lnTo>
                  <a:cubicBezTo>
                    <a:pt x="146587" y="2039"/>
                    <a:pt x="146255" y="1708"/>
                    <a:pt x="145845" y="1708"/>
                  </a:cubicBezTo>
                  <a:lnTo>
                    <a:pt x="72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23"/>
          <p:cNvSpPr txBox="1"/>
          <p:nvPr>
            <p:ph hasCustomPrompt="1" type="title"/>
          </p:nvPr>
        </p:nvSpPr>
        <p:spPr>
          <a:xfrm>
            <a:off x="1447050" y="1396961"/>
            <a:ext cx="6249900" cy="169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1" name="Google Shape;151;p23"/>
          <p:cNvSpPr/>
          <p:nvPr/>
        </p:nvSpPr>
        <p:spPr>
          <a:xfrm>
            <a:off x="8185794" y="748725"/>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7439348" y="1592825"/>
            <a:ext cx="1630762" cy="111931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ph idx="1" type="subTitle"/>
          </p:nvPr>
        </p:nvSpPr>
        <p:spPr>
          <a:xfrm>
            <a:off x="2395650" y="2957325"/>
            <a:ext cx="43527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54" name="Shape 15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bg>
      <p:bgPr>
        <a:solidFill>
          <a:schemeClr val="dk1"/>
        </a:solidFill>
      </p:bgPr>
    </p:bg>
    <p:spTree>
      <p:nvGrpSpPr>
        <p:cNvPr id="155" name="Shape 155"/>
        <p:cNvGrpSpPr/>
        <p:nvPr/>
      </p:nvGrpSpPr>
      <p:grpSpPr>
        <a:xfrm>
          <a:off x="0" y="0"/>
          <a:ext cx="0" cy="0"/>
          <a:chOff x="0" y="0"/>
          <a:chExt cx="0" cy="0"/>
        </a:xfrm>
      </p:grpSpPr>
      <p:sp>
        <p:nvSpPr>
          <p:cNvPr id="156" name="Google Shape;156;p25"/>
          <p:cNvSpPr/>
          <p:nvPr/>
        </p:nvSpPr>
        <p:spPr>
          <a:xfrm>
            <a:off x="8584019" y="838204"/>
            <a:ext cx="1567328" cy="107577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flipH="1">
            <a:off x="8176149" y="3686150"/>
            <a:ext cx="1375071" cy="943872"/>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txBox="1"/>
          <p:nvPr>
            <p:ph idx="1" type="subTitle"/>
          </p:nvPr>
        </p:nvSpPr>
        <p:spPr>
          <a:xfrm>
            <a:off x="1085725" y="120900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5"/>
          <p:cNvSpPr txBox="1"/>
          <p:nvPr>
            <p:ph idx="2" type="subTitle"/>
          </p:nvPr>
        </p:nvSpPr>
        <p:spPr>
          <a:xfrm>
            <a:off x="3535500" y="120900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5"/>
          <p:cNvSpPr txBox="1"/>
          <p:nvPr>
            <p:ph idx="3" type="subTitle"/>
          </p:nvPr>
        </p:nvSpPr>
        <p:spPr>
          <a:xfrm>
            <a:off x="5985275" y="120900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5"/>
          <p:cNvSpPr txBox="1"/>
          <p:nvPr>
            <p:ph idx="4" type="subTitle"/>
          </p:nvPr>
        </p:nvSpPr>
        <p:spPr>
          <a:xfrm>
            <a:off x="1085725" y="26515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25"/>
          <p:cNvSpPr txBox="1"/>
          <p:nvPr>
            <p:ph idx="5" type="subTitle"/>
          </p:nvPr>
        </p:nvSpPr>
        <p:spPr>
          <a:xfrm>
            <a:off x="3535500" y="26515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5"/>
          <p:cNvSpPr txBox="1"/>
          <p:nvPr>
            <p:ph idx="6" type="subTitle"/>
          </p:nvPr>
        </p:nvSpPr>
        <p:spPr>
          <a:xfrm>
            <a:off x="5985275" y="26515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5"/>
          <p:cNvSpPr txBox="1"/>
          <p:nvPr>
            <p:ph idx="7" type="subTitle"/>
          </p:nvPr>
        </p:nvSpPr>
        <p:spPr>
          <a:xfrm>
            <a:off x="1085725" y="896000"/>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65" name="Google Shape;165;p25"/>
          <p:cNvSpPr txBox="1"/>
          <p:nvPr>
            <p:ph idx="8" type="subTitle"/>
          </p:nvPr>
        </p:nvSpPr>
        <p:spPr>
          <a:xfrm>
            <a:off x="3535500" y="896000"/>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66" name="Google Shape;166;p25"/>
          <p:cNvSpPr txBox="1"/>
          <p:nvPr>
            <p:ph idx="9" type="subTitle"/>
          </p:nvPr>
        </p:nvSpPr>
        <p:spPr>
          <a:xfrm>
            <a:off x="5985275" y="896000"/>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67" name="Google Shape;167;p25"/>
          <p:cNvSpPr txBox="1"/>
          <p:nvPr>
            <p:ph idx="13" type="subTitle"/>
          </p:nvPr>
        </p:nvSpPr>
        <p:spPr>
          <a:xfrm>
            <a:off x="1085725" y="2338649"/>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68" name="Google Shape;168;p25"/>
          <p:cNvSpPr txBox="1"/>
          <p:nvPr>
            <p:ph idx="14" type="subTitle"/>
          </p:nvPr>
        </p:nvSpPr>
        <p:spPr>
          <a:xfrm>
            <a:off x="3535500" y="2338649"/>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69" name="Google Shape;169;p25"/>
          <p:cNvSpPr txBox="1"/>
          <p:nvPr>
            <p:ph idx="15" type="subTitle"/>
          </p:nvPr>
        </p:nvSpPr>
        <p:spPr>
          <a:xfrm>
            <a:off x="5985275" y="2338649"/>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bg>
      <p:bgPr>
        <a:solidFill>
          <a:schemeClr val="dk1"/>
        </a:solidFill>
      </p:bgPr>
    </p:bg>
    <p:spTree>
      <p:nvGrpSpPr>
        <p:cNvPr id="170" name="Shape 170"/>
        <p:cNvGrpSpPr/>
        <p:nvPr/>
      </p:nvGrpSpPr>
      <p:grpSpPr>
        <a:xfrm>
          <a:off x="0" y="0"/>
          <a:ext cx="0" cy="0"/>
          <a:chOff x="0" y="0"/>
          <a:chExt cx="0" cy="0"/>
        </a:xfrm>
      </p:grpSpPr>
      <p:sp>
        <p:nvSpPr>
          <p:cNvPr id="171" name="Google Shape;171;p26"/>
          <p:cNvSpPr/>
          <p:nvPr/>
        </p:nvSpPr>
        <p:spPr>
          <a:xfrm>
            <a:off x="-733253" y="3420026"/>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ph type="title"/>
          </p:nvPr>
        </p:nvSpPr>
        <p:spPr>
          <a:xfrm>
            <a:off x="1191900" y="1257450"/>
            <a:ext cx="27327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26"/>
          <p:cNvSpPr txBox="1"/>
          <p:nvPr>
            <p:ph idx="1" type="body"/>
          </p:nvPr>
        </p:nvSpPr>
        <p:spPr>
          <a:xfrm>
            <a:off x="1191900" y="2091450"/>
            <a:ext cx="2732700" cy="1794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4" name="Google Shape;174;p26"/>
          <p:cNvSpPr/>
          <p:nvPr/>
        </p:nvSpPr>
        <p:spPr>
          <a:xfrm>
            <a:off x="-561774" y="4168650"/>
            <a:ext cx="1524919" cy="1046663"/>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1">
    <p:bg>
      <p:bgPr>
        <a:solidFill>
          <a:schemeClr val="dk1"/>
        </a:solidFill>
      </p:bgPr>
    </p:bg>
    <p:spTree>
      <p:nvGrpSpPr>
        <p:cNvPr id="175" name="Shape 175"/>
        <p:cNvGrpSpPr/>
        <p:nvPr/>
      </p:nvGrpSpPr>
      <p:grpSpPr>
        <a:xfrm>
          <a:off x="0" y="0"/>
          <a:ext cx="0" cy="0"/>
          <a:chOff x="0" y="0"/>
          <a:chExt cx="0" cy="0"/>
        </a:xfrm>
      </p:grpSpPr>
      <p:sp>
        <p:nvSpPr>
          <p:cNvPr id="176" name="Google Shape;176;p27"/>
          <p:cNvSpPr/>
          <p:nvPr/>
        </p:nvSpPr>
        <p:spPr>
          <a:xfrm>
            <a:off x="-934006" y="751129"/>
            <a:ext cx="1567328" cy="107577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flipH="1">
            <a:off x="7639299" y="4542200"/>
            <a:ext cx="1375071" cy="943872"/>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txBox="1"/>
          <p:nvPr>
            <p:ph type="title"/>
          </p:nvPr>
        </p:nvSpPr>
        <p:spPr>
          <a:xfrm>
            <a:off x="2348713" y="2075224"/>
            <a:ext cx="2073000" cy="50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9" name="Google Shape;179;p27"/>
          <p:cNvSpPr txBox="1"/>
          <p:nvPr>
            <p:ph idx="1" type="subTitle"/>
          </p:nvPr>
        </p:nvSpPr>
        <p:spPr>
          <a:xfrm>
            <a:off x="2348713" y="2446025"/>
            <a:ext cx="2073000" cy="6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0" name="Google Shape;180;p27"/>
          <p:cNvSpPr txBox="1"/>
          <p:nvPr>
            <p:ph idx="2" type="title"/>
          </p:nvPr>
        </p:nvSpPr>
        <p:spPr>
          <a:xfrm>
            <a:off x="4722288" y="2075224"/>
            <a:ext cx="2073000" cy="50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81" name="Google Shape;181;p27"/>
          <p:cNvSpPr txBox="1"/>
          <p:nvPr>
            <p:ph idx="3" type="subTitle"/>
          </p:nvPr>
        </p:nvSpPr>
        <p:spPr>
          <a:xfrm>
            <a:off x="4722288" y="2446025"/>
            <a:ext cx="2073000" cy="67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82" name="Google Shape;182;p27"/>
          <p:cNvSpPr txBox="1"/>
          <p:nvPr>
            <p:ph idx="4" type="title"/>
          </p:nvPr>
        </p:nvSpPr>
        <p:spPr>
          <a:xfrm>
            <a:off x="2348713" y="3441574"/>
            <a:ext cx="2073000" cy="50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83" name="Google Shape;183;p27"/>
          <p:cNvSpPr txBox="1"/>
          <p:nvPr>
            <p:ph idx="5" type="subTitle"/>
          </p:nvPr>
        </p:nvSpPr>
        <p:spPr>
          <a:xfrm>
            <a:off x="2348713" y="3812375"/>
            <a:ext cx="2073000" cy="6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4" name="Google Shape;184;p27"/>
          <p:cNvSpPr txBox="1"/>
          <p:nvPr>
            <p:ph idx="6" type="title"/>
          </p:nvPr>
        </p:nvSpPr>
        <p:spPr>
          <a:xfrm>
            <a:off x="4722288" y="3441574"/>
            <a:ext cx="2073000" cy="50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85" name="Google Shape;185;p27"/>
          <p:cNvSpPr txBox="1"/>
          <p:nvPr>
            <p:ph idx="7" type="subTitle"/>
          </p:nvPr>
        </p:nvSpPr>
        <p:spPr>
          <a:xfrm>
            <a:off x="4722288" y="3812375"/>
            <a:ext cx="2073000" cy="67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86" name="Google Shape;186;p27"/>
          <p:cNvSpPr txBox="1"/>
          <p:nvPr>
            <p:ph idx="8"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SECTION_TITLE_AND_DESCRIPTION_1_1_1">
    <p:bg>
      <p:bgPr>
        <a:solidFill>
          <a:schemeClr val="dk1"/>
        </a:solidFill>
      </p:bgPr>
    </p:bg>
    <p:spTree>
      <p:nvGrpSpPr>
        <p:cNvPr id="187" name="Shape 187"/>
        <p:cNvGrpSpPr/>
        <p:nvPr/>
      </p:nvGrpSpPr>
      <p:grpSpPr>
        <a:xfrm>
          <a:off x="0" y="0"/>
          <a:ext cx="0" cy="0"/>
          <a:chOff x="0" y="0"/>
          <a:chExt cx="0" cy="0"/>
        </a:xfrm>
      </p:grpSpPr>
      <p:sp>
        <p:nvSpPr>
          <p:cNvPr id="188" name="Google Shape;188;p28"/>
          <p:cNvSpPr txBox="1"/>
          <p:nvPr>
            <p:ph type="title"/>
          </p:nvPr>
        </p:nvSpPr>
        <p:spPr>
          <a:xfrm>
            <a:off x="1560016" y="1407425"/>
            <a:ext cx="2568600" cy="428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89" name="Google Shape;189;p28"/>
          <p:cNvSpPr txBox="1"/>
          <p:nvPr>
            <p:ph idx="1" type="subTitle"/>
          </p:nvPr>
        </p:nvSpPr>
        <p:spPr>
          <a:xfrm>
            <a:off x="1560019" y="1698851"/>
            <a:ext cx="2568600" cy="6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28"/>
          <p:cNvSpPr txBox="1"/>
          <p:nvPr>
            <p:ph idx="2" type="title"/>
          </p:nvPr>
        </p:nvSpPr>
        <p:spPr>
          <a:xfrm>
            <a:off x="1560016" y="2516282"/>
            <a:ext cx="2568600" cy="428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91" name="Google Shape;191;p28"/>
          <p:cNvSpPr txBox="1"/>
          <p:nvPr>
            <p:ph idx="3" type="subTitle"/>
          </p:nvPr>
        </p:nvSpPr>
        <p:spPr>
          <a:xfrm>
            <a:off x="1560019" y="2807582"/>
            <a:ext cx="2568600" cy="6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28"/>
          <p:cNvSpPr txBox="1"/>
          <p:nvPr>
            <p:ph idx="4"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3" name="Google Shape;193;p28"/>
          <p:cNvSpPr txBox="1"/>
          <p:nvPr>
            <p:ph idx="5" type="title"/>
          </p:nvPr>
        </p:nvSpPr>
        <p:spPr>
          <a:xfrm>
            <a:off x="1560016" y="3625014"/>
            <a:ext cx="2568600" cy="428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94" name="Google Shape;194;p28"/>
          <p:cNvSpPr txBox="1"/>
          <p:nvPr>
            <p:ph idx="6" type="subTitle"/>
          </p:nvPr>
        </p:nvSpPr>
        <p:spPr>
          <a:xfrm>
            <a:off x="1560019" y="3916314"/>
            <a:ext cx="2568600" cy="6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5" name="Google Shape;195;p28"/>
          <p:cNvSpPr/>
          <p:nvPr/>
        </p:nvSpPr>
        <p:spPr>
          <a:xfrm>
            <a:off x="8451694" y="1420550"/>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8222006" y="249875"/>
            <a:ext cx="1264260" cy="86775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AND_TWO_COLUMNS_1">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9" name="Google Shape;199;p29"/>
          <p:cNvSpPr/>
          <p:nvPr/>
        </p:nvSpPr>
        <p:spPr>
          <a:xfrm>
            <a:off x="-345451" y="3847349"/>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flipH="1">
            <a:off x="8552389" y="33999"/>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79549" y="4082999"/>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TITLE_AND_TWO_COLUMNS_1_1">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4" name="Google Shape;204;p30"/>
          <p:cNvSpPr txBox="1"/>
          <p:nvPr>
            <p:ph hasCustomPrompt="1" idx="2" type="title"/>
          </p:nvPr>
        </p:nvSpPr>
        <p:spPr>
          <a:xfrm>
            <a:off x="1167788" y="2306738"/>
            <a:ext cx="18864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5" name="Google Shape;205;p30"/>
          <p:cNvSpPr txBox="1"/>
          <p:nvPr>
            <p:ph idx="1" type="subTitle"/>
          </p:nvPr>
        </p:nvSpPr>
        <p:spPr>
          <a:xfrm>
            <a:off x="1074475" y="3210013"/>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30"/>
          <p:cNvSpPr txBox="1"/>
          <p:nvPr>
            <p:ph hasCustomPrompt="1" idx="3" type="title"/>
          </p:nvPr>
        </p:nvSpPr>
        <p:spPr>
          <a:xfrm>
            <a:off x="6089838" y="2306738"/>
            <a:ext cx="18864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7" name="Google Shape;207;p30"/>
          <p:cNvSpPr txBox="1"/>
          <p:nvPr>
            <p:ph idx="4" type="subTitle"/>
          </p:nvPr>
        </p:nvSpPr>
        <p:spPr>
          <a:xfrm>
            <a:off x="5996525" y="3210013"/>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30"/>
          <p:cNvSpPr/>
          <p:nvPr/>
        </p:nvSpPr>
        <p:spPr>
          <a:xfrm flipH="1" rot="10800000">
            <a:off x="7844751" y="-139014"/>
            <a:ext cx="2250738" cy="154478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flipH="1">
            <a:off x="233103" y="822857"/>
            <a:ext cx="934665" cy="641529"/>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flipH="1">
            <a:off x="1074478" y="256007"/>
            <a:ext cx="934665" cy="641529"/>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SECTION_TITLE_AND_DESCRIPTION_1_1_1_1">
    <p:bg>
      <p:bgPr>
        <a:solidFill>
          <a:schemeClr val="dk1"/>
        </a:solidFill>
      </p:bgPr>
    </p:bg>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3" name="Google Shape;213;p31"/>
          <p:cNvSpPr/>
          <p:nvPr/>
        </p:nvSpPr>
        <p:spPr>
          <a:xfrm>
            <a:off x="8451694" y="1420550"/>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p:nvPr/>
        </p:nvSpPr>
        <p:spPr>
          <a:xfrm>
            <a:off x="8222006" y="249875"/>
            <a:ext cx="1264260" cy="86775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txBox="1"/>
          <p:nvPr>
            <p:ph idx="2" type="title"/>
          </p:nvPr>
        </p:nvSpPr>
        <p:spPr>
          <a:xfrm>
            <a:off x="1085725" y="309407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6" name="Google Shape;216;p31"/>
          <p:cNvSpPr txBox="1"/>
          <p:nvPr>
            <p:ph idx="1" type="subTitle"/>
          </p:nvPr>
        </p:nvSpPr>
        <p:spPr>
          <a:xfrm>
            <a:off x="1085725" y="354107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31"/>
          <p:cNvSpPr txBox="1"/>
          <p:nvPr>
            <p:ph idx="3" type="title"/>
          </p:nvPr>
        </p:nvSpPr>
        <p:spPr>
          <a:xfrm>
            <a:off x="3535500" y="309407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8" name="Google Shape;218;p31"/>
          <p:cNvSpPr txBox="1"/>
          <p:nvPr>
            <p:ph idx="4" type="subTitle"/>
          </p:nvPr>
        </p:nvSpPr>
        <p:spPr>
          <a:xfrm>
            <a:off x="3535500" y="354107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31"/>
          <p:cNvSpPr txBox="1"/>
          <p:nvPr>
            <p:ph idx="5" type="title"/>
          </p:nvPr>
        </p:nvSpPr>
        <p:spPr>
          <a:xfrm>
            <a:off x="5985275" y="309407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0" name="Google Shape;220;p31"/>
          <p:cNvSpPr txBox="1"/>
          <p:nvPr>
            <p:ph idx="6" type="subTitle"/>
          </p:nvPr>
        </p:nvSpPr>
        <p:spPr>
          <a:xfrm>
            <a:off x="5985275" y="354107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TITLE_AND_TWO_COLUMNS_1_2">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23" name="Google Shape;223;p32"/>
          <p:cNvSpPr/>
          <p:nvPr/>
        </p:nvSpPr>
        <p:spPr>
          <a:xfrm flipH="1">
            <a:off x="-615636" y="2895024"/>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829624" y="3749297"/>
            <a:ext cx="2330269" cy="1599344"/>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p:nvPr/>
        </p:nvSpPr>
        <p:spPr>
          <a:xfrm flipH="1">
            <a:off x="7942039" y="161149"/>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bg>
      <p:bgPr>
        <a:solidFill>
          <a:schemeClr val="dk1"/>
        </a:solidFill>
      </p:bgPr>
    </p:bg>
    <p:spTree>
      <p:nvGrpSpPr>
        <p:cNvPr id="226" name="Shape 226"/>
        <p:cNvGrpSpPr/>
        <p:nvPr/>
      </p:nvGrpSpPr>
      <p:grpSpPr>
        <a:xfrm>
          <a:off x="0" y="0"/>
          <a:ext cx="0" cy="0"/>
          <a:chOff x="0" y="0"/>
          <a:chExt cx="0" cy="0"/>
        </a:xfrm>
      </p:grpSpPr>
      <p:sp>
        <p:nvSpPr>
          <p:cNvPr id="227" name="Google Shape;227;p33"/>
          <p:cNvSpPr/>
          <p:nvPr/>
        </p:nvSpPr>
        <p:spPr>
          <a:xfrm>
            <a:off x="-733253" y="3420026"/>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txBox="1"/>
          <p:nvPr>
            <p:ph type="title"/>
          </p:nvPr>
        </p:nvSpPr>
        <p:spPr>
          <a:xfrm>
            <a:off x="1191900" y="1638450"/>
            <a:ext cx="27327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9" name="Google Shape;229;p33"/>
          <p:cNvSpPr txBox="1"/>
          <p:nvPr>
            <p:ph idx="1" type="body"/>
          </p:nvPr>
        </p:nvSpPr>
        <p:spPr>
          <a:xfrm>
            <a:off x="1191900" y="2472450"/>
            <a:ext cx="2732700" cy="1794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230" name="Google Shape;230;p33"/>
          <p:cNvSpPr/>
          <p:nvPr/>
        </p:nvSpPr>
        <p:spPr>
          <a:xfrm>
            <a:off x="-561774" y="4168650"/>
            <a:ext cx="1524919" cy="1046663"/>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rot="10800000">
            <a:off x="7767774" y="-396276"/>
            <a:ext cx="2884731" cy="19800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SECTION_TITLE_AND_DESCRIPTION_1_1_1_1_1">
    <p:bg>
      <p:bgPr>
        <a:solidFill>
          <a:schemeClr val="dk1"/>
        </a:solidFill>
      </p:bgPr>
    </p:bg>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4" name="Google Shape;234;p34"/>
          <p:cNvSpPr/>
          <p:nvPr/>
        </p:nvSpPr>
        <p:spPr>
          <a:xfrm>
            <a:off x="8451694" y="1420550"/>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4"/>
          <p:cNvSpPr/>
          <p:nvPr/>
        </p:nvSpPr>
        <p:spPr>
          <a:xfrm>
            <a:off x="-392878" y="129075"/>
            <a:ext cx="1776618" cy="1219422"/>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4"/>
          <p:cNvSpPr txBox="1"/>
          <p:nvPr>
            <p:ph idx="2" type="title"/>
          </p:nvPr>
        </p:nvSpPr>
        <p:spPr>
          <a:xfrm>
            <a:off x="1929600" y="3183099"/>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7" name="Google Shape;237;p34"/>
          <p:cNvSpPr txBox="1"/>
          <p:nvPr>
            <p:ph idx="1" type="subTitle"/>
          </p:nvPr>
        </p:nvSpPr>
        <p:spPr>
          <a:xfrm>
            <a:off x="1929600" y="363010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34"/>
          <p:cNvSpPr txBox="1"/>
          <p:nvPr>
            <p:ph idx="3" type="title"/>
          </p:nvPr>
        </p:nvSpPr>
        <p:spPr>
          <a:xfrm>
            <a:off x="5141375" y="3183099"/>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9" name="Google Shape;239;p34"/>
          <p:cNvSpPr txBox="1"/>
          <p:nvPr>
            <p:ph idx="4" type="subTitle"/>
          </p:nvPr>
        </p:nvSpPr>
        <p:spPr>
          <a:xfrm>
            <a:off x="5141375" y="363010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34"/>
          <p:cNvSpPr/>
          <p:nvPr/>
        </p:nvSpPr>
        <p:spPr>
          <a:xfrm>
            <a:off x="-6" y="1185325"/>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SECTION_TITLE_AND_DESCRIPTION_1_1_1_1_2">
    <p:bg>
      <p:bgPr>
        <a:solidFill>
          <a:schemeClr val="dk1"/>
        </a:solidFill>
      </p:bgPr>
    </p:bg>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3" name="Google Shape;243;p35"/>
          <p:cNvSpPr/>
          <p:nvPr/>
        </p:nvSpPr>
        <p:spPr>
          <a:xfrm>
            <a:off x="8451694" y="1420550"/>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p:nvPr/>
        </p:nvSpPr>
        <p:spPr>
          <a:xfrm>
            <a:off x="8222006" y="249875"/>
            <a:ext cx="1264260" cy="86775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txBox="1"/>
          <p:nvPr>
            <p:ph idx="2" type="title"/>
          </p:nvPr>
        </p:nvSpPr>
        <p:spPr>
          <a:xfrm>
            <a:off x="1085725" y="3310249"/>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6" name="Google Shape;246;p35"/>
          <p:cNvSpPr txBox="1"/>
          <p:nvPr>
            <p:ph idx="1" type="subTitle"/>
          </p:nvPr>
        </p:nvSpPr>
        <p:spPr>
          <a:xfrm>
            <a:off x="1085725" y="37572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35"/>
          <p:cNvSpPr txBox="1"/>
          <p:nvPr>
            <p:ph idx="3" type="title"/>
          </p:nvPr>
        </p:nvSpPr>
        <p:spPr>
          <a:xfrm>
            <a:off x="3535500" y="3310249"/>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8" name="Google Shape;248;p35"/>
          <p:cNvSpPr txBox="1"/>
          <p:nvPr>
            <p:ph idx="4" type="subTitle"/>
          </p:nvPr>
        </p:nvSpPr>
        <p:spPr>
          <a:xfrm>
            <a:off x="3535500" y="37572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35"/>
          <p:cNvSpPr txBox="1"/>
          <p:nvPr>
            <p:ph idx="5" type="title"/>
          </p:nvPr>
        </p:nvSpPr>
        <p:spPr>
          <a:xfrm>
            <a:off x="5985275" y="3310249"/>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0" name="Google Shape;250;p35"/>
          <p:cNvSpPr txBox="1"/>
          <p:nvPr>
            <p:ph idx="6" type="subTitle"/>
          </p:nvPr>
        </p:nvSpPr>
        <p:spPr>
          <a:xfrm>
            <a:off x="5985275" y="37572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 name="Google Shape;251;p35"/>
          <p:cNvSpPr txBox="1"/>
          <p:nvPr>
            <p:ph idx="7" type="title"/>
          </p:nvPr>
        </p:nvSpPr>
        <p:spPr>
          <a:xfrm>
            <a:off x="1085725" y="171592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2" name="Google Shape;252;p35"/>
          <p:cNvSpPr txBox="1"/>
          <p:nvPr>
            <p:ph idx="8" type="subTitle"/>
          </p:nvPr>
        </p:nvSpPr>
        <p:spPr>
          <a:xfrm>
            <a:off x="1085725" y="216292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35"/>
          <p:cNvSpPr txBox="1"/>
          <p:nvPr>
            <p:ph idx="9" type="title"/>
          </p:nvPr>
        </p:nvSpPr>
        <p:spPr>
          <a:xfrm>
            <a:off x="3535500" y="171592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4" name="Google Shape;254;p35"/>
          <p:cNvSpPr txBox="1"/>
          <p:nvPr>
            <p:ph idx="13" type="subTitle"/>
          </p:nvPr>
        </p:nvSpPr>
        <p:spPr>
          <a:xfrm>
            <a:off x="3535500" y="216292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35"/>
          <p:cNvSpPr txBox="1"/>
          <p:nvPr>
            <p:ph idx="14" type="title"/>
          </p:nvPr>
        </p:nvSpPr>
        <p:spPr>
          <a:xfrm>
            <a:off x="5985275" y="171592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6" name="Google Shape;256;p35"/>
          <p:cNvSpPr txBox="1"/>
          <p:nvPr>
            <p:ph idx="15" type="subTitle"/>
          </p:nvPr>
        </p:nvSpPr>
        <p:spPr>
          <a:xfrm>
            <a:off x="5985275" y="216292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1">
    <p:bg>
      <p:bgPr>
        <a:solidFill>
          <a:schemeClr val="dk1"/>
        </a:solidFill>
      </p:bgPr>
    </p:bg>
    <p:spTree>
      <p:nvGrpSpPr>
        <p:cNvPr id="257" name="Shape 257"/>
        <p:cNvGrpSpPr/>
        <p:nvPr/>
      </p:nvGrpSpPr>
      <p:grpSpPr>
        <a:xfrm>
          <a:off x="0" y="0"/>
          <a:ext cx="0" cy="0"/>
          <a:chOff x="0" y="0"/>
          <a:chExt cx="0" cy="0"/>
        </a:xfrm>
      </p:grpSpPr>
      <p:sp>
        <p:nvSpPr>
          <p:cNvPr id="258" name="Google Shape;258;p36"/>
          <p:cNvSpPr txBox="1"/>
          <p:nvPr>
            <p:ph type="ctrTitle"/>
          </p:nvPr>
        </p:nvSpPr>
        <p:spPr>
          <a:xfrm>
            <a:off x="1093500" y="665450"/>
            <a:ext cx="3757500" cy="8841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Font typeface="Fjalla One"/>
              <a:buNone/>
              <a:defRPr sz="5200">
                <a:latin typeface="Fjalla One"/>
                <a:ea typeface="Fjalla One"/>
                <a:cs typeface="Fjalla One"/>
                <a:sym typeface="Fjalla One"/>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259" name="Google Shape;259;p36"/>
          <p:cNvSpPr txBox="1"/>
          <p:nvPr>
            <p:ph idx="1" type="subTitle"/>
          </p:nvPr>
        </p:nvSpPr>
        <p:spPr>
          <a:xfrm>
            <a:off x="1093500" y="1580975"/>
            <a:ext cx="3030600" cy="137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60" name="Google Shape;260;p36"/>
          <p:cNvSpPr txBox="1"/>
          <p:nvPr/>
        </p:nvSpPr>
        <p:spPr>
          <a:xfrm>
            <a:off x="1093500" y="3488016"/>
            <a:ext cx="3282000" cy="691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rgbClr val="434343"/>
                </a:solidFill>
                <a:latin typeface="Lato"/>
                <a:ea typeface="Lato"/>
                <a:cs typeface="Lato"/>
                <a:sym typeface="Lato"/>
              </a:rPr>
              <a:t>CREDITS: This presentation template was created by </a:t>
            </a:r>
            <a:r>
              <a:rPr lang="en" sz="1200">
                <a:solidFill>
                  <a:srgbClr val="434343"/>
                </a:solidFill>
                <a:uFill>
                  <a:noFill/>
                </a:uFill>
                <a:latin typeface="Lato"/>
                <a:ea typeface="Lato"/>
                <a:cs typeface="Lato"/>
                <a:sym typeface="Lato"/>
                <a:hlinkClick r:id="rId2">
                  <a:extLst>
                    <a:ext uri="{A12FA001-AC4F-418D-AE19-62706E023703}">
                      <ahyp:hlinkClr val="tx"/>
                    </a:ext>
                  </a:extLst>
                </a:hlinkClick>
              </a:rPr>
              <a:t>Slidesgo</a:t>
            </a:r>
            <a:r>
              <a:rPr lang="en" sz="1200">
                <a:solidFill>
                  <a:srgbClr val="434343"/>
                </a:solidFill>
                <a:latin typeface="Lato"/>
                <a:ea typeface="Lato"/>
                <a:cs typeface="Lato"/>
                <a:sym typeface="Lato"/>
              </a:rPr>
              <a:t>, including icons by </a:t>
            </a:r>
            <a:r>
              <a:rPr lang="en" sz="1200">
                <a:solidFill>
                  <a:srgbClr val="434343"/>
                </a:solidFill>
                <a:uFill>
                  <a:noFill/>
                </a:uFill>
                <a:latin typeface="Lato"/>
                <a:ea typeface="Lato"/>
                <a:cs typeface="Lato"/>
                <a:sym typeface="Lato"/>
                <a:hlinkClick r:id="rId3">
                  <a:extLst>
                    <a:ext uri="{A12FA001-AC4F-418D-AE19-62706E023703}">
                      <ahyp:hlinkClr val="tx"/>
                    </a:ext>
                  </a:extLst>
                </a:hlinkClick>
              </a:rPr>
              <a:t>Flaticon</a:t>
            </a:r>
            <a:r>
              <a:rPr lang="en" sz="1200">
                <a:solidFill>
                  <a:srgbClr val="434343"/>
                </a:solidFill>
                <a:latin typeface="Lato"/>
                <a:ea typeface="Lato"/>
                <a:cs typeface="Lato"/>
                <a:sym typeface="Lato"/>
              </a:rPr>
              <a:t>, and infographics &amp; images by </a:t>
            </a:r>
            <a:r>
              <a:rPr lang="en" sz="1200">
                <a:solidFill>
                  <a:srgbClr val="434343"/>
                </a:solidFill>
                <a:uFill>
                  <a:noFill/>
                </a:uFill>
                <a:latin typeface="Lato"/>
                <a:ea typeface="Lato"/>
                <a:cs typeface="Lato"/>
                <a:sym typeface="Lato"/>
                <a:hlinkClick r:id="rId4">
                  <a:extLst>
                    <a:ext uri="{A12FA001-AC4F-418D-AE19-62706E023703}">
                      <ahyp:hlinkClr val="tx"/>
                    </a:ext>
                  </a:extLst>
                </a:hlinkClick>
              </a:rPr>
              <a:t>Freepik</a:t>
            </a:r>
            <a:r>
              <a:rPr lang="en" sz="1200">
                <a:solidFill>
                  <a:srgbClr val="434343"/>
                </a:solidFill>
                <a:latin typeface="Lato"/>
                <a:ea typeface="Lato"/>
                <a:cs typeface="Lato"/>
                <a:sym typeface="Lato"/>
              </a:rPr>
              <a:t>.</a:t>
            </a:r>
            <a:endParaRPr sz="1200">
              <a:solidFill>
                <a:srgbClr val="434343"/>
              </a:solidFill>
              <a:latin typeface="Lato"/>
              <a:ea typeface="Lato"/>
              <a:cs typeface="Lato"/>
              <a:sym typeface="La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SECTION_TITLE_AND_DESCRIPTION_1_1_1_2">
    <p:bg>
      <p:bgPr>
        <a:solidFill>
          <a:schemeClr val="dk1"/>
        </a:solidFill>
      </p:bgPr>
    </p:bg>
    <p:spTree>
      <p:nvGrpSpPr>
        <p:cNvPr id="261" name="Shape 261"/>
        <p:cNvGrpSpPr/>
        <p:nvPr/>
      </p:nvGrpSpPr>
      <p:grpSpPr>
        <a:xfrm>
          <a:off x="0" y="0"/>
          <a:ext cx="0" cy="0"/>
          <a:chOff x="0" y="0"/>
          <a:chExt cx="0" cy="0"/>
        </a:xfrm>
      </p:grpSpPr>
      <p:sp>
        <p:nvSpPr>
          <p:cNvPr id="262" name="Google Shape;262;p37"/>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2">
    <p:spTree>
      <p:nvGrpSpPr>
        <p:cNvPr id="263" name="Shape 263"/>
        <p:cNvGrpSpPr/>
        <p:nvPr/>
      </p:nvGrpSpPr>
      <p:grpSpPr>
        <a:xfrm>
          <a:off x="0" y="0"/>
          <a:ext cx="0" cy="0"/>
          <a:chOff x="0" y="0"/>
          <a:chExt cx="0" cy="0"/>
        </a:xfrm>
      </p:grpSpPr>
      <p:sp>
        <p:nvSpPr>
          <p:cNvPr id="264" name="Google Shape;264;p38"/>
          <p:cNvSpPr txBox="1"/>
          <p:nvPr>
            <p:ph idx="1" type="body"/>
          </p:nvPr>
        </p:nvSpPr>
        <p:spPr>
          <a:xfrm>
            <a:off x="895800" y="1395200"/>
            <a:ext cx="3451500" cy="305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65" name="Google Shape;265;p38"/>
          <p:cNvSpPr txBox="1"/>
          <p:nvPr>
            <p:ph idx="2" type="body"/>
          </p:nvPr>
        </p:nvSpPr>
        <p:spPr>
          <a:xfrm>
            <a:off x="4796699" y="1395200"/>
            <a:ext cx="3451500" cy="305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66" name="Google Shape;266;p38"/>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67" name="Google Shape;267;p38"/>
          <p:cNvSpPr/>
          <p:nvPr/>
        </p:nvSpPr>
        <p:spPr>
          <a:xfrm>
            <a:off x="-113301" y="220074"/>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8"/>
          <p:cNvSpPr/>
          <p:nvPr/>
        </p:nvSpPr>
        <p:spPr>
          <a:xfrm flipH="1">
            <a:off x="7935714" y="455699"/>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a:off x="311699" y="455724"/>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TWO_COLUMNS_1_2_1">
    <p:spTree>
      <p:nvGrpSpPr>
        <p:cNvPr id="270" name="Shape 27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ONE_COLUMN_TEXT_1_1_1">
    <p:bg>
      <p:bgPr>
        <a:solidFill>
          <a:schemeClr val="dk1"/>
        </a:solidFill>
      </p:bgPr>
    </p:bg>
    <p:spTree>
      <p:nvGrpSpPr>
        <p:cNvPr id="271" name="Shape 271"/>
        <p:cNvGrpSpPr/>
        <p:nvPr/>
      </p:nvGrpSpPr>
      <p:grpSpPr>
        <a:xfrm>
          <a:off x="0" y="0"/>
          <a:ext cx="0" cy="0"/>
          <a:chOff x="0" y="0"/>
          <a:chExt cx="0" cy="0"/>
        </a:xfrm>
      </p:grpSpPr>
      <p:sp>
        <p:nvSpPr>
          <p:cNvPr id="272" name="Google Shape;272;p40"/>
          <p:cNvSpPr/>
          <p:nvPr/>
        </p:nvSpPr>
        <p:spPr>
          <a:xfrm>
            <a:off x="-733253" y="3420026"/>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0"/>
          <p:cNvSpPr/>
          <p:nvPr/>
        </p:nvSpPr>
        <p:spPr>
          <a:xfrm>
            <a:off x="-561774" y="4168650"/>
            <a:ext cx="1524919" cy="1046663"/>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0"/>
          <p:cNvSpPr/>
          <p:nvPr/>
        </p:nvSpPr>
        <p:spPr>
          <a:xfrm rot="10800000">
            <a:off x="7767774" y="-396276"/>
            <a:ext cx="2884731" cy="19800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APTION_ONLY_1">
    <p:spTree>
      <p:nvGrpSpPr>
        <p:cNvPr id="275" name="Shape 275"/>
        <p:cNvGrpSpPr/>
        <p:nvPr/>
      </p:nvGrpSpPr>
      <p:grpSpPr>
        <a:xfrm>
          <a:off x="0" y="0"/>
          <a:ext cx="0" cy="0"/>
          <a:chOff x="0" y="0"/>
          <a:chExt cx="0" cy="0"/>
        </a:xfrm>
      </p:grpSpPr>
      <p:sp>
        <p:nvSpPr>
          <p:cNvPr id="276" name="Google Shape;276;p41"/>
          <p:cNvSpPr/>
          <p:nvPr/>
        </p:nvSpPr>
        <p:spPr>
          <a:xfrm flipH="1" rot="5400000">
            <a:off x="-545799" y="-250989"/>
            <a:ext cx="2250738" cy="154478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1"/>
          <p:cNvSpPr/>
          <p:nvPr/>
        </p:nvSpPr>
        <p:spPr>
          <a:xfrm flipH="1">
            <a:off x="7217432" y="656850"/>
            <a:ext cx="1544793" cy="89564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1"/>
          <p:cNvSpPr/>
          <p:nvPr/>
        </p:nvSpPr>
        <p:spPr>
          <a:xfrm flipH="1">
            <a:off x="8443457" y="-322500"/>
            <a:ext cx="1544793" cy="89564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SECTION_TITLE_AND_DESCRIPTION_1_1_1_1_1_1">
    <p:bg>
      <p:bgPr>
        <a:solidFill>
          <a:schemeClr val="dk1"/>
        </a:solidFill>
      </p:bgPr>
    </p:bg>
    <p:spTree>
      <p:nvGrpSpPr>
        <p:cNvPr id="279" name="Shape 279"/>
        <p:cNvGrpSpPr/>
        <p:nvPr/>
      </p:nvGrpSpPr>
      <p:grpSpPr>
        <a:xfrm>
          <a:off x="0" y="0"/>
          <a:ext cx="0" cy="0"/>
          <a:chOff x="0" y="0"/>
          <a:chExt cx="0" cy="0"/>
        </a:xfrm>
      </p:grpSpPr>
      <p:sp>
        <p:nvSpPr>
          <p:cNvPr id="280" name="Google Shape;280;p42"/>
          <p:cNvSpPr/>
          <p:nvPr/>
        </p:nvSpPr>
        <p:spPr>
          <a:xfrm>
            <a:off x="8451694" y="1420550"/>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2"/>
          <p:cNvSpPr/>
          <p:nvPr/>
        </p:nvSpPr>
        <p:spPr>
          <a:xfrm>
            <a:off x="-392878" y="129075"/>
            <a:ext cx="1776618" cy="1219422"/>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2"/>
          <p:cNvSpPr/>
          <p:nvPr/>
        </p:nvSpPr>
        <p:spPr>
          <a:xfrm>
            <a:off x="-6" y="1185325"/>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2800"/>
              <a:buFont typeface="Fjalla One"/>
              <a:buNone/>
              <a:defRPr sz="2800">
                <a:solidFill>
                  <a:schemeClr val="lt2"/>
                </a:solidFill>
                <a:latin typeface="Fjalla One"/>
                <a:ea typeface="Fjalla One"/>
                <a:cs typeface="Fjalla One"/>
                <a:sym typeface="Fjalla One"/>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Lato"/>
              <a:buChar char="●"/>
              <a:defRPr sz="1800">
                <a:solidFill>
                  <a:schemeClr val="lt2"/>
                </a:solidFill>
                <a:latin typeface="Lato"/>
                <a:ea typeface="Lato"/>
                <a:cs typeface="Lato"/>
                <a:sym typeface="Lato"/>
              </a:defRPr>
            </a:lvl1pPr>
            <a:lvl2pPr indent="-317500" lvl="1" marL="914400" rtl="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indent="-317500" lvl="2" marL="1371600" rtl="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indent="-317500" lvl="3" marL="1828800" rtl="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indent="-317500" lvl="4" marL="2286000" rtl="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indent="-317500" lvl="5" marL="2743200" rtl="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indent="-317500" lvl="6" marL="3200400" rtl="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indent="-317500" lvl="7" marL="3657600" rtl="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indent="-317500" lvl="8" marL="4114800" rtl="0">
              <a:lnSpc>
                <a:spcPct val="100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pSp>
        <p:nvGrpSpPr>
          <p:cNvPr id="287" name="Google Shape;287;p43"/>
          <p:cNvGrpSpPr/>
          <p:nvPr/>
        </p:nvGrpSpPr>
        <p:grpSpPr>
          <a:xfrm rot="312201">
            <a:off x="7075521" y="2283085"/>
            <a:ext cx="1734041" cy="2727790"/>
            <a:chOff x="7302387" y="2475870"/>
            <a:chExt cx="1490631" cy="2344885"/>
          </a:xfrm>
        </p:grpSpPr>
        <p:sp>
          <p:nvSpPr>
            <p:cNvPr id="288" name="Google Shape;288;p43"/>
            <p:cNvSpPr/>
            <p:nvPr/>
          </p:nvSpPr>
          <p:spPr>
            <a:xfrm>
              <a:off x="7302387" y="3205613"/>
              <a:ext cx="1045104" cy="1522302"/>
            </a:xfrm>
            <a:custGeom>
              <a:rect b="b" l="l" r="r" t="t"/>
              <a:pathLst>
                <a:path extrusionOk="0" h="72147" w="49531">
                  <a:moveTo>
                    <a:pt x="30168" y="0"/>
                  </a:moveTo>
                  <a:lnTo>
                    <a:pt x="27346" y="34083"/>
                  </a:lnTo>
                  <a:cubicBezTo>
                    <a:pt x="27346" y="34083"/>
                    <a:pt x="25424" y="33349"/>
                    <a:pt x="23173" y="33349"/>
                  </a:cubicBezTo>
                  <a:cubicBezTo>
                    <a:pt x="21075" y="33349"/>
                    <a:pt x="18692" y="33987"/>
                    <a:pt x="17311" y="36449"/>
                  </a:cubicBezTo>
                  <a:cubicBezTo>
                    <a:pt x="14447" y="41554"/>
                    <a:pt x="17311" y="44544"/>
                    <a:pt x="17311" y="44544"/>
                  </a:cubicBezTo>
                  <a:cubicBezTo>
                    <a:pt x="17311" y="44544"/>
                    <a:pt x="15574" y="43813"/>
                    <a:pt x="13265" y="43813"/>
                  </a:cubicBezTo>
                  <a:cubicBezTo>
                    <a:pt x="10439" y="43813"/>
                    <a:pt x="6758" y="44907"/>
                    <a:pt x="4359" y="49773"/>
                  </a:cubicBezTo>
                  <a:cubicBezTo>
                    <a:pt x="0" y="58615"/>
                    <a:pt x="11333" y="61230"/>
                    <a:pt x="11333" y="61230"/>
                  </a:cubicBezTo>
                  <a:cubicBezTo>
                    <a:pt x="11333" y="61230"/>
                    <a:pt x="8061" y="67458"/>
                    <a:pt x="14417" y="71076"/>
                  </a:cubicBezTo>
                  <a:cubicBezTo>
                    <a:pt x="15752" y="71835"/>
                    <a:pt x="16944" y="72146"/>
                    <a:pt x="18002" y="72146"/>
                  </a:cubicBezTo>
                  <a:cubicBezTo>
                    <a:pt x="22768" y="72146"/>
                    <a:pt x="24802" y="65837"/>
                    <a:pt x="24802" y="65837"/>
                  </a:cubicBezTo>
                  <a:cubicBezTo>
                    <a:pt x="24802" y="65837"/>
                    <a:pt x="26557" y="69660"/>
                    <a:pt x="30408" y="69660"/>
                  </a:cubicBezTo>
                  <a:cubicBezTo>
                    <a:pt x="31369" y="69660"/>
                    <a:pt x="32461" y="69422"/>
                    <a:pt x="33689" y="68827"/>
                  </a:cubicBezTo>
                  <a:cubicBezTo>
                    <a:pt x="41950" y="64821"/>
                    <a:pt x="35124" y="59612"/>
                    <a:pt x="35122" y="59611"/>
                  </a:cubicBezTo>
                  <a:lnTo>
                    <a:pt x="35122" y="59611"/>
                  </a:lnTo>
                  <a:cubicBezTo>
                    <a:pt x="35123" y="59611"/>
                    <a:pt x="36519" y="60554"/>
                    <a:pt x="38580" y="60554"/>
                  </a:cubicBezTo>
                  <a:cubicBezTo>
                    <a:pt x="40289" y="60554"/>
                    <a:pt x="42454" y="59906"/>
                    <a:pt x="44661" y="57536"/>
                  </a:cubicBezTo>
                  <a:cubicBezTo>
                    <a:pt x="49530" y="52306"/>
                    <a:pt x="41587" y="48238"/>
                    <a:pt x="41586" y="48238"/>
                  </a:cubicBezTo>
                  <a:lnTo>
                    <a:pt x="41586" y="48238"/>
                  </a:lnTo>
                  <a:cubicBezTo>
                    <a:pt x="41586" y="48238"/>
                    <a:pt x="41594" y="48240"/>
                    <a:pt x="41609" y="48240"/>
                  </a:cubicBezTo>
                  <a:cubicBezTo>
                    <a:pt x="41773" y="48240"/>
                    <a:pt x="42791" y="47995"/>
                    <a:pt x="42766" y="41928"/>
                  </a:cubicBezTo>
                  <a:cubicBezTo>
                    <a:pt x="42739" y="35569"/>
                    <a:pt x="36945" y="35453"/>
                    <a:pt x="36522" y="35453"/>
                  </a:cubicBezTo>
                  <a:cubicBezTo>
                    <a:pt x="36506" y="35453"/>
                    <a:pt x="36497" y="35453"/>
                    <a:pt x="36497" y="35453"/>
                  </a:cubicBezTo>
                  <a:lnTo>
                    <a:pt x="323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3"/>
            <p:cNvSpPr/>
            <p:nvPr/>
          </p:nvSpPr>
          <p:spPr>
            <a:xfrm>
              <a:off x="7973937" y="3248636"/>
              <a:ext cx="61549" cy="56949"/>
            </a:xfrm>
            <a:custGeom>
              <a:rect b="b" l="l" r="r" t="t"/>
              <a:pathLst>
                <a:path extrusionOk="0" h="2699" w="2917">
                  <a:moveTo>
                    <a:pt x="1" y="1"/>
                  </a:moveTo>
                  <a:lnTo>
                    <a:pt x="417" y="2362"/>
                  </a:lnTo>
                  <a:cubicBezTo>
                    <a:pt x="417" y="2362"/>
                    <a:pt x="854" y="2698"/>
                    <a:pt x="1505" y="2698"/>
                  </a:cubicBezTo>
                  <a:cubicBezTo>
                    <a:pt x="1831" y="2698"/>
                    <a:pt x="2209" y="2614"/>
                    <a:pt x="2613" y="2362"/>
                  </a:cubicBezTo>
                  <a:lnTo>
                    <a:pt x="2916" y="1"/>
                  </a:lnTo>
                  <a:close/>
                </a:path>
              </a:pathLst>
            </a:custGeom>
            <a:solidFill>
              <a:srgbClr val="97A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3"/>
            <p:cNvSpPr/>
            <p:nvPr/>
          </p:nvSpPr>
          <p:spPr>
            <a:xfrm>
              <a:off x="7954757" y="3220194"/>
              <a:ext cx="101491" cy="46926"/>
            </a:xfrm>
            <a:custGeom>
              <a:rect b="b" l="l" r="r" t="t"/>
              <a:pathLst>
                <a:path extrusionOk="0" h="2224" w="4810">
                  <a:moveTo>
                    <a:pt x="4809" y="0"/>
                  </a:moveTo>
                  <a:lnTo>
                    <a:pt x="1" y="189"/>
                  </a:lnTo>
                  <a:lnTo>
                    <a:pt x="379" y="1702"/>
                  </a:lnTo>
                  <a:cubicBezTo>
                    <a:pt x="379" y="1702"/>
                    <a:pt x="1154" y="2223"/>
                    <a:pt x="2365" y="2223"/>
                  </a:cubicBezTo>
                  <a:cubicBezTo>
                    <a:pt x="2971" y="2223"/>
                    <a:pt x="3686" y="2093"/>
                    <a:pt x="4468" y="1702"/>
                  </a:cubicBezTo>
                  <a:lnTo>
                    <a:pt x="4809" y="0"/>
                  </a:lnTo>
                  <a:close/>
                </a:path>
              </a:pathLst>
            </a:custGeom>
            <a:solidFill>
              <a:srgbClr val="97A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3"/>
            <p:cNvSpPr/>
            <p:nvPr/>
          </p:nvSpPr>
          <p:spPr>
            <a:xfrm>
              <a:off x="7901648" y="2773232"/>
              <a:ext cx="240857" cy="470783"/>
            </a:xfrm>
            <a:custGeom>
              <a:rect b="b" l="l" r="r" t="t"/>
              <a:pathLst>
                <a:path extrusionOk="0" h="22312" w="11415">
                  <a:moveTo>
                    <a:pt x="4600" y="0"/>
                  </a:moveTo>
                  <a:cubicBezTo>
                    <a:pt x="4600" y="0"/>
                    <a:pt x="1" y="2962"/>
                    <a:pt x="738" y="12243"/>
                  </a:cubicBezTo>
                  <a:cubicBezTo>
                    <a:pt x="1476" y="21522"/>
                    <a:pt x="2044" y="21807"/>
                    <a:pt x="2044" y="21807"/>
                  </a:cubicBezTo>
                  <a:cubicBezTo>
                    <a:pt x="2044" y="21807"/>
                    <a:pt x="3811" y="22312"/>
                    <a:pt x="5443" y="22312"/>
                  </a:cubicBezTo>
                  <a:cubicBezTo>
                    <a:pt x="6259" y="22312"/>
                    <a:pt x="7042" y="22185"/>
                    <a:pt x="7553" y="21807"/>
                  </a:cubicBezTo>
                  <a:cubicBezTo>
                    <a:pt x="9087" y="20671"/>
                    <a:pt x="11415" y="2783"/>
                    <a:pt x="4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3"/>
            <p:cNvSpPr/>
            <p:nvPr/>
          </p:nvSpPr>
          <p:spPr>
            <a:xfrm>
              <a:off x="7957669" y="2773232"/>
              <a:ext cx="94802" cy="53742"/>
            </a:xfrm>
            <a:custGeom>
              <a:rect b="b" l="l" r="r" t="t"/>
              <a:pathLst>
                <a:path extrusionOk="0" h="2547" w="4493">
                  <a:moveTo>
                    <a:pt x="1945" y="0"/>
                  </a:moveTo>
                  <a:cubicBezTo>
                    <a:pt x="1945" y="0"/>
                    <a:pt x="977" y="626"/>
                    <a:pt x="1" y="2197"/>
                  </a:cubicBezTo>
                  <a:cubicBezTo>
                    <a:pt x="656" y="2345"/>
                    <a:pt x="1742" y="2547"/>
                    <a:pt x="2776" y="2547"/>
                  </a:cubicBezTo>
                  <a:cubicBezTo>
                    <a:pt x="3403" y="2547"/>
                    <a:pt x="4011" y="2473"/>
                    <a:pt x="4492" y="2267"/>
                  </a:cubicBezTo>
                  <a:cubicBezTo>
                    <a:pt x="3838" y="1227"/>
                    <a:pt x="3002" y="432"/>
                    <a:pt x="19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3"/>
            <p:cNvSpPr/>
            <p:nvPr/>
          </p:nvSpPr>
          <p:spPr>
            <a:xfrm>
              <a:off x="8101339" y="3248636"/>
              <a:ext cx="61549" cy="56949"/>
            </a:xfrm>
            <a:custGeom>
              <a:rect b="b" l="l" r="r" t="t"/>
              <a:pathLst>
                <a:path extrusionOk="0" h="2699" w="2917">
                  <a:moveTo>
                    <a:pt x="1" y="1"/>
                  </a:moveTo>
                  <a:lnTo>
                    <a:pt x="417" y="2362"/>
                  </a:lnTo>
                  <a:cubicBezTo>
                    <a:pt x="417" y="2362"/>
                    <a:pt x="855" y="2698"/>
                    <a:pt x="1505" y="2698"/>
                  </a:cubicBezTo>
                  <a:cubicBezTo>
                    <a:pt x="1831" y="2698"/>
                    <a:pt x="2209" y="2614"/>
                    <a:pt x="2613" y="2362"/>
                  </a:cubicBezTo>
                  <a:lnTo>
                    <a:pt x="29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3"/>
            <p:cNvSpPr/>
            <p:nvPr/>
          </p:nvSpPr>
          <p:spPr>
            <a:xfrm>
              <a:off x="8082180" y="3220194"/>
              <a:ext cx="101470" cy="46926"/>
            </a:xfrm>
            <a:custGeom>
              <a:rect b="b" l="l" r="r" t="t"/>
              <a:pathLst>
                <a:path extrusionOk="0" h="2224" w="4809">
                  <a:moveTo>
                    <a:pt x="4808" y="0"/>
                  </a:moveTo>
                  <a:lnTo>
                    <a:pt x="0" y="189"/>
                  </a:lnTo>
                  <a:lnTo>
                    <a:pt x="379" y="1702"/>
                  </a:lnTo>
                  <a:cubicBezTo>
                    <a:pt x="379" y="1702"/>
                    <a:pt x="1153" y="2223"/>
                    <a:pt x="2364" y="2223"/>
                  </a:cubicBezTo>
                  <a:cubicBezTo>
                    <a:pt x="2970" y="2223"/>
                    <a:pt x="3685" y="2093"/>
                    <a:pt x="4468" y="1702"/>
                  </a:cubicBezTo>
                  <a:lnTo>
                    <a:pt x="48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3"/>
            <p:cNvSpPr/>
            <p:nvPr/>
          </p:nvSpPr>
          <p:spPr>
            <a:xfrm>
              <a:off x="8029050" y="2773232"/>
              <a:ext cx="240857" cy="470783"/>
            </a:xfrm>
            <a:custGeom>
              <a:rect b="b" l="l" r="r" t="t"/>
              <a:pathLst>
                <a:path extrusionOk="0" h="22312" w="11415">
                  <a:moveTo>
                    <a:pt x="4601" y="0"/>
                  </a:moveTo>
                  <a:cubicBezTo>
                    <a:pt x="4601" y="0"/>
                    <a:pt x="0" y="2962"/>
                    <a:pt x="738" y="12243"/>
                  </a:cubicBezTo>
                  <a:cubicBezTo>
                    <a:pt x="1477" y="21522"/>
                    <a:pt x="2045" y="21807"/>
                    <a:pt x="2045" y="21807"/>
                  </a:cubicBezTo>
                  <a:cubicBezTo>
                    <a:pt x="2045" y="21807"/>
                    <a:pt x="3812" y="22312"/>
                    <a:pt x="5444" y="22312"/>
                  </a:cubicBezTo>
                  <a:cubicBezTo>
                    <a:pt x="6260" y="22312"/>
                    <a:pt x="7043" y="22185"/>
                    <a:pt x="7554" y="21807"/>
                  </a:cubicBezTo>
                  <a:cubicBezTo>
                    <a:pt x="9087" y="20671"/>
                    <a:pt x="11415" y="2783"/>
                    <a:pt x="4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3"/>
            <p:cNvSpPr/>
            <p:nvPr/>
          </p:nvSpPr>
          <p:spPr>
            <a:xfrm>
              <a:off x="8085071" y="2773232"/>
              <a:ext cx="94802" cy="53742"/>
            </a:xfrm>
            <a:custGeom>
              <a:rect b="b" l="l" r="r" t="t"/>
              <a:pathLst>
                <a:path extrusionOk="0" h="2547" w="4493">
                  <a:moveTo>
                    <a:pt x="1946" y="0"/>
                  </a:moveTo>
                  <a:cubicBezTo>
                    <a:pt x="1946" y="0"/>
                    <a:pt x="977" y="626"/>
                    <a:pt x="1" y="2197"/>
                  </a:cubicBezTo>
                  <a:cubicBezTo>
                    <a:pt x="656" y="2345"/>
                    <a:pt x="1742" y="2547"/>
                    <a:pt x="2776" y="2547"/>
                  </a:cubicBezTo>
                  <a:cubicBezTo>
                    <a:pt x="3403" y="2547"/>
                    <a:pt x="4011" y="2473"/>
                    <a:pt x="4492" y="2267"/>
                  </a:cubicBezTo>
                  <a:cubicBezTo>
                    <a:pt x="3838" y="1227"/>
                    <a:pt x="3002" y="432"/>
                    <a:pt x="19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3"/>
            <p:cNvSpPr/>
            <p:nvPr/>
          </p:nvSpPr>
          <p:spPr>
            <a:xfrm>
              <a:off x="7747745" y="2902364"/>
              <a:ext cx="157659" cy="132888"/>
            </a:xfrm>
            <a:custGeom>
              <a:rect b="b" l="l" r="r" t="t"/>
              <a:pathLst>
                <a:path extrusionOk="0" h="6298" w="7472">
                  <a:moveTo>
                    <a:pt x="6230" y="0"/>
                  </a:moveTo>
                  <a:cubicBezTo>
                    <a:pt x="6183" y="0"/>
                    <a:pt x="6134" y="4"/>
                    <a:pt x="6082" y="13"/>
                  </a:cubicBezTo>
                  <a:cubicBezTo>
                    <a:pt x="6082" y="13"/>
                    <a:pt x="304" y="3389"/>
                    <a:pt x="304" y="3691"/>
                  </a:cubicBezTo>
                  <a:cubicBezTo>
                    <a:pt x="304" y="3993"/>
                    <a:pt x="0" y="6236"/>
                    <a:pt x="788" y="6296"/>
                  </a:cubicBezTo>
                  <a:cubicBezTo>
                    <a:pt x="794" y="6297"/>
                    <a:pt x="801" y="6297"/>
                    <a:pt x="809" y="6297"/>
                  </a:cubicBezTo>
                  <a:cubicBezTo>
                    <a:pt x="1667" y="6297"/>
                    <a:pt x="7087" y="2783"/>
                    <a:pt x="7087" y="2783"/>
                  </a:cubicBezTo>
                  <a:cubicBezTo>
                    <a:pt x="7087" y="2783"/>
                    <a:pt x="7471" y="0"/>
                    <a:pt x="6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3"/>
            <p:cNvSpPr/>
            <p:nvPr/>
          </p:nvSpPr>
          <p:spPr>
            <a:xfrm>
              <a:off x="7809737" y="3000711"/>
              <a:ext cx="48889" cy="77395"/>
            </a:xfrm>
            <a:custGeom>
              <a:rect b="b" l="l" r="r" t="t"/>
              <a:pathLst>
                <a:path extrusionOk="0" h="3668" w="2317">
                  <a:moveTo>
                    <a:pt x="1908" y="0"/>
                  </a:moveTo>
                  <a:cubicBezTo>
                    <a:pt x="666" y="30"/>
                    <a:pt x="0" y="2847"/>
                    <a:pt x="936" y="3513"/>
                  </a:cubicBezTo>
                  <a:cubicBezTo>
                    <a:pt x="1086" y="3620"/>
                    <a:pt x="1224" y="3668"/>
                    <a:pt x="1349" y="3668"/>
                  </a:cubicBezTo>
                  <a:cubicBezTo>
                    <a:pt x="2005" y="3668"/>
                    <a:pt x="2317" y="2365"/>
                    <a:pt x="2240" y="1423"/>
                  </a:cubicBezTo>
                  <a:cubicBezTo>
                    <a:pt x="2148" y="302"/>
                    <a:pt x="1908" y="0"/>
                    <a:pt x="1908" y="0"/>
                  </a:cubicBezTo>
                  <a:close/>
                </a:path>
              </a:pathLst>
            </a:custGeom>
            <a:solidFill>
              <a:srgbClr val="E8A4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3"/>
            <p:cNvSpPr/>
            <p:nvPr/>
          </p:nvSpPr>
          <p:spPr>
            <a:xfrm>
              <a:off x="7782518" y="2475870"/>
              <a:ext cx="417295" cy="203467"/>
            </a:xfrm>
            <a:custGeom>
              <a:rect b="b" l="l" r="r" t="t"/>
              <a:pathLst>
                <a:path extrusionOk="0" h="9643" w="19777">
                  <a:moveTo>
                    <a:pt x="1" y="0"/>
                  </a:moveTo>
                  <a:cubicBezTo>
                    <a:pt x="1" y="1"/>
                    <a:pt x="7594" y="6984"/>
                    <a:pt x="7876" y="7235"/>
                  </a:cubicBezTo>
                  <a:cubicBezTo>
                    <a:pt x="8152" y="7481"/>
                    <a:pt x="19289" y="9642"/>
                    <a:pt x="19721" y="9642"/>
                  </a:cubicBezTo>
                  <a:cubicBezTo>
                    <a:pt x="19729" y="9642"/>
                    <a:pt x="19733" y="9642"/>
                    <a:pt x="19734" y="9640"/>
                  </a:cubicBezTo>
                  <a:cubicBezTo>
                    <a:pt x="19777" y="9559"/>
                    <a:pt x="12898" y="1607"/>
                    <a:pt x="12087" y="1182"/>
                  </a:cubicBezTo>
                  <a:lnTo>
                    <a:pt x="1" y="0"/>
                  </a:ln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3"/>
            <p:cNvSpPr/>
            <p:nvPr/>
          </p:nvSpPr>
          <p:spPr>
            <a:xfrm>
              <a:off x="7605446" y="3544585"/>
              <a:ext cx="59207" cy="104888"/>
            </a:xfrm>
            <a:custGeom>
              <a:rect b="b" l="l" r="r" t="t"/>
              <a:pathLst>
                <a:path extrusionOk="0" h="4971" w="2806">
                  <a:moveTo>
                    <a:pt x="833" y="1"/>
                  </a:moveTo>
                  <a:cubicBezTo>
                    <a:pt x="806" y="1"/>
                    <a:pt x="791" y="2"/>
                    <a:pt x="791" y="2"/>
                  </a:cubicBezTo>
                  <a:cubicBezTo>
                    <a:pt x="791" y="2"/>
                    <a:pt x="1" y="2969"/>
                    <a:pt x="119" y="3913"/>
                  </a:cubicBezTo>
                  <a:cubicBezTo>
                    <a:pt x="204" y="4595"/>
                    <a:pt x="921" y="4970"/>
                    <a:pt x="1491" y="4970"/>
                  </a:cubicBezTo>
                  <a:cubicBezTo>
                    <a:pt x="1710" y="4970"/>
                    <a:pt x="1907" y="4915"/>
                    <a:pt x="2039" y="4800"/>
                  </a:cubicBezTo>
                  <a:cubicBezTo>
                    <a:pt x="2511" y="4386"/>
                    <a:pt x="2805" y="1813"/>
                    <a:pt x="2805" y="1813"/>
                  </a:cubicBezTo>
                  <a:cubicBezTo>
                    <a:pt x="2300" y="88"/>
                    <a:pt x="1075" y="1"/>
                    <a:pt x="833"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3"/>
            <p:cNvSpPr/>
            <p:nvPr/>
          </p:nvSpPr>
          <p:spPr>
            <a:xfrm>
              <a:off x="7623761" y="3270644"/>
              <a:ext cx="356442" cy="111007"/>
            </a:xfrm>
            <a:custGeom>
              <a:rect b="b" l="l" r="r" t="t"/>
              <a:pathLst>
                <a:path extrusionOk="0" h="5261" w="16893">
                  <a:moveTo>
                    <a:pt x="15056" y="1"/>
                  </a:moveTo>
                  <a:cubicBezTo>
                    <a:pt x="15056" y="1"/>
                    <a:pt x="1896" y="260"/>
                    <a:pt x="889" y="2069"/>
                  </a:cubicBezTo>
                  <a:cubicBezTo>
                    <a:pt x="1" y="3664"/>
                    <a:pt x="100" y="5260"/>
                    <a:pt x="3593" y="5260"/>
                  </a:cubicBezTo>
                  <a:cubicBezTo>
                    <a:pt x="4063" y="5260"/>
                    <a:pt x="4593" y="5232"/>
                    <a:pt x="5191" y="5170"/>
                  </a:cubicBezTo>
                  <a:cubicBezTo>
                    <a:pt x="10237" y="4652"/>
                    <a:pt x="15818" y="5104"/>
                    <a:pt x="16355" y="3245"/>
                  </a:cubicBezTo>
                  <a:cubicBezTo>
                    <a:pt x="16892" y="1385"/>
                    <a:pt x="15056" y="1"/>
                    <a:pt x="150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3"/>
            <p:cNvSpPr/>
            <p:nvPr/>
          </p:nvSpPr>
          <p:spPr>
            <a:xfrm>
              <a:off x="7594052" y="3309425"/>
              <a:ext cx="126748" cy="299557"/>
            </a:xfrm>
            <a:custGeom>
              <a:rect b="b" l="l" r="r" t="t"/>
              <a:pathLst>
                <a:path extrusionOk="0" h="14197" w="6007">
                  <a:moveTo>
                    <a:pt x="3582" y="0"/>
                  </a:moveTo>
                  <a:cubicBezTo>
                    <a:pt x="3464" y="0"/>
                    <a:pt x="3341" y="13"/>
                    <a:pt x="3213" y="39"/>
                  </a:cubicBezTo>
                  <a:cubicBezTo>
                    <a:pt x="3213" y="39"/>
                    <a:pt x="3178" y="29"/>
                    <a:pt x="3119" y="29"/>
                  </a:cubicBezTo>
                  <a:cubicBezTo>
                    <a:pt x="2877" y="29"/>
                    <a:pt x="2234" y="186"/>
                    <a:pt x="1880" y="1764"/>
                  </a:cubicBezTo>
                  <a:cubicBezTo>
                    <a:pt x="1439" y="3733"/>
                    <a:pt x="0" y="13103"/>
                    <a:pt x="198" y="13289"/>
                  </a:cubicBezTo>
                  <a:cubicBezTo>
                    <a:pt x="368" y="13451"/>
                    <a:pt x="2154" y="14197"/>
                    <a:pt x="3589" y="14197"/>
                  </a:cubicBezTo>
                  <a:cubicBezTo>
                    <a:pt x="3813" y="14197"/>
                    <a:pt x="4028" y="14178"/>
                    <a:pt x="4227" y="14137"/>
                  </a:cubicBezTo>
                  <a:cubicBezTo>
                    <a:pt x="4227" y="14137"/>
                    <a:pt x="5567" y="5415"/>
                    <a:pt x="5794" y="3926"/>
                  </a:cubicBezTo>
                  <a:cubicBezTo>
                    <a:pt x="6007" y="2533"/>
                    <a:pt x="5272" y="0"/>
                    <a:pt x="35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3"/>
            <p:cNvSpPr/>
            <p:nvPr/>
          </p:nvSpPr>
          <p:spPr>
            <a:xfrm>
              <a:off x="7466883" y="3586194"/>
              <a:ext cx="198277" cy="110353"/>
            </a:xfrm>
            <a:custGeom>
              <a:rect b="b" l="l" r="r" t="t"/>
              <a:pathLst>
                <a:path extrusionOk="0" h="5230" w="9397">
                  <a:moveTo>
                    <a:pt x="1734" y="1"/>
                  </a:moveTo>
                  <a:cubicBezTo>
                    <a:pt x="729" y="1"/>
                    <a:pt x="0" y="224"/>
                    <a:pt x="138" y="912"/>
                  </a:cubicBezTo>
                  <a:cubicBezTo>
                    <a:pt x="467" y="2558"/>
                    <a:pt x="5034" y="5229"/>
                    <a:pt x="7225" y="5229"/>
                  </a:cubicBezTo>
                  <a:cubicBezTo>
                    <a:pt x="7653" y="5229"/>
                    <a:pt x="7990" y="5128"/>
                    <a:pt x="8187" y="4897"/>
                  </a:cubicBezTo>
                  <a:cubicBezTo>
                    <a:pt x="9396" y="3482"/>
                    <a:pt x="9155" y="1978"/>
                    <a:pt x="9155" y="1978"/>
                  </a:cubicBezTo>
                  <a:lnTo>
                    <a:pt x="9155" y="1978"/>
                  </a:lnTo>
                  <a:cubicBezTo>
                    <a:pt x="9064" y="1985"/>
                    <a:pt x="8975" y="1988"/>
                    <a:pt x="8888" y="1988"/>
                  </a:cubicBezTo>
                  <a:cubicBezTo>
                    <a:pt x="7263" y="1988"/>
                    <a:pt x="6423" y="772"/>
                    <a:pt x="6423" y="772"/>
                  </a:cubicBezTo>
                  <a:cubicBezTo>
                    <a:pt x="6423" y="772"/>
                    <a:pt x="3601" y="1"/>
                    <a:pt x="1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3"/>
            <p:cNvSpPr/>
            <p:nvPr/>
          </p:nvSpPr>
          <p:spPr>
            <a:xfrm>
              <a:off x="7468529" y="3590857"/>
              <a:ext cx="182726" cy="105648"/>
            </a:xfrm>
            <a:custGeom>
              <a:rect b="b" l="l" r="r" t="t"/>
              <a:pathLst>
                <a:path extrusionOk="0" h="5007" w="8660">
                  <a:moveTo>
                    <a:pt x="798" y="1"/>
                  </a:moveTo>
                  <a:cubicBezTo>
                    <a:pt x="525" y="1"/>
                    <a:pt x="359" y="31"/>
                    <a:pt x="322" y="41"/>
                  </a:cubicBezTo>
                  <a:cubicBezTo>
                    <a:pt x="105" y="184"/>
                    <a:pt x="0" y="394"/>
                    <a:pt x="60" y="691"/>
                  </a:cubicBezTo>
                  <a:cubicBezTo>
                    <a:pt x="389" y="2338"/>
                    <a:pt x="4954" y="5006"/>
                    <a:pt x="7145" y="5006"/>
                  </a:cubicBezTo>
                  <a:cubicBezTo>
                    <a:pt x="7384" y="5006"/>
                    <a:pt x="7595" y="4975"/>
                    <a:pt x="7769" y="4906"/>
                  </a:cubicBezTo>
                  <a:cubicBezTo>
                    <a:pt x="8660" y="4068"/>
                    <a:pt x="6972" y="3101"/>
                    <a:pt x="4580" y="1407"/>
                  </a:cubicBezTo>
                  <a:cubicBezTo>
                    <a:pt x="2869" y="196"/>
                    <a:pt x="1489" y="1"/>
                    <a:pt x="7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3"/>
            <p:cNvSpPr/>
            <p:nvPr/>
          </p:nvSpPr>
          <p:spPr>
            <a:xfrm>
              <a:off x="7822523" y="2858940"/>
              <a:ext cx="271979" cy="441180"/>
            </a:xfrm>
            <a:custGeom>
              <a:rect b="b" l="l" r="r" t="t"/>
              <a:pathLst>
                <a:path extrusionOk="0" h="20909" w="12890">
                  <a:moveTo>
                    <a:pt x="7825" y="1"/>
                  </a:moveTo>
                  <a:cubicBezTo>
                    <a:pt x="7452" y="1"/>
                    <a:pt x="7072" y="50"/>
                    <a:pt x="6693" y="154"/>
                  </a:cubicBezTo>
                  <a:cubicBezTo>
                    <a:pt x="3597" y="1005"/>
                    <a:pt x="1966" y="2216"/>
                    <a:pt x="1997" y="2963"/>
                  </a:cubicBezTo>
                  <a:cubicBezTo>
                    <a:pt x="2074" y="4934"/>
                    <a:pt x="698" y="14197"/>
                    <a:pt x="152" y="18832"/>
                  </a:cubicBezTo>
                  <a:cubicBezTo>
                    <a:pt x="1" y="20114"/>
                    <a:pt x="2540" y="20711"/>
                    <a:pt x="3924" y="20711"/>
                  </a:cubicBezTo>
                  <a:cubicBezTo>
                    <a:pt x="3977" y="20711"/>
                    <a:pt x="4029" y="20711"/>
                    <a:pt x="4078" y="20709"/>
                  </a:cubicBezTo>
                  <a:cubicBezTo>
                    <a:pt x="4141" y="20707"/>
                    <a:pt x="4203" y="20706"/>
                    <a:pt x="4264" y="20706"/>
                  </a:cubicBezTo>
                  <a:cubicBezTo>
                    <a:pt x="5135" y="20706"/>
                    <a:pt x="5887" y="20909"/>
                    <a:pt x="6687" y="20909"/>
                  </a:cubicBezTo>
                  <a:cubicBezTo>
                    <a:pt x="7602" y="20909"/>
                    <a:pt x="8580" y="20642"/>
                    <a:pt x="9867" y="19498"/>
                  </a:cubicBezTo>
                  <a:cubicBezTo>
                    <a:pt x="12890" y="16809"/>
                    <a:pt x="12583" y="8685"/>
                    <a:pt x="12098" y="3877"/>
                  </a:cubicBezTo>
                  <a:cubicBezTo>
                    <a:pt x="11871" y="1629"/>
                    <a:pt x="9965" y="1"/>
                    <a:pt x="78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3"/>
            <p:cNvSpPr/>
            <p:nvPr/>
          </p:nvSpPr>
          <p:spPr>
            <a:xfrm>
              <a:off x="7898589" y="3624048"/>
              <a:ext cx="75981" cy="93600"/>
            </a:xfrm>
            <a:custGeom>
              <a:rect b="b" l="l" r="r" t="t"/>
              <a:pathLst>
                <a:path extrusionOk="0" h="4436" w="3601">
                  <a:moveTo>
                    <a:pt x="865" y="0"/>
                  </a:moveTo>
                  <a:cubicBezTo>
                    <a:pt x="339" y="0"/>
                    <a:pt x="1" y="218"/>
                    <a:pt x="1" y="218"/>
                  </a:cubicBezTo>
                  <a:cubicBezTo>
                    <a:pt x="1" y="218"/>
                    <a:pt x="719" y="3203"/>
                    <a:pt x="1272" y="3977"/>
                  </a:cubicBezTo>
                  <a:cubicBezTo>
                    <a:pt x="1505" y="4303"/>
                    <a:pt x="1877" y="4435"/>
                    <a:pt x="2245" y="4435"/>
                  </a:cubicBezTo>
                  <a:cubicBezTo>
                    <a:pt x="2753" y="4435"/>
                    <a:pt x="3256" y="4184"/>
                    <a:pt x="3383" y="3843"/>
                  </a:cubicBezTo>
                  <a:cubicBezTo>
                    <a:pt x="3600" y="3253"/>
                    <a:pt x="2634" y="850"/>
                    <a:pt x="2634" y="850"/>
                  </a:cubicBezTo>
                  <a:cubicBezTo>
                    <a:pt x="1966" y="177"/>
                    <a:pt x="1339" y="0"/>
                    <a:pt x="865"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3"/>
            <p:cNvSpPr/>
            <p:nvPr/>
          </p:nvSpPr>
          <p:spPr>
            <a:xfrm>
              <a:off x="7770470" y="3240112"/>
              <a:ext cx="300253" cy="232839"/>
            </a:xfrm>
            <a:custGeom>
              <a:rect b="b" l="l" r="r" t="t"/>
              <a:pathLst>
                <a:path extrusionOk="0" h="11035" w="14230">
                  <a:moveTo>
                    <a:pt x="12959" y="1"/>
                  </a:moveTo>
                  <a:cubicBezTo>
                    <a:pt x="12495" y="1"/>
                    <a:pt x="11932" y="204"/>
                    <a:pt x="11404" y="446"/>
                  </a:cubicBezTo>
                  <a:cubicBezTo>
                    <a:pt x="9720" y="1221"/>
                    <a:pt x="7022" y="2650"/>
                    <a:pt x="4351" y="4858"/>
                  </a:cubicBezTo>
                  <a:cubicBezTo>
                    <a:pt x="1" y="8452"/>
                    <a:pt x="2233" y="9981"/>
                    <a:pt x="2797" y="10864"/>
                  </a:cubicBezTo>
                  <a:cubicBezTo>
                    <a:pt x="2871" y="10981"/>
                    <a:pt x="3000" y="11035"/>
                    <a:pt x="3179" y="11035"/>
                  </a:cubicBezTo>
                  <a:cubicBezTo>
                    <a:pt x="4347" y="11035"/>
                    <a:pt x="7631" y="8704"/>
                    <a:pt x="11589" y="6384"/>
                  </a:cubicBezTo>
                  <a:cubicBezTo>
                    <a:pt x="14097" y="4914"/>
                    <a:pt x="14230" y="2148"/>
                    <a:pt x="13914" y="767"/>
                  </a:cubicBezTo>
                  <a:cubicBezTo>
                    <a:pt x="13784" y="202"/>
                    <a:pt x="13421" y="1"/>
                    <a:pt x="129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3"/>
            <p:cNvSpPr/>
            <p:nvPr/>
          </p:nvSpPr>
          <p:spPr>
            <a:xfrm>
              <a:off x="7796612" y="3385238"/>
              <a:ext cx="179477" cy="284913"/>
            </a:xfrm>
            <a:custGeom>
              <a:rect b="b" l="l" r="r" t="t"/>
              <a:pathLst>
                <a:path extrusionOk="0" h="13503" w="8506">
                  <a:moveTo>
                    <a:pt x="1973" y="0"/>
                  </a:moveTo>
                  <a:cubicBezTo>
                    <a:pt x="1604" y="0"/>
                    <a:pt x="1240" y="120"/>
                    <a:pt x="902" y="403"/>
                  </a:cubicBezTo>
                  <a:cubicBezTo>
                    <a:pt x="902" y="403"/>
                    <a:pt x="0" y="613"/>
                    <a:pt x="551" y="2555"/>
                  </a:cubicBezTo>
                  <a:cubicBezTo>
                    <a:pt x="1100" y="4498"/>
                    <a:pt x="4297" y="13421"/>
                    <a:pt x="4559" y="13492"/>
                  </a:cubicBezTo>
                  <a:cubicBezTo>
                    <a:pt x="4585" y="13498"/>
                    <a:pt x="4632" y="13502"/>
                    <a:pt x="4698" y="13502"/>
                  </a:cubicBezTo>
                  <a:cubicBezTo>
                    <a:pt x="5303" y="13502"/>
                    <a:pt x="7467" y="13195"/>
                    <a:pt x="8506" y="12318"/>
                  </a:cubicBezTo>
                  <a:cubicBezTo>
                    <a:pt x="8506" y="12318"/>
                    <a:pt x="5531" y="4011"/>
                    <a:pt x="5021" y="2592"/>
                  </a:cubicBezTo>
                  <a:cubicBezTo>
                    <a:pt x="4625" y="1488"/>
                    <a:pt x="3273" y="0"/>
                    <a:pt x="19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3"/>
            <p:cNvSpPr/>
            <p:nvPr/>
          </p:nvSpPr>
          <p:spPr>
            <a:xfrm>
              <a:off x="7792793" y="3684478"/>
              <a:ext cx="200977" cy="94043"/>
            </a:xfrm>
            <a:custGeom>
              <a:rect b="b" l="l" r="r" t="t"/>
              <a:pathLst>
                <a:path extrusionOk="0" h="4457" w="9525">
                  <a:moveTo>
                    <a:pt x="8596" y="0"/>
                  </a:moveTo>
                  <a:cubicBezTo>
                    <a:pt x="7993" y="392"/>
                    <a:pt x="7398" y="510"/>
                    <a:pt x="6901" y="510"/>
                  </a:cubicBezTo>
                  <a:cubicBezTo>
                    <a:pt x="6149" y="510"/>
                    <a:pt x="5620" y="241"/>
                    <a:pt x="5620" y="241"/>
                  </a:cubicBezTo>
                  <a:cubicBezTo>
                    <a:pt x="5620" y="241"/>
                    <a:pt x="359" y="1471"/>
                    <a:pt x="19" y="2820"/>
                  </a:cubicBezTo>
                  <a:cubicBezTo>
                    <a:pt x="16" y="2831"/>
                    <a:pt x="15" y="2842"/>
                    <a:pt x="12" y="2853"/>
                  </a:cubicBezTo>
                  <a:cubicBezTo>
                    <a:pt x="4" y="2896"/>
                    <a:pt x="0" y="2939"/>
                    <a:pt x="2" y="2982"/>
                  </a:cubicBezTo>
                  <a:cubicBezTo>
                    <a:pt x="2" y="2997"/>
                    <a:pt x="5" y="3013"/>
                    <a:pt x="7" y="3027"/>
                  </a:cubicBezTo>
                  <a:cubicBezTo>
                    <a:pt x="12" y="3069"/>
                    <a:pt x="23" y="3109"/>
                    <a:pt x="39" y="3149"/>
                  </a:cubicBezTo>
                  <a:cubicBezTo>
                    <a:pt x="45" y="3164"/>
                    <a:pt x="49" y="3180"/>
                    <a:pt x="56" y="3195"/>
                  </a:cubicBezTo>
                  <a:cubicBezTo>
                    <a:pt x="84" y="3253"/>
                    <a:pt x="118" y="3308"/>
                    <a:pt x="160" y="3357"/>
                  </a:cubicBezTo>
                  <a:cubicBezTo>
                    <a:pt x="237" y="3448"/>
                    <a:pt x="328" y="3528"/>
                    <a:pt x="425" y="3596"/>
                  </a:cubicBezTo>
                  <a:cubicBezTo>
                    <a:pt x="434" y="3602"/>
                    <a:pt x="442" y="3610"/>
                    <a:pt x="452" y="3616"/>
                  </a:cubicBezTo>
                  <a:cubicBezTo>
                    <a:pt x="561" y="3690"/>
                    <a:pt x="678" y="3756"/>
                    <a:pt x="800" y="3813"/>
                  </a:cubicBezTo>
                  <a:cubicBezTo>
                    <a:pt x="817" y="3822"/>
                    <a:pt x="834" y="3831"/>
                    <a:pt x="852" y="3840"/>
                  </a:cubicBezTo>
                  <a:cubicBezTo>
                    <a:pt x="990" y="3901"/>
                    <a:pt x="1129" y="3956"/>
                    <a:pt x="1272" y="4003"/>
                  </a:cubicBezTo>
                  <a:cubicBezTo>
                    <a:pt x="1296" y="4011"/>
                    <a:pt x="1320" y="4020"/>
                    <a:pt x="1346" y="4027"/>
                  </a:cubicBezTo>
                  <a:cubicBezTo>
                    <a:pt x="1497" y="4077"/>
                    <a:pt x="1659" y="4121"/>
                    <a:pt x="1828" y="4161"/>
                  </a:cubicBezTo>
                  <a:cubicBezTo>
                    <a:pt x="1855" y="4168"/>
                    <a:pt x="1883" y="4175"/>
                    <a:pt x="1910" y="4181"/>
                  </a:cubicBezTo>
                  <a:cubicBezTo>
                    <a:pt x="2084" y="4221"/>
                    <a:pt x="2265" y="4256"/>
                    <a:pt x="2453" y="4288"/>
                  </a:cubicBezTo>
                  <a:cubicBezTo>
                    <a:pt x="2477" y="4292"/>
                    <a:pt x="2501" y="4295"/>
                    <a:pt x="2524" y="4299"/>
                  </a:cubicBezTo>
                  <a:cubicBezTo>
                    <a:pt x="2720" y="4330"/>
                    <a:pt x="2923" y="4357"/>
                    <a:pt x="3130" y="4380"/>
                  </a:cubicBezTo>
                  <a:cubicBezTo>
                    <a:pt x="3141" y="4381"/>
                    <a:pt x="3153" y="4382"/>
                    <a:pt x="3164" y="4383"/>
                  </a:cubicBezTo>
                  <a:cubicBezTo>
                    <a:pt x="3608" y="4428"/>
                    <a:pt x="4070" y="4453"/>
                    <a:pt x="4535" y="4457"/>
                  </a:cubicBezTo>
                  <a:lnTo>
                    <a:pt x="4542" y="4457"/>
                  </a:lnTo>
                  <a:cubicBezTo>
                    <a:pt x="4566" y="4457"/>
                    <a:pt x="4589" y="4457"/>
                    <a:pt x="4612" y="4457"/>
                  </a:cubicBezTo>
                  <a:cubicBezTo>
                    <a:pt x="4820" y="4457"/>
                    <a:pt x="5027" y="4453"/>
                    <a:pt x="5231" y="4445"/>
                  </a:cubicBezTo>
                  <a:lnTo>
                    <a:pt x="5258" y="4444"/>
                  </a:lnTo>
                  <a:cubicBezTo>
                    <a:pt x="5486" y="4434"/>
                    <a:pt x="5709" y="4418"/>
                    <a:pt x="5928" y="4399"/>
                  </a:cubicBezTo>
                  <a:lnTo>
                    <a:pt x="5954" y="4396"/>
                  </a:lnTo>
                  <a:cubicBezTo>
                    <a:pt x="6174" y="4375"/>
                    <a:pt x="6391" y="4349"/>
                    <a:pt x="6599" y="4317"/>
                  </a:cubicBezTo>
                  <a:lnTo>
                    <a:pt x="6612" y="4315"/>
                  </a:lnTo>
                  <a:cubicBezTo>
                    <a:pt x="7949" y="4111"/>
                    <a:pt x="8995" y="3686"/>
                    <a:pt x="9136" y="3028"/>
                  </a:cubicBezTo>
                  <a:cubicBezTo>
                    <a:pt x="9525" y="1208"/>
                    <a:pt x="8596" y="0"/>
                    <a:pt x="85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3"/>
            <p:cNvSpPr/>
            <p:nvPr/>
          </p:nvSpPr>
          <p:spPr>
            <a:xfrm>
              <a:off x="7812944" y="2588312"/>
              <a:ext cx="237417" cy="314327"/>
            </a:xfrm>
            <a:custGeom>
              <a:rect b="b" l="l" r="r" t="t"/>
              <a:pathLst>
                <a:path extrusionOk="0" h="14897" w="11252">
                  <a:moveTo>
                    <a:pt x="5663" y="1"/>
                  </a:moveTo>
                  <a:cubicBezTo>
                    <a:pt x="5259" y="1"/>
                    <a:pt x="4832" y="44"/>
                    <a:pt x="4384" y="137"/>
                  </a:cubicBezTo>
                  <a:cubicBezTo>
                    <a:pt x="325" y="977"/>
                    <a:pt x="308" y="6345"/>
                    <a:pt x="308" y="6345"/>
                  </a:cubicBezTo>
                  <a:cubicBezTo>
                    <a:pt x="308" y="6345"/>
                    <a:pt x="1" y="7814"/>
                    <a:pt x="613" y="10392"/>
                  </a:cubicBezTo>
                  <a:cubicBezTo>
                    <a:pt x="1077" y="12346"/>
                    <a:pt x="3274" y="12583"/>
                    <a:pt x="4311" y="12583"/>
                  </a:cubicBezTo>
                  <a:cubicBezTo>
                    <a:pt x="4642" y="12583"/>
                    <a:pt x="4855" y="12559"/>
                    <a:pt x="4855" y="12559"/>
                  </a:cubicBezTo>
                  <a:lnTo>
                    <a:pt x="5115" y="14261"/>
                  </a:lnTo>
                  <a:cubicBezTo>
                    <a:pt x="5521" y="14727"/>
                    <a:pt x="5983" y="14897"/>
                    <a:pt x="6440" y="14897"/>
                  </a:cubicBezTo>
                  <a:cubicBezTo>
                    <a:pt x="7660" y="14897"/>
                    <a:pt x="8845" y="13688"/>
                    <a:pt x="8845" y="13688"/>
                  </a:cubicBezTo>
                  <a:cubicBezTo>
                    <a:pt x="8845" y="13688"/>
                    <a:pt x="7956" y="11649"/>
                    <a:pt x="8781" y="11378"/>
                  </a:cubicBezTo>
                  <a:cubicBezTo>
                    <a:pt x="9605" y="11107"/>
                    <a:pt x="11252" y="8182"/>
                    <a:pt x="10959" y="5339"/>
                  </a:cubicBezTo>
                  <a:cubicBezTo>
                    <a:pt x="10700" y="2810"/>
                    <a:pt x="8912" y="1"/>
                    <a:pt x="5663"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3"/>
            <p:cNvSpPr/>
            <p:nvPr/>
          </p:nvSpPr>
          <p:spPr>
            <a:xfrm>
              <a:off x="7764224" y="2569427"/>
              <a:ext cx="297257" cy="277212"/>
            </a:xfrm>
            <a:custGeom>
              <a:rect b="b" l="l" r="r" t="t"/>
              <a:pathLst>
                <a:path extrusionOk="0" h="13138" w="14088">
                  <a:moveTo>
                    <a:pt x="2891" y="0"/>
                  </a:moveTo>
                  <a:cubicBezTo>
                    <a:pt x="2701" y="0"/>
                    <a:pt x="2470" y="38"/>
                    <a:pt x="2187" y="133"/>
                  </a:cubicBezTo>
                  <a:cubicBezTo>
                    <a:pt x="874" y="574"/>
                    <a:pt x="0" y="3183"/>
                    <a:pt x="2260" y="4678"/>
                  </a:cubicBezTo>
                  <a:cubicBezTo>
                    <a:pt x="3004" y="5170"/>
                    <a:pt x="4021" y="5335"/>
                    <a:pt x="5052" y="5335"/>
                  </a:cubicBezTo>
                  <a:cubicBezTo>
                    <a:pt x="7154" y="5335"/>
                    <a:pt x="9311" y="4648"/>
                    <a:pt x="9312" y="4648"/>
                  </a:cubicBezTo>
                  <a:lnTo>
                    <a:pt x="9312" y="4648"/>
                  </a:lnTo>
                  <a:cubicBezTo>
                    <a:pt x="9312" y="4648"/>
                    <a:pt x="8940" y="5568"/>
                    <a:pt x="8979" y="5828"/>
                  </a:cubicBezTo>
                  <a:cubicBezTo>
                    <a:pt x="9017" y="6089"/>
                    <a:pt x="9784" y="6675"/>
                    <a:pt x="9833" y="6888"/>
                  </a:cubicBezTo>
                  <a:cubicBezTo>
                    <a:pt x="9884" y="7101"/>
                    <a:pt x="9693" y="8111"/>
                    <a:pt x="9675" y="8608"/>
                  </a:cubicBezTo>
                  <a:cubicBezTo>
                    <a:pt x="9658" y="9061"/>
                    <a:pt x="10202" y="9442"/>
                    <a:pt x="10504" y="9442"/>
                  </a:cubicBezTo>
                  <a:cubicBezTo>
                    <a:pt x="10534" y="9442"/>
                    <a:pt x="10561" y="9439"/>
                    <a:pt x="10586" y="9431"/>
                  </a:cubicBezTo>
                  <a:cubicBezTo>
                    <a:pt x="10858" y="9345"/>
                    <a:pt x="10672" y="7690"/>
                    <a:pt x="10672" y="7690"/>
                  </a:cubicBezTo>
                  <a:cubicBezTo>
                    <a:pt x="10672" y="7690"/>
                    <a:pt x="11084" y="7218"/>
                    <a:pt x="11495" y="7218"/>
                  </a:cubicBezTo>
                  <a:cubicBezTo>
                    <a:pt x="11657" y="7218"/>
                    <a:pt x="11818" y="7290"/>
                    <a:pt x="11954" y="7493"/>
                  </a:cubicBezTo>
                  <a:cubicBezTo>
                    <a:pt x="12436" y="8212"/>
                    <a:pt x="11597" y="9622"/>
                    <a:pt x="11518" y="9955"/>
                  </a:cubicBezTo>
                  <a:cubicBezTo>
                    <a:pt x="11438" y="10289"/>
                    <a:pt x="9790" y="11505"/>
                    <a:pt x="10745" y="12822"/>
                  </a:cubicBezTo>
                  <a:cubicBezTo>
                    <a:pt x="10906" y="13045"/>
                    <a:pt x="11065" y="13137"/>
                    <a:pt x="11218" y="13137"/>
                  </a:cubicBezTo>
                  <a:cubicBezTo>
                    <a:pt x="11967" y="13137"/>
                    <a:pt x="12564" y="10909"/>
                    <a:pt x="12564" y="10909"/>
                  </a:cubicBezTo>
                  <a:cubicBezTo>
                    <a:pt x="12564" y="10909"/>
                    <a:pt x="12994" y="10307"/>
                    <a:pt x="13541" y="6815"/>
                  </a:cubicBezTo>
                  <a:cubicBezTo>
                    <a:pt x="14088" y="3323"/>
                    <a:pt x="12093" y="1732"/>
                    <a:pt x="12093" y="1732"/>
                  </a:cubicBezTo>
                  <a:lnTo>
                    <a:pt x="12093" y="1732"/>
                  </a:lnTo>
                  <a:cubicBezTo>
                    <a:pt x="12093" y="1732"/>
                    <a:pt x="12095" y="1732"/>
                    <a:pt x="12098" y="1732"/>
                  </a:cubicBezTo>
                  <a:cubicBezTo>
                    <a:pt x="12154" y="1732"/>
                    <a:pt x="12732" y="1725"/>
                    <a:pt x="12944" y="1440"/>
                  </a:cubicBezTo>
                  <a:cubicBezTo>
                    <a:pt x="13166" y="1140"/>
                    <a:pt x="11526" y="850"/>
                    <a:pt x="11526" y="850"/>
                  </a:cubicBezTo>
                  <a:cubicBezTo>
                    <a:pt x="11526" y="850"/>
                    <a:pt x="11113" y="46"/>
                    <a:pt x="10661" y="39"/>
                  </a:cubicBezTo>
                  <a:cubicBezTo>
                    <a:pt x="10660" y="39"/>
                    <a:pt x="10658" y="39"/>
                    <a:pt x="10657" y="39"/>
                  </a:cubicBezTo>
                  <a:cubicBezTo>
                    <a:pt x="10216" y="39"/>
                    <a:pt x="10923" y="1057"/>
                    <a:pt x="10923" y="1057"/>
                  </a:cubicBezTo>
                  <a:lnTo>
                    <a:pt x="10288" y="554"/>
                  </a:lnTo>
                  <a:cubicBezTo>
                    <a:pt x="10085" y="393"/>
                    <a:pt x="9523" y="339"/>
                    <a:pt x="8853" y="339"/>
                  </a:cubicBezTo>
                  <a:cubicBezTo>
                    <a:pt x="7424" y="339"/>
                    <a:pt x="5500" y="587"/>
                    <a:pt x="5500" y="587"/>
                  </a:cubicBezTo>
                  <a:cubicBezTo>
                    <a:pt x="5429" y="307"/>
                    <a:pt x="5175" y="217"/>
                    <a:pt x="4879" y="217"/>
                  </a:cubicBezTo>
                  <a:cubicBezTo>
                    <a:pt x="4359" y="217"/>
                    <a:pt x="3711" y="495"/>
                    <a:pt x="3711" y="495"/>
                  </a:cubicBezTo>
                  <a:cubicBezTo>
                    <a:pt x="3711" y="495"/>
                    <a:pt x="3581" y="0"/>
                    <a:pt x="28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3"/>
            <p:cNvSpPr/>
            <p:nvPr/>
          </p:nvSpPr>
          <p:spPr>
            <a:xfrm>
              <a:off x="8016812" y="2886012"/>
              <a:ext cx="202518" cy="172134"/>
            </a:xfrm>
            <a:custGeom>
              <a:rect b="b" l="l" r="r" t="t"/>
              <a:pathLst>
                <a:path extrusionOk="0" h="8158" w="9598">
                  <a:moveTo>
                    <a:pt x="1665" y="0"/>
                  </a:moveTo>
                  <a:cubicBezTo>
                    <a:pt x="0" y="2136"/>
                    <a:pt x="1435" y="3922"/>
                    <a:pt x="2404" y="4830"/>
                  </a:cubicBezTo>
                  <a:cubicBezTo>
                    <a:pt x="3111" y="5494"/>
                    <a:pt x="6950" y="8158"/>
                    <a:pt x="8641" y="8158"/>
                  </a:cubicBezTo>
                  <a:cubicBezTo>
                    <a:pt x="9266" y="8158"/>
                    <a:pt x="9598" y="7793"/>
                    <a:pt x="9369" y="6829"/>
                  </a:cubicBezTo>
                  <a:cubicBezTo>
                    <a:pt x="8521" y="3255"/>
                    <a:pt x="1666" y="0"/>
                    <a:pt x="16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3"/>
            <p:cNvSpPr/>
            <p:nvPr/>
          </p:nvSpPr>
          <p:spPr>
            <a:xfrm>
              <a:off x="7957627" y="2858962"/>
              <a:ext cx="135167" cy="390772"/>
            </a:xfrm>
            <a:custGeom>
              <a:rect b="b" l="l" r="r" t="t"/>
              <a:pathLst>
                <a:path extrusionOk="0" h="18520" w="6406">
                  <a:moveTo>
                    <a:pt x="1954" y="1"/>
                  </a:moveTo>
                  <a:cubicBezTo>
                    <a:pt x="1954" y="1"/>
                    <a:pt x="1" y="3660"/>
                    <a:pt x="172" y="9448"/>
                  </a:cubicBezTo>
                  <a:cubicBezTo>
                    <a:pt x="338" y="15092"/>
                    <a:pt x="3385" y="18519"/>
                    <a:pt x="4395" y="18519"/>
                  </a:cubicBezTo>
                  <a:cubicBezTo>
                    <a:pt x="4421" y="18519"/>
                    <a:pt x="4446" y="18517"/>
                    <a:pt x="4469" y="18513"/>
                  </a:cubicBezTo>
                  <a:cubicBezTo>
                    <a:pt x="5395" y="18331"/>
                    <a:pt x="6405" y="17468"/>
                    <a:pt x="6405" y="17468"/>
                  </a:cubicBezTo>
                  <a:cubicBezTo>
                    <a:pt x="6405" y="17468"/>
                    <a:pt x="3272" y="15924"/>
                    <a:pt x="2136" y="10836"/>
                  </a:cubicBezTo>
                  <a:cubicBezTo>
                    <a:pt x="1000" y="5750"/>
                    <a:pt x="3706" y="668"/>
                    <a:pt x="3706" y="668"/>
                  </a:cubicBezTo>
                  <a:cubicBezTo>
                    <a:pt x="3960" y="142"/>
                    <a:pt x="1954" y="1"/>
                    <a:pt x="1954" y="1"/>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3"/>
            <p:cNvSpPr/>
            <p:nvPr/>
          </p:nvSpPr>
          <p:spPr>
            <a:xfrm>
              <a:off x="7825667" y="2877023"/>
              <a:ext cx="93410" cy="350999"/>
            </a:xfrm>
            <a:custGeom>
              <a:rect b="b" l="l" r="r" t="t"/>
              <a:pathLst>
                <a:path extrusionOk="0" h="16635" w="4427">
                  <a:moveTo>
                    <a:pt x="4106" y="0"/>
                  </a:moveTo>
                  <a:cubicBezTo>
                    <a:pt x="2740" y="0"/>
                    <a:pt x="2389" y="1215"/>
                    <a:pt x="2389" y="1215"/>
                  </a:cubicBezTo>
                  <a:cubicBezTo>
                    <a:pt x="2389" y="1215"/>
                    <a:pt x="2302" y="2896"/>
                    <a:pt x="2213" y="4506"/>
                  </a:cubicBezTo>
                  <a:cubicBezTo>
                    <a:pt x="2124" y="6116"/>
                    <a:pt x="1" y="13978"/>
                    <a:pt x="1" y="13978"/>
                  </a:cubicBezTo>
                  <a:lnTo>
                    <a:pt x="476" y="16634"/>
                  </a:lnTo>
                  <a:cubicBezTo>
                    <a:pt x="476" y="16634"/>
                    <a:pt x="2061" y="11797"/>
                    <a:pt x="2727" y="9012"/>
                  </a:cubicBezTo>
                  <a:cubicBezTo>
                    <a:pt x="3394" y="6226"/>
                    <a:pt x="4426" y="21"/>
                    <a:pt x="4426" y="21"/>
                  </a:cubicBezTo>
                  <a:cubicBezTo>
                    <a:pt x="4314" y="7"/>
                    <a:pt x="4207" y="0"/>
                    <a:pt x="4106" y="0"/>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3"/>
            <p:cNvSpPr/>
            <p:nvPr/>
          </p:nvSpPr>
          <p:spPr>
            <a:xfrm>
              <a:off x="7956065" y="3003729"/>
              <a:ext cx="155254" cy="91827"/>
            </a:xfrm>
            <a:custGeom>
              <a:rect b="b" l="l" r="r" t="t"/>
              <a:pathLst>
                <a:path extrusionOk="0" h="4352" w="7358">
                  <a:moveTo>
                    <a:pt x="2286" y="0"/>
                  </a:moveTo>
                  <a:cubicBezTo>
                    <a:pt x="1837" y="0"/>
                    <a:pt x="1452" y="123"/>
                    <a:pt x="1452" y="123"/>
                  </a:cubicBezTo>
                  <a:cubicBezTo>
                    <a:pt x="1452" y="123"/>
                    <a:pt x="0" y="369"/>
                    <a:pt x="70" y="1006"/>
                  </a:cubicBezTo>
                  <a:cubicBezTo>
                    <a:pt x="142" y="1643"/>
                    <a:pt x="8" y="2005"/>
                    <a:pt x="246" y="2587"/>
                  </a:cubicBezTo>
                  <a:cubicBezTo>
                    <a:pt x="479" y="3158"/>
                    <a:pt x="740" y="4351"/>
                    <a:pt x="1195" y="4351"/>
                  </a:cubicBezTo>
                  <a:cubicBezTo>
                    <a:pt x="1204" y="4351"/>
                    <a:pt x="1214" y="4351"/>
                    <a:pt x="1223" y="4350"/>
                  </a:cubicBezTo>
                  <a:cubicBezTo>
                    <a:pt x="1696" y="4297"/>
                    <a:pt x="3319" y="4030"/>
                    <a:pt x="3477" y="3883"/>
                  </a:cubicBezTo>
                  <a:cubicBezTo>
                    <a:pt x="3498" y="3863"/>
                    <a:pt x="3575" y="3856"/>
                    <a:pt x="3693" y="3856"/>
                  </a:cubicBezTo>
                  <a:cubicBezTo>
                    <a:pt x="4019" y="3856"/>
                    <a:pt x="4660" y="3912"/>
                    <a:pt x="5301" y="3912"/>
                  </a:cubicBezTo>
                  <a:cubicBezTo>
                    <a:pt x="6158" y="3912"/>
                    <a:pt x="7016" y="3812"/>
                    <a:pt x="7129" y="3347"/>
                  </a:cubicBezTo>
                  <a:cubicBezTo>
                    <a:pt x="7358" y="2408"/>
                    <a:pt x="4881" y="1250"/>
                    <a:pt x="4881" y="1250"/>
                  </a:cubicBezTo>
                  <a:lnTo>
                    <a:pt x="3091" y="1186"/>
                  </a:lnTo>
                  <a:cubicBezTo>
                    <a:pt x="3091" y="1186"/>
                    <a:pt x="3010" y="55"/>
                    <a:pt x="2483" y="9"/>
                  </a:cubicBezTo>
                  <a:cubicBezTo>
                    <a:pt x="2417" y="3"/>
                    <a:pt x="2351" y="0"/>
                    <a:pt x="2286"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3"/>
            <p:cNvSpPr/>
            <p:nvPr/>
          </p:nvSpPr>
          <p:spPr>
            <a:xfrm>
              <a:off x="7791401" y="2988959"/>
              <a:ext cx="119806" cy="92502"/>
            </a:xfrm>
            <a:custGeom>
              <a:rect b="b" l="l" r="r" t="t"/>
              <a:pathLst>
                <a:path extrusionOk="0" h="4384" w="5678">
                  <a:moveTo>
                    <a:pt x="3748" y="1"/>
                  </a:moveTo>
                  <a:cubicBezTo>
                    <a:pt x="3735" y="1"/>
                    <a:pt x="3722" y="1"/>
                    <a:pt x="3709" y="2"/>
                  </a:cubicBezTo>
                  <a:cubicBezTo>
                    <a:pt x="3276" y="14"/>
                    <a:pt x="3068" y="1127"/>
                    <a:pt x="3068" y="1127"/>
                  </a:cubicBezTo>
                  <a:lnTo>
                    <a:pt x="1608" y="1073"/>
                  </a:lnTo>
                  <a:cubicBezTo>
                    <a:pt x="1608" y="1073"/>
                    <a:pt x="0" y="1296"/>
                    <a:pt x="67" y="2240"/>
                  </a:cubicBezTo>
                  <a:cubicBezTo>
                    <a:pt x="135" y="3184"/>
                    <a:pt x="2308" y="3615"/>
                    <a:pt x="2416" y="3772"/>
                  </a:cubicBezTo>
                  <a:cubicBezTo>
                    <a:pt x="2526" y="3927"/>
                    <a:pt x="3809" y="4298"/>
                    <a:pt x="4186" y="4380"/>
                  </a:cubicBezTo>
                  <a:cubicBezTo>
                    <a:pt x="4198" y="4383"/>
                    <a:pt x="4210" y="4384"/>
                    <a:pt x="4223" y="4384"/>
                  </a:cubicBezTo>
                  <a:cubicBezTo>
                    <a:pt x="4587" y="4384"/>
                    <a:pt x="4942" y="3242"/>
                    <a:pt x="5200" y="2700"/>
                  </a:cubicBezTo>
                  <a:cubicBezTo>
                    <a:pt x="5467" y="2139"/>
                    <a:pt x="5403" y="1771"/>
                    <a:pt x="5541" y="1145"/>
                  </a:cubicBezTo>
                  <a:cubicBezTo>
                    <a:pt x="5678" y="519"/>
                    <a:pt x="4531" y="182"/>
                    <a:pt x="4531" y="182"/>
                  </a:cubicBezTo>
                  <a:cubicBezTo>
                    <a:pt x="4531" y="182"/>
                    <a:pt x="4166" y="1"/>
                    <a:pt x="3748"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3"/>
            <p:cNvSpPr/>
            <p:nvPr/>
          </p:nvSpPr>
          <p:spPr>
            <a:xfrm>
              <a:off x="8016390" y="3013097"/>
              <a:ext cx="197939" cy="81551"/>
            </a:xfrm>
            <a:custGeom>
              <a:rect b="b" l="l" r="r" t="t"/>
              <a:pathLst>
                <a:path extrusionOk="0" h="3865" w="9381">
                  <a:moveTo>
                    <a:pt x="6274" y="0"/>
                  </a:moveTo>
                  <a:cubicBezTo>
                    <a:pt x="4539" y="0"/>
                    <a:pt x="1680" y="85"/>
                    <a:pt x="998" y="624"/>
                  </a:cubicBezTo>
                  <a:cubicBezTo>
                    <a:pt x="1" y="1412"/>
                    <a:pt x="1818" y="3864"/>
                    <a:pt x="1818" y="3864"/>
                  </a:cubicBezTo>
                  <a:cubicBezTo>
                    <a:pt x="1818" y="3864"/>
                    <a:pt x="9380" y="2696"/>
                    <a:pt x="9264" y="1932"/>
                  </a:cubicBezTo>
                  <a:cubicBezTo>
                    <a:pt x="9146" y="1169"/>
                    <a:pt x="9086" y="37"/>
                    <a:pt x="7632" y="18"/>
                  </a:cubicBezTo>
                  <a:cubicBezTo>
                    <a:pt x="7632" y="18"/>
                    <a:pt x="7072" y="0"/>
                    <a:pt x="62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3"/>
            <p:cNvSpPr/>
            <p:nvPr/>
          </p:nvSpPr>
          <p:spPr>
            <a:xfrm>
              <a:off x="7744685" y="2980265"/>
              <a:ext cx="105310" cy="94591"/>
            </a:xfrm>
            <a:custGeom>
              <a:rect b="b" l="l" r="r" t="t"/>
              <a:pathLst>
                <a:path extrusionOk="0" h="4483" w="4991">
                  <a:moveTo>
                    <a:pt x="449" y="1"/>
                  </a:moveTo>
                  <a:cubicBezTo>
                    <a:pt x="0" y="390"/>
                    <a:pt x="85" y="1272"/>
                    <a:pt x="391" y="2605"/>
                  </a:cubicBezTo>
                  <a:cubicBezTo>
                    <a:pt x="697" y="3939"/>
                    <a:pt x="4019" y="4482"/>
                    <a:pt x="4019" y="4482"/>
                  </a:cubicBezTo>
                  <a:cubicBezTo>
                    <a:pt x="3220" y="1695"/>
                    <a:pt x="4991" y="969"/>
                    <a:pt x="4991" y="969"/>
                  </a:cubicBezTo>
                  <a:cubicBezTo>
                    <a:pt x="3537" y="182"/>
                    <a:pt x="449" y="1"/>
                    <a:pt x="4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3"/>
            <p:cNvSpPr/>
            <p:nvPr/>
          </p:nvSpPr>
          <p:spPr>
            <a:xfrm>
              <a:off x="7863077" y="2526742"/>
              <a:ext cx="221086" cy="165150"/>
            </a:xfrm>
            <a:custGeom>
              <a:rect b="b" l="l" r="r" t="t"/>
              <a:pathLst>
                <a:path extrusionOk="0" h="7827" w="10478">
                  <a:moveTo>
                    <a:pt x="2155" y="0"/>
                  </a:moveTo>
                  <a:cubicBezTo>
                    <a:pt x="1808" y="0"/>
                    <a:pt x="1617" y="30"/>
                    <a:pt x="1617" y="30"/>
                  </a:cubicBezTo>
                  <a:lnTo>
                    <a:pt x="0" y="3107"/>
                  </a:lnTo>
                  <a:cubicBezTo>
                    <a:pt x="6540" y="3442"/>
                    <a:pt x="8989" y="7827"/>
                    <a:pt x="8989" y="7827"/>
                  </a:cubicBezTo>
                  <a:lnTo>
                    <a:pt x="10478" y="4992"/>
                  </a:lnTo>
                  <a:cubicBezTo>
                    <a:pt x="10478" y="4992"/>
                    <a:pt x="10228" y="3106"/>
                    <a:pt x="6666" y="1234"/>
                  </a:cubicBezTo>
                  <a:cubicBezTo>
                    <a:pt x="4622" y="161"/>
                    <a:pt x="2965" y="0"/>
                    <a:pt x="2155" y="0"/>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3"/>
            <p:cNvSpPr/>
            <p:nvPr/>
          </p:nvSpPr>
          <p:spPr>
            <a:xfrm>
              <a:off x="7747935" y="3298453"/>
              <a:ext cx="1045083" cy="1522302"/>
            </a:xfrm>
            <a:custGeom>
              <a:rect b="b" l="l" r="r" t="t"/>
              <a:pathLst>
                <a:path extrusionOk="0" h="72147" w="49530">
                  <a:moveTo>
                    <a:pt x="17167" y="1"/>
                  </a:moveTo>
                  <a:lnTo>
                    <a:pt x="13033" y="35452"/>
                  </a:lnTo>
                  <a:cubicBezTo>
                    <a:pt x="13033" y="35452"/>
                    <a:pt x="13025" y="35452"/>
                    <a:pt x="13009" y="35452"/>
                  </a:cubicBezTo>
                  <a:cubicBezTo>
                    <a:pt x="12589" y="35452"/>
                    <a:pt x="6790" y="35567"/>
                    <a:pt x="6765" y="41928"/>
                  </a:cubicBezTo>
                  <a:cubicBezTo>
                    <a:pt x="6740" y="47993"/>
                    <a:pt x="7757" y="48239"/>
                    <a:pt x="7922" y="48239"/>
                  </a:cubicBezTo>
                  <a:cubicBezTo>
                    <a:pt x="7936" y="48239"/>
                    <a:pt x="7944" y="48237"/>
                    <a:pt x="7944" y="48237"/>
                  </a:cubicBezTo>
                  <a:lnTo>
                    <a:pt x="7944" y="48237"/>
                  </a:lnTo>
                  <a:cubicBezTo>
                    <a:pt x="7944" y="48237"/>
                    <a:pt x="0" y="52306"/>
                    <a:pt x="4870" y="57535"/>
                  </a:cubicBezTo>
                  <a:cubicBezTo>
                    <a:pt x="7076" y="59906"/>
                    <a:pt x="9241" y="60554"/>
                    <a:pt x="10950" y="60554"/>
                  </a:cubicBezTo>
                  <a:cubicBezTo>
                    <a:pt x="13011" y="60554"/>
                    <a:pt x="14408" y="59610"/>
                    <a:pt x="14408" y="59610"/>
                  </a:cubicBezTo>
                  <a:lnTo>
                    <a:pt x="14408" y="59610"/>
                  </a:lnTo>
                  <a:cubicBezTo>
                    <a:pt x="14407" y="59611"/>
                    <a:pt x="7581" y="64820"/>
                    <a:pt x="15841" y="68826"/>
                  </a:cubicBezTo>
                  <a:cubicBezTo>
                    <a:pt x="17069" y="69421"/>
                    <a:pt x="18162" y="69660"/>
                    <a:pt x="19123" y="69660"/>
                  </a:cubicBezTo>
                  <a:cubicBezTo>
                    <a:pt x="22974" y="69660"/>
                    <a:pt x="24729" y="65838"/>
                    <a:pt x="24729" y="65838"/>
                  </a:cubicBezTo>
                  <a:cubicBezTo>
                    <a:pt x="24729" y="65838"/>
                    <a:pt x="26763" y="72146"/>
                    <a:pt x="31529" y="72146"/>
                  </a:cubicBezTo>
                  <a:cubicBezTo>
                    <a:pt x="32586" y="72146"/>
                    <a:pt x="33779" y="71836"/>
                    <a:pt x="35113" y="71076"/>
                  </a:cubicBezTo>
                  <a:cubicBezTo>
                    <a:pt x="41470" y="67459"/>
                    <a:pt x="38197" y="61230"/>
                    <a:pt x="38197" y="61230"/>
                  </a:cubicBezTo>
                  <a:cubicBezTo>
                    <a:pt x="38197" y="61230"/>
                    <a:pt x="49529" y="58615"/>
                    <a:pt x="45170" y="49774"/>
                  </a:cubicBezTo>
                  <a:cubicBezTo>
                    <a:pt x="42772" y="44907"/>
                    <a:pt x="39090" y="43813"/>
                    <a:pt x="36264" y="43813"/>
                  </a:cubicBezTo>
                  <a:cubicBezTo>
                    <a:pt x="33956" y="43813"/>
                    <a:pt x="32220" y="44543"/>
                    <a:pt x="32220" y="44543"/>
                  </a:cubicBezTo>
                  <a:cubicBezTo>
                    <a:pt x="32220" y="44543"/>
                    <a:pt x="35085" y="41555"/>
                    <a:pt x="32220" y="36448"/>
                  </a:cubicBezTo>
                  <a:cubicBezTo>
                    <a:pt x="30838" y="33986"/>
                    <a:pt x="28455" y="33348"/>
                    <a:pt x="26358" y="33348"/>
                  </a:cubicBezTo>
                  <a:cubicBezTo>
                    <a:pt x="24106" y="33348"/>
                    <a:pt x="22184" y="34083"/>
                    <a:pt x="22184" y="34083"/>
                  </a:cubicBezTo>
                  <a:lnTo>
                    <a:pt x="193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43"/>
          <p:cNvGrpSpPr/>
          <p:nvPr/>
        </p:nvGrpSpPr>
        <p:grpSpPr>
          <a:xfrm rot="-249938">
            <a:off x="4566346" y="382460"/>
            <a:ext cx="3246747" cy="3691995"/>
            <a:chOff x="5127146" y="590901"/>
            <a:chExt cx="2791045" cy="3173799"/>
          </a:xfrm>
        </p:grpSpPr>
        <p:sp>
          <p:nvSpPr>
            <p:cNvPr id="322" name="Google Shape;322;p43"/>
            <p:cNvSpPr/>
            <p:nvPr/>
          </p:nvSpPr>
          <p:spPr>
            <a:xfrm>
              <a:off x="5403028" y="1420300"/>
              <a:ext cx="444408" cy="148607"/>
            </a:xfrm>
            <a:custGeom>
              <a:rect b="b" l="l" r="r" t="t"/>
              <a:pathLst>
                <a:path extrusionOk="0" h="7043" w="21062">
                  <a:moveTo>
                    <a:pt x="16749" y="0"/>
                  </a:moveTo>
                  <a:cubicBezTo>
                    <a:pt x="16269" y="0"/>
                    <a:pt x="15762" y="95"/>
                    <a:pt x="15236" y="306"/>
                  </a:cubicBezTo>
                  <a:cubicBezTo>
                    <a:pt x="15236" y="306"/>
                    <a:pt x="0" y="3068"/>
                    <a:pt x="232" y="5041"/>
                  </a:cubicBezTo>
                  <a:cubicBezTo>
                    <a:pt x="404" y="6508"/>
                    <a:pt x="1600" y="7042"/>
                    <a:pt x="5006" y="7042"/>
                  </a:cubicBezTo>
                  <a:cubicBezTo>
                    <a:pt x="6178" y="7042"/>
                    <a:pt x="7611" y="6979"/>
                    <a:pt x="9354" y="6869"/>
                  </a:cubicBezTo>
                  <a:cubicBezTo>
                    <a:pt x="16165" y="6439"/>
                    <a:pt x="20478" y="6538"/>
                    <a:pt x="20795" y="4410"/>
                  </a:cubicBezTo>
                  <a:cubicBezTo>
                    <a:pt x="21062" y="2620"/>
                    <a:pt x="19283" y="0"/>
                    <a:pt x="16749" y="0"/>
                  </a:cubicBezTo>
                  <a:close/>
                </a:path>
              </a:pathLst>
            </a:custGeom>
            <a:solidFill>
              <a:srgbClr val="7E64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3"/>
            <p:cNvSpPr/>
            <p:nvPr/>
          </p:nvSpPr>
          <p:spPr>
            <a:xfrm>
              <a:off x="5590249" y="997245"/>
              <a:ext cx="189520" cy="149747"/>
            </a:xfrm>
            <a:custGeom>
              <a:rect b="b" l="l" r="r" t="t"/>
              <a:pathLst>
                <a:path extrusionOk="0" h="7097" w="8982">
                  <a:moveTo>
                    <a:pt x="1319" y="0"/>
                  </a:moveTo>
                  <a:cubicBezTo>
                    <a:pt x="1202" y="0"/>
                    <a:pt x="1104" y="19"/>
                    <a:pt x="1030" y="61"/>
                  </a:cubicBezTo>
                  <a:cubicBezTo>
                    <a:pt x="87" y="590"/>
                    <a:pt x="0" y="2357"/>
                    <a:pt x="725" y="3532"/>
                  </a:cubicBezTo>
                  <a:cubicBezTo>
                    <a:pt x="1449" y="4707"/>
                    <a:pt x="6687" y="7097"/>
                    <a:pt x="6687" y="7097"/>
                  </a:cubicBezTo>
                  <a:cubicBezTo>
                    <a:pt x="6687" y="7097"/>
                    <a:pt x="8981" y="4951"/>
                    <a:pt x="6820" y="2660"/>
                  </a:cubicBezTo>
                  <a:cubicBezTo>
                    <a:pt x="6820" y="2660"/>
                    <a:pt x="2702" y="0"/>
                    <a:pt x="1319"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3"/>
            <p:cNvSpPr/>
            <p:nvPr/>
          </p:nvSpPr>
          <p:spPr>
            <a:xfrm>
              <a:off x="5699040" y="1053371"/>
              <a:ext cx="182705" cy="143775"/>
            </a:xfrm>
            <a:custGeom>
              <a:rect b="b" l="l" r="r" t="t"/>
              <a:pathLst>
                <a:path extrusionOk="0" h="6814" w="8659">
                  <a:moveTo>
                    <a:pt x="6763" y="1780"/>
                  </a:moveTo>
                  <a:cubicBezTo>
                    <a:pt x="6763" y="1780"/>
                    <a:pt x="4233" y="202"/>
                    <a:pt x="1664" y="0"/>
                  </a:cubicBezTo>
                  <a:cubicBezTo>
                    <a:pt x="1664" y="0"/>
                    <a:pt x="0" y="2391"/>
                    <a:pt x="180" y="3713"/>
                  </a:cubicBezTo>
                  <a:cubicBezTo>
                    <a:pt x="180" y="3713"/>
                    <a:pt x="3537" y="6813"/>
                    <a:pt x="5101" y="6471"/>
                  </a:cubicBezTo>
                  <a:cubicBezTo>
                    <a:pt x="6665" y="6128"/>
                    <a:pt x="8658" y="3081"/>
                    <a:pt x="6763" y="1780"/>
                  </a:cubicBezTo>
                  <a:close/>
                </a:path>
              </a:pathLst>
            </a:custGeom>
            <a:solidFill>
              <a:srgbClr val="FBC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3"/>
            <p:cNvSpPr/>
            <p:nvPr/>
          </p:nvSpPr>
          <p:spPr>
            <a:xfrm>
              <a:off x="5699040" y="1053371"/>
              <a:ext cx="182705" cy="137108"/>
            </a:xfrm>
            <a:custGeom>
              <a:rect b="b" l="l" r="r" t="t"/>
              <a:pathLst>
                <a:path extrusionOk="0" h="6498" w="8659">
                  <a:moveTo>
                    <a:pt x="1664" y="0"/>
                  </a:moveTo>
                  <a:cubicBezTo>
                    <a:pt x="1664" y="0"/>
                    <a:pt x="0" y="2391"/>
                    <a:pt x="180" y="3713"/>
                  </a:cubicBezTo>
                  <a:cubicBezTo>
                    <a:pt x="180" y="3713"/>
                    <a:pt x="3195" y="6497"/>
                    <a:pt x="4842" y="6497"/>
                  </a:cubicBezTo>
                  <a:cubicBezTo>
                    <a:pt x="4933" y="6497"/>
                    <a:pt x="5019" y="6489"/>
                    <a:pt x="5101" y="6471"/>
                  </a:cubicBezTo>
                  <a:cubicBezTo>
                    <a:pt x="6665" y="6128"/>
                    <a:pt x="8658" y="3081"/>
                    <a:pt x="6763" y="1780"/>
                  </a:cubicBezTo>
                  <a:cubicBezTo>
                    <a:pt x="6763" y="1780"/>
                    <a:pt x="4233" y="202"/>
                    <a:pt x="16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3"/>
            <p:cNvSpPr/>
            <p:nvPr/>
          </p:nvSpPr>
          <p:spPr>
            <a:xfrm>
              <a:off x="5499835" y="841654"/>
              <a:ext cx="132972" cy="241511"/>
            </a:xfrm>
            <a:custGeom>
              <a:rect b="b" l="l" r="r" t="t"/>
              <a:pathLst>
                <a:path extrusionOk="0" h="11446" w="6302">
                  <a:moveTo>
                    <a:pt x="928" y="1"/>
                  </a:moveTo>
                  <a:cubicBezTo>
                    <a:pt x="571" y="1"/>
                    <a:pt x="302" y="476"/>
                    <a:pt x="219" y="1073"/>
                  </a:cubicBezTo>
                  <a:cubicBezTo>
                    <a:pt x="0" y="2608"/>
                    <a:pt x="3398" y="9269"/>
                    <a:pt x="3587" y="10264"/>
                  </a:cubicBezTo>
                  <a:cubicBezTo>
                    <a:pt x="3776" y="11258"/>
                    <a:pt x="5702" y="11445"/>
                    <a:pt x="5702" y="11445"/>
                  </a:cubicBezTo>
                  <a:cubicBezTo>
                    <a:pt x="5702" y="11445"/>
                    <a:pt x="6302" y="7821"/>
                    <a:pt x="5938" y="7627"/>
                  </a:cubicBezTo>
                  <a:cubicBezTo>
                    <a:pt x="5938" y="7627"/>
                    <a:pt x="1929" y="785"/>
                    <a:pt x="1364" y="222"/>
                  </a:cubicBezTo>
                  <a:cubicBezTo>
                    <a:pt x="1209" y="68"/>
                    <a:pt x="1062" y="1"/>
                    <a:pt x="928"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p:nvPr/>
          </p:nvSpPr>
          <p:spPr>
            <a:xfrm>
              <a:off x="5424614" y="801184"/>
              <a:ext cx="112885" cy="75053"/>
            </a:xfrm>
            <a:custGeom>
              <a:rect b="b" l="l" r="r" t="t"/>
              <a:pathLst>
                <a:path extrusionOk="0" h="3557" w="5350">
                  <a:moveTo>
                    <a:pt x="680" y="0"/>
                  </a:moveTo>
                  <a:cubicBezTo>
                    <a:pt x="582" y="0"/>
                    <a:pt x="508" y="16"/>
                    <a:pt x="467" y="54"/>
                  </a:cubicBezTo>
                  <a:cubicBezTo>
                    <a:pt x="241" y="265"/>
                    <a:pt x="16" y="476"/>
                    <a:pt x="227" y="703"/>
                  </a:cubicBezTo>
                  <a:cubicBezTo>
                    <a:pt x="438" y="928"/>
                    <a:pt x="1" y="913"/>
                    <a:pt x="422" y="1366"/>
                  </a:cubicBezTo>
                  <a:cubicBezTo>
                    <a:pt x="845" y="1817"/>
                    <a:pt x="830" y="2254"/>
                    <a:pt x="1040" y="2480"/>
                  </a:cubicBezTo>
                  <a:lnTo>
                    <a:pt x="1673" y="3159"/>
                  </a:lnTo>
                  <a:cubicBezTo>
                    <a:pt x="1673" y="3159"/>
                    <a:pt x="1990" y="3135"/>
                    <a:pt x="2397" y="3135"/>
                  </a:cubicBezTo>
                  <a:cubicBezTo>
                    <a:pt x="3006" y="3135"/>
                    <a:pt x="3816" y="3189"/>
                    <a:pt x="4069" y="3461"/>
                  </a:cubicBezTo>
                  <a:cubicBezTo>
                    <a:pt x="4131" y="3527"/>
                    <a:pt x="4203" y="3556"/>
                    <a:pt x="4281" y="3556"/>
                  </a:cubicBezTo>
                  <a:cubicBezTo>
                    <a:pt x="4732" y="3556"/>
                    <a:pt x="5350" y="2565"/>
                    <a:pt x="4990" y="2180"/>
                  </a:cubicBezTo>
                  <a:cubicBezTo>
                    <a:pt x="4990" y="2180"/>
                    <a:pt x="2865" y="356"/>
                    <a:pt x="2426" y="340"/>
                  </a:cubicBezTo>
                  <a:cubicBezTo>
                    <a:pt x="2068" y="328"/>
                    <a:pt x="1130" y="0"/>
                    <a:pt x="680"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5706341" y="1047126"/>
              <a:ext cx="293543" cy="435209"/>
            </a:xfrm>
            <a:custGeom>
              <a:rect b="b" l="l" r="r" t="t"/>
              <a:pathLst>
                <a:path extrusionOk="0" h="20626" w="13912">
                  <a:moveTo>
                    <a:pt x="6158" y="0"/>
                  </a:moveTo>
                  <a:cubicBezTo>
                    <a:pt x="4858" y="0"/>
                    <a:pt x="3515" y="458"/>
                    <a:pt x="2491" y="1492"/>
                  </a:cubicBezTo>
                  <a:cubicBezTo>
                    <a:pt x="0" y="4009"/>
                    <a:pt x="2363" y="10240"/>
                    <a:pt x="3062" y="11963"/>
                  </a:cubicBezTo>
                  <a:cubicBezTo>
                    <a:pt x="3761" y="13686"/>
                    <a:pt x="874" y="18069"/>
                    <a:pt x="874" y="18069"/>
                  </a:cubicBezTo>
                  <a:cubicBezTo>
                    <a:pt x="2329" y="20105"/>
                    <a:pt x="4390" y="20625"/>
                    <a:pt x="6165" y="20625"/>
                  </a:cubicBezTo>
                  <a:cubicBezTo>
                    <a:pt x="7994" y="20625"/>
                    <a:pt x="9519" y="20073"/>
                    <a:pt x="9767" y="20057"/>
                  </a:cubicBezTo>
                  <a:cubicBezTo>
                    <a:pt x="10257" y="20025"/>
                    <a:pt x="10507" y="17225"/>
                    <a:pt x="10507" y="17225"/>
                  </a:cubicBezTo>
                  <a:cubicBezTo>
                    <a:pt x="13912" y="4886"/>
                    <a:pt x="10410" y="2460"/>
                    <a:pt x="10410" y="2460"/>
                  </a:cubicBezTo>
                  <a:cubicBezTo>
                    <a:pt x="9792" y="938"/>
                    <a:pt x="8020" y="0"/>
                    <a:pt x="61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5761095" y="926117"/>
              <a:ext cx="119321" cy="159347"/>
            </a:xfrm>
            <a:custGeom>
              <a:rect b="b" l="l" r="r" t="t"/>
              <a:pathLst>
                <a:path extrusionOk="0" h="7552" w="5655">
                  <a:moveTo>
                    <a:pt x="5089" y="0"/>
                  </a:moveTo>
                  <a:cubicBezTo>
                    <a:pt x="5089" y="0"/>
                    <a:pt x="147" y="1842"/>
                    <a:pt x="74" y="2497"/>
                  </a:cubicBezTo>
                  <a:cubicBezTo>
                    <a:pt x="0" y="3153"/>
                    <a:pt x="1629" y="5056"/>
                    <a:pt x="1128" y="6501"/>
                  </a:cubicBezTo>
                  <a:cubicBezTo>
                    <a:pt x="885" y="7204"/>
                    <a:pt x="1656" y="7551"/>
                    <a:pt x="2654" y="7551"/>
                  </a:cubicBezTo>
                  <a:cubicBezTo>
                    <a:pt x="3711" y="7551"/>
                    <a:pt x="5022" y="7163"/>
                    <a:pt x="5655" y="6395"/>
                  </a:cubicBezTo>
                  <a:cubicBezTo>
                    <a:pt x="5655" y="6395"/>
                    <a:pt x="4834" y="4919"/>
                    <a:pt x="4384" y="3238"/>
                  </a:cubicBezTo>
                  <a:cubicBezTo>
                    <a:pt x="3935" y="1556"/>
                    <a:pt x="5089" y="0"/>
                    <a:pt x="5089"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p:nvPr/>
          </p:nvSpPr>
          <p:spPr>
            <a:xfrm>
              <a:off x="5761095" y="926075"/>
              <a:ext cx="107399" cy="139492"/>
            </a:xfrm>
            <a:custGeom>
              <a:rect b="b" l="l" r="r" t="t"/>
              <a:pathLst>
                <a:path extrusionOk="0" h="6611" w="5090">
                  <a:moveTo>
                    <a:pt x="5089" y="1"/>
                  </a:moveTo>
                  <a:cubicBezTo>
                    <a:pt x="5089" y="1"/>
                    <a:pt x="147" y="1843"/>
                    <a:pt x="74" y="2498"/>
                  </a:cubicBezTo>
                  <a:cubicBezTo>
                    <a:pt x="0" y="3154"/>
                    <a:pt x="1629" y="5058"/>
                    <a:pt x="1128" y="6503"/>
                  </a:cubicBezTo>
                  <a:cubicBezTo>
                    <a:pt x="1116" y="6538"/>
                    <a:pt x="1107" y="6574"/>
                    <a:pt x="1099" y="6611"/>
                  </a:cubicBezTo>
                  <a:cubicBezTo>
                    <a:pt x="1398" y="6426"/>
                    <a:pt x="1686" y="6191"/>
                    <a:pt x="1930" y="5884"/>
                  </a:cubicBezTo>
                  <a:cubicBezTo>
                    <a:pt x="3012" y="4521"/>
                    <a:pt x="3709" y="2983"/>
                    <a:pt x="3709" y="2983"/>
                  </a:cubicBezTo>
                  <a:cubicBezTo>
                    <a:pt x="3923" y="2994"/>
                    <a:pt x="4141" y="3042"/>
                    <a:pt x="4359" y="3117"/>
                  </a:cubicBezTo>
                  <a:cubicBezTo>
                    <a:pt x="3994" y="1484"/>
                    <a:pt x="5089" y="1"/>
                    <a:pt x="5089"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3"/>
            <p:cNvSpPr/>
            <p:nvPr/>
          </p:nvSpPr>
          <p:spPr>
            <a:xfrm>
              <a:off x="5691022" y="810700"/>
              <a:ext cx="214144" cy="224377"/>
            </a:xfrm>
            <a:custGeom>
              <a:rect b="b" l="l" r="r" t="t"/>
              <a:pathLst>
                <a:path extrusionOk="0" h="10634" w="10149">
                  <a:moveTo>
                    <a:pt x="5126" y="0"/>
                  </a:moveTo>
                  <a:cubicBezTo>
                    <a:pt x="3904" y="0"/>
                    <a:pt x="2662" y="537"/>
                    <a:pt x="1767" y="1704"/>
                  </a:cubicBezTo>
                  <a:cubicBezTo>
                    <a:pt x="1767" y="1704"/>
                    <a:pt x="728" y="3218"/>
                    <a:pt x="893" y="5119"/>
                  </a:cubicBezTo>
                  <a:cubicBezTo>
                    <a:pt x="893" y="5119"/>
                    <a:pt x="0" y="7229"/>
                    <a:pt x="203" y="7487"/>
                  </a:cubicBezTo>
                  <a:cubicBezTo>
                    <a:pt x="405" y="7746"/>
                    <a:pt x="994" y="7821"/>
                    <a:pt x="994" y="7821"/>
                  </a:cubicBezTo>
                  <a:cubicBezTo>
                    <a:pt x="994" y="7821"/>
                    <a:pt x="592" y="10081"/>
                    <a:pt x="1108" y="10415"/>
                  </a:cubicBezTo>
                  <a:cubicBezTo>
                    <a:pt x="1346" y="10568"/>
                    <a:pt x="1825" y="10634"/>
                    <a:pt x="2410" y="10634"/>
                  </a:cubicBezTo>
                  <a:cubicBezTo>
                    <a:pt x="3095" y="10634"/>
                    <a:pt x="3923" y="10544"/>
                    <a:pt x="4673" y="10401"/>
                  </a:cubicBezTo>
                  <a:cubicBezTo>
                    <a:pt x="6063" y="10135"/>
                    <a:pt x="7222" y="9123"/>
                    <a:pt x="7374" y="7944"/>
                  </a:cubicBezTo>
                  <a:cubicBezTo>
                    <a:pt x="7527" y="6765"/>
                    <a:pt x="10148" y="4148"/>
                    <a:pt x="8624" y="1867"/>
                  </a:cubicBezTo>
                  <a:cubicBezTo>
                    <a:pt x="7821" y="665"/>
                    <a:pt x="6486" y="0"/>
                    <a:pt x="5126"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3"/>
            <p:cNvSpPr/>
            <p:nvPr/>
          </p:nvSpPr>
          <p:spPr>
            <a:xfrm>
              <a:off x="5650616" y="780928"/>
              <a:ext cx="251217" cy="227711"/>
            </a:xfrm>
            <a:custGeom>
              <a:rect b="b" l="l" r="r" t="t"/>
              <a:pathLst>
                <a:path extrusionOk="0" h="10792" w="11906">
                  <a:moveTo>
                    <a:pt x="1869" y="1"/>
                  </a:moveTo>
                  <a:cubicBezTo>
                    <a:pt x="1033" y="1"/>
                    <a:pt x="0" y="999"/>
                    <a:pt x="855" y="1960"/>
                  </a:cubicBezTo>
                  <a:cubicBezTo>
                    <a:pt x="1450" y="2629"/>
                    <a:pt x="2068" y="2734"/>
                    <a:pt x="2396" y="2734"/>
                  </a:cubicBezTo>
                  <a:cubicBezTo>
                    <a:pt x="2544" y="2734"/>
                    <a:pt x="2633" y="2712"/>
                    <a:pt x="2633" y="2712"/>
                  </a:cubicBezTo>
                  <a:lnTo>
                    <a:pt x="2633" y="2712"/>
                  </a:lnTo>
                  <a:cubicBezTo>
                    <a:pt x="2633" y="2712"/>
                    <a:pt x="1349" y="3596"/>
                    <a:pt x="2273" y="4140"/>
                  </a:cubicBezTo>
                  <a:cubicBezTo>
                    <a:pt x="2456" y="4247"/>
                    <a:pt x="2639" y="4290"/>
                    <a:pt x="2815" y="4290"/>
                  </a:cubicBezTo>
                  <a:cubicBezTo>
                    <a:pt x="3527" y="4290"/>
                    <a:pt x="4118" y="3583"/>
                    <a:pt x="4118" y="3583"/>
                  </a:cubicBezTo>
                  <a:lnTo>
                    <a:pt x="4118" y="3583"/>
                  </a:lnTo>
                  <a:cubicBezTo>
                    <a:pt x="4118" y="3583"/>
                    <a:pt x="3924" y="4289"/>
                    <a:pt x="4417" y="4438"/>
                  </a:cubicBezTo>
                  <a:cubicBezTo>
                    <a:pt x="4454" y="4449"/>
                    <a:pt x="4490" y="4454"/>
                    <a:pt x="4524" y="4454"/>
                  </a:cubicBezTo>
                  <a:cubicBezTo>
                    <a:pt x="4952" y="4454"/>
                    <a:pt x="5203" y="3677"/>
                    <a:pt x="5203" y="3677"/>
                  </a:cubicBezTo>
                  <a:cubicBezTo>
                    <a:pt x="5203" y="3677"/>
                    <a:pt x="6256" y="5639"/>
                    <a:pt x="6591" y="5782"/>
                  </a:cubicBezTo>
                  <a:cubicBezTo>
                    <a:pt x="6926" y="5923"/>
                    <a:pt x="7011" y="6009"/>
                    <a:pt x="7242" y="6108"/>
                  </a:cubicBezTo>
                  <a:cubicBezTo>
                    <a:pt x="7474" y="6206"/>
                    <a:pt x="7257" y="7813"/>
                    <a:pt x="7257" y="7813"/>
                  </a:cubicBezTo>
                  <a:cubicBezTo>
                    <a:pt x="7257" y="7813"/>
                    <a:pt x="7816" y="7993"/>
                    <a:pt x="8072" y="7993"/>
                  </a:cubicBezTo>
                  <a:cubicBezTo>
                    <a:pt x="8137" y="7993"/>
                    <a:pt x="8182" y="7982"/>
                    <a:pt x="8195" y="7953"/>
                  </a:cubicBezTo>
                  <a:cubicBezTo>
                    <a:pt x="8255" y="7810"/>
                    <a:pt x="8243" y="6256"/>
                    <a:pt x="8243" y="6256"/>
                  </a:cubicBezTo>
                  <a:cubicBezTo>
                    <a:pt x="8243" y="6256"/>
                    <a:pt x="8250" y="6256"/>
                    <a:pt x="8262" y="6256"/>
                  </a:cubicBezTo>
                  <a:cubicBezTo>
                    <a:pt x="8416" y="6256"/>
                    <a:pt x="9450" y="6304"/>
                    <a:pt x="9440" y="7593"/>
                  </a:cubicBezTo>
                  <a:cubicBezTo>
                    <a:pt x="9429" y="8984"/>
                    <a:pt x="9210" y="10010"/>
                    <a:pt x="9518" y="10249"/>
                  </a:cubicBezTo>
                  <a:cubicBezTo>
                    <a:pt x="9825" y="10489"/>
                    <a:pt x="10185" y="10699"/>
                    <a:pt x="10213" y="10786"/>
                  </a:cubicBezTo>
                  <a:cubicBezTo>
                    <a:pt x="10214" y="10790"/>
                    <a:pt x="10216" y="10791"/>
                    <a:pt x="10219" y="10791"/>
                  </a:cubicBezTo>
                  <a:cubicBezTo>
                    <a:pt x="10288" y="10791"/>
                    <a:pt x="10857" y="9796"/>
                    <a:pt x="10452" y="9509"/>
                  </a:cubicBezTo>
                  <a:cubicBezTo>
                    <a:pt x="10452" y="9509"/>
                    <a:pt x="10016" y="8990"/>
                    <a:pt x="10747" y="8145"/>
                  </a:cubicBezTo>
                  <a:cubicBezTo>
                    <a:pt x="11477" y="7299"/>
                    <a:pt x="11905" y="4777"/>
                    <a:pt x="10835" y="3141"/>
                  </a:cubicBezTo>
                  <a:lnTo>
                    <a:pt x="10835" y="3141"/>
                  </a:lnTo>
                  <a:cubicBezTo>
                    <a:pt x="10835" y="3141"/>
                    <a:pt x="11193" y="3456"/>
                    <a:pt x="11442" y="3456"/>
                  </a:cubicBezTo>
                  <a:cubicBezTo>
                    <a:pt x="11532" y="3456"/>
                    <a:pt x="11608" y="3414"/>
                    <a:pt x="11647" y="3302"/>
                  </a:cubicBezTo>
                  <a:cubicBezTo>
                    <a:pt x="11772" y="2944"/>
                    <a:pt x="11321" y="2365"/>
                    <a:pt x="10849" y="2365"/>
                  </a:cubicBezTo>
                  <a:cubicBezTo>
                    <a:pt x="10761" y="2365"/>
                    <a:pt x="10674" y="2385"/>
                    <a:pt x="10589" y="2429"/>
                  </a:cubicBezTo>
                  <a:cubicBezTo>
                    <a:pt x="10589" y="2429"/>
                    <a:pt x="11005" y="1633"/>
                    <a:pt x="10606" y="1403"/>
                  </a:cubicBezTo>
                  <a:cubicBezTo>
                    <a:pt x="10558" y="1375"/>
                    <a:pt x="10512" y="1363"/>
                    <a:pt x="10469" y="1363"/>
                  </a:cubicBezTo>
                  <a:cubicBezTo>
                    <a:pt x="10159" y="1363"/>
                    <a:pt x="9997" y="1996"/>
                    <a:pt x="9997" y="1996"/>
                  </a:cubicBezTo>
                  <a:cubicBezTo>
                    <a:pt x="9997" y="1996"/>
                    <a:pt x="8358" y="568"/>
                    <a:pt x="7516" y="568"/>
                  </a:cubicBezTo>
                  <a:cubicBezTo>
                    <a:pt x="7484" y="568"/>
                    <a:pt x="7454" y="570"/>
                    <a:pt x="7425" y="574"/>
                  </a:cubicBezTo>
                  <a:cubicBezTo>
                    <a:pt x="6617" y="690"/>
                    <a:pt x="7419" y="1089"/>
                    <a:pt x="7419" y="1089"/>
                  </a:cubicBezTo>
                  <a:cubicBezTo>
                    <a:pt x="7419" y="1089"/>
                    <a:pt x="6405" y="661"/>
                    <a:pt x="5287" y="661"/>
                  </a:cubicBezTo>
                  <a:cubicBezTo>
                    <a:pt x="4969" y="661"/>
                    <a:pt x="4642" y="696"/>
                    <a:pt x="4328" y="785"/>
                  </a:cubicBezTo>
                  <a:cubicBezTo>
                    <a:pt x="4119" y="845"/>
                    <a:pt x="3937" y="870"/>
                    <a:pt x="3777" y="870"/>
                  </a:cubicBezTo>
                  <a:cubicBezTo>
                    <a:pt x="2846" y="870"/>
                    <a:pt x="2614" y="20"/>
                    <a:pt x="1897" y="1"/>
                  </a:cubicBezTo>
                  <a:cubicBezTo>
                    <a:pt x="1888" y="1"/>
                    <a:pt x="1879" y="1"/>
                    <a:pt x="18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p:nvPr/>
          </p:nvSpPr>
          <p:spPr>
            <a:xfrm>
              <a:off x="5820935" y="903034"/>
              <a:ext cx="46420" cy="59397"/>
            </a:xfrm>
            <a:custGeom>
              <a:rect b="b" l="l" r="r" t="t"/>
              <a:pathLst>
                <a:path extrusionOk="0" h="2815" w="2200">
                  <a:moveTo>
                    <a:pt x="923" y="0"/>
                  </a:moveTo>
                  <a:cubicBezTo>
                    <a:pt x="488" y="0"/>
                    <a:pt x="156" y="395"/>
                    <a:pt x="156" y="395"/>
                  </a:cubicBezTo>
                  <a:lnTo>
                    <a:pt x="1" y="2450"/>
                  </a:lnTo>
                  <a:cubicBezTo>
                    <a:pt x="49" y="2667"/>
                    <a:pt x="236" y="2815"/>
                    <a:pt x="446" y="2815"/>
                  </a:cubicBezTo>
                  <a:cubicBezTo>
                    <a:pt x="625" y="2815"/>
                    <a:pt x="820" y="2708"/>
                    <a:pt x="959" y="2445"/>
                  </a:cubicBezTo>
                  <a:cubicBezTo>
                    <a:pt x="1261" y="1875"/>
                    <a:pt x="2199" y="949"/>
                    <a:pt x="1514" y="273"/>
                  </a:cubicBezTo>
                  <a:cubicBezTo>
                    <a:pt x="1310" y="71"/>
                    <a:pt x="1107" y="0"/>
                    <a:pt x="923"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
            <p:cNvSpPr/>
            <p:nvPr/>
          </p:nvSpPr>
          <p:spPr>
            <a:xfrm>
              <a:off x="5910441" y="1155094"/>
              <a:ext cx="142509" cy="183042"/>
            </a:xfrm>
            <a:custGeom>
              <a:rect b="b" l="l" r="r" t="t"/>
              <a:pathLst>
                <a:path extrusionOk="0" h="8675" w="6754">
                  <a:moveTo>
                    <a:pt x="2962" y="0"/>
                  </a:moveTo>
                  <a:cubicBezTo>
                    <a:pt x="2962" y="0"/>
                    <a:pt x="1" y="878"/>
                    <a:pt x="893" y="3842"/>
                  </a:cubicBezTo>
                  <a:cubicBezTo>
                    <a:pt x="893" y="3842"/>
                    <a:pt x="3746" y="8674"/>
                    <a:pt x="4821" y="8674"/>
                  </a:cubicBezTo>
                  <a:cubicBezTo>
                    <a:pt x="4826" y="8674"/>
                    <a:pt x="4832" y="8674"/>
                    <a:pt x="4837" y="8674"/>
                  </a:cubicBezTo>
                  <a:cubicBezTo>
                    <a:pt x="5900" y="8622"/>
                    <a:pt x="6754" y="7109"/>
                    <a:pt x="6634" y="5757"/>
                  </a:cubicBezTo>
                  <a:cubicBezTo>
                    <a:pt x="6514" y="4405"/>
                    <a:pt x="2962" y="0"/>
                    <a:pt x="2962"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p:nvPr/>
          </p:nvSpPr>
          <p:spPr>
            <a:xfrm>
              <a:off x="5830282" y="1083143"/>
              <a:ext cx="160993" cy="153017"/>
            </a:xfrm>
            <a:custGeom>
              <a:rect b="b" l="l" r="r" t="t"/>
              <a:pathLst>
                <a:path extrusionOk="0" h="7252" w="7630">
                  <a:moveTo>
                    <a:pt x="4060" y="0"/>
                  </a:moveTo>
                  <a:cubicBezTo>
                    <a:pt x="2457" y="0"/>
                    <a:pt x="0" y="1649"/>
                    <a:pt x="993" y="3444"/>
                  </a:cubicBezTo>
                  <a:cubicBezTo>
                    <a:pt x="993" y="3444"/>
                    <a:pt x="2523" y="5944"/>
                    <a:pt x="4692" y="7252"/>
                  </a:cubicBezTo>
                  <a:cubicBezTo>
                    <a:pt x="4692" y="7252"/>
                    <a:pt x="7207" y="5882"/>
                    <a:pt x="7629" y="4641"/>
                  </a:cubicBezTo>
                  <a:cubicBezTo>
                    <a:pt x="7629" y="4641"/>
                    <a:pt x="6042" y="440"/>
                    <a:pt x="4518" y="53"/>
                  </a:cubicBezTo>
                  <a:cubicBezTo>
                    <a:pt x="4377" y="17"/>
                    <a:pt x="4223" y="0"/>
                    <a:pt x="40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p:nvPr/>
          </p:nvSpPr>
          <p:spPr>
            <a:xfrm>
              <a:off x="5993048" y="1250593"/>
              <a:ext cx="94887" cy="255985"/>
            </a:xfrm>
            <a:custGeom>
              <a:rect b="b" l="l" r="r" t="t"/>
              <a:pathLst>
                <a:path extrusionOk="0" h="12132" w="4497">
                  <a:moveTo>
                    <a:pt x="1571" y="1"/>
                  </a:moveTo>
                  <a:cubicBezTo>
                    <a:pt x="1571" y="1"/>
                    <a:pt x="1" y="3252"/>
                    <a:pt x="289" y="3536"/>
                  </a:cubicBezTo>
                  <a:cubicBezTo>
                    <a:pt x="289" y="3536"/>
                    <a:pt x="2172" y="11099"/>
                    <a:pt x="2549" y="11786"/>
                  </a:cubicBezTo>
                  <a:cubicBezTo>
                    <a:pt x="2682" y="12028"/>
                    <a:pt x="2842" y="12131"/>
                    <a:pt x="3010" y="12131"/>
                  </a:cubicBezTo>
                  <a:cubicBezTo>
                    <a:pt x="3317" y="12131"/>
                    <a:pt x="3647" y="11782"/>
                    <a:pt x="3865" y="11301"/>
                  </a:cubicBezTo>
                  <a:cubicBezTo>
                    <a:pt x="4497" y="9914"/>
                    <a:pt x="3140" y="2693"/>
                    <a:pt x="3237" y="1702"/>
                  </a:cubicBezTo>
                  <a:cubicBezTo>
                    <a:pt x="3335" y="711"/>
                    <a:pt x="1571" y="1"/>
                    <a:pt x="1571"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3"/>
            <p:cNvSpPr/>
            <p:nvPr/>
          </p:nvSpPr>
          <p:spPr>
            <a:xfrm>
              <a:off x="6041282" y="1476701"/>
              <a:ext cx="80771" cy="75876"/>
            </a:xfrm>
            <a:custGeom>
              <a:rect b="b" l="l" r="r" t="t"/>
              <a:pathLst>
                <a:path extrusionOk="0" h="3596" w="3828">
                  <a:moveTo>
                    <a:pt x="775" y="0"/>
                  </a:moveTo>
                  <a:cubicBezTo>
                    <a:pt x="507" y="0"/>
                    <a:pt x="181" y="62"/>
                    <a:pt x="0" y="323"/>
                  </a:cubicBezTo>
                  <a:cubicBezTo>
                    <a:pt x="0" y="323"/>
                    <a:pt x="559" y="3029"/>
                    <a:pt x="714" y="3397"/>
                  </a:cubicBezTo>
                  <a:cubicBezTo>
                    <a:pt x="769" y="3527"/>
                    <a:pt x="980" y="3595"/>
                    <a:pt x="1264" y="3595"/>
                  </a:cubicBezTo>
                  <a:cubicBezTo>
                    <a:pt x="1780" y="3595"/>
                    <a:pt x="2537" y="3372"/>
                    <a:pt x="3043" y="2897"/>
                  </a:cubicBezTo>
                  <a:cubicBezTo>
                    <a:pt x="3827" y="2159"/>
                    <a:pt x="1210" y="50"/>
                    <a:pt x="1210" y="50"/>
                  </a:cubicBezTo>
                  <a:cubicBezTo>
                    <a:pt x="1210" y="50"/>
                    <a:pt x="1016" y="0"/>
                    <a:pt x="775" y="0"/>
                  </a:cubicBezTo>
                  <a:close/>
                </a:path>
              </a:pathLst>
            </a:custGeom>
            <a:solidFill>
              <a:srgbClr val="F9BE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3"/>
            <p:cNvSpPr/>
            <p:nvPr/>
          </p:nvSpPr>
          <p:spPr>
            <a:xfrm>
              <a:off x="6089622" y="1529176"/>
              <a:ext cx="51041" cy="29413"/>
            </a:xfrm>
            <a:custGeom>
              <a:rect b="b" l="l" r="r" t="t"/>
              <a:pathLst>
                <a:path extrusionOk="0" h="1394" w="2419">
                  <a:moveTo>
                    <a:pt x="629" y="0"/>
                  </a:moveTo>
                  <a:cubicBezTo>
                    <a:pt x="307" y="0"/>
                    <a:pt x="0" y="340"/>
                    <a:pt x="0" y="340"/>
                  </a:cubicBezTo>
                  <a:cubicBezTo>
                    <a:pt x="0" y="340"/>
                    <a:pt x="731" y="832"/>
                    <a:pt x="1002" y="1096"/>
                  </a:cubicBezTo>
                  <a:cubicBezTo>
                    <a:pt x="1272" y="1361"/>
                    <a:pt x="1797" y="1376"/>
                    <a:pt x="1797" y="1376"/>
                  </a:cubicBezTo>
                  <a:cubicBezTo>
                    <a:pt x="1797" y="1376"/>
                    <a:pt x="1930" y="1394"/>
                    <a:pt x="2066" y="1394"/>
                  </a:cubicBezTo>
                  <a:cubicBezTo>
                    <a:pt x="2239" y="1394"/>
                    <a:pt x="2418" y="1366"/>
                    <a:pt x="2345" y="1239"/>
                  </a:cubicBezTo>
                  <a:cubicBezTo>
                    <a:pt x="2213" y="1011"/>
                    <a:pt x="1707" y="953"/>
                    <a:pt x="1707" y="953"/>
                  </a:cubicBezTo>
                  <a:cubicBezTo>
                    <a:pt x="1548" y="805"/>
                    <a:pt x="1296" y="727"/>
                    <a:pt x="1296" y="727"/>
                  </a:cubicBezTo>
                  <a:cubicBezTo>
                    <a:pt x="1216" y="415"/>
                    <a:pt x="748" y="17"/>
                    <a:pt x="748" y="17"/>
                  </a:cubicBezTo>
                  <a:cubicBezTo>
                    <a:pt x="708" y="5"/>
                    <a:pt x="668" y="0"/>
                    <a:pt x="629" y="0"/>
                  </a:cubicBezTo>
                  <a:close/>
                </a:path>
              </a:pathLst>
            </a:custGeom>
            <a:solidFill>
              <a:srgbClr val="F9BE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3"/>
            <p:cNvSpPr/>
            <p:nvPr/>
          </p:nvSpPr>
          <p:spPr>
            <a:xfrm>
              <a:off x="6067911" y="1541520"/>
              <a:ext cx="58890" cy="43888"/>
            </a:xfrm>
            <a:custGeom>
              <a:rect b="b" l="l" r="r" t="t"/>
              <a:pathLst>
                <a:path extrusionOk="0" h="2080" w="2791">
                  <a:moveTo>
                    <a:pt x="624" y="0"/>
                  </a:moveTo>
                  <a:cubicBezTo>
                    <a:pt x="361" y="0"/>
                    <a:pt x="19" y="89"/>
                    <a:pt x="0" y="285"/>
                  </a:cubicBezTo>
                  <a:cubicBezTo>
                    <a:pt x="0" y="285"/>
                    <a:pt x="695" y="1157"/>
                    <a:pt x="751" y="1258"/>
                  </a:cubicBezTo>
                  <a:cubicBezTo>
                    <a:pt x="806" y="1358"/>
                    <a:pt x="1643" y="1900"/>
                    <a:pt x="1896" y="1971"/>
                  </a:cubicBezTo>
                  <a:cubicBezTo>
                    <a:pt x="2035" y="2009"/>
                    <a:pt x="2279" y="2079"/>
                    <a:pt x="2475" y="2079"/>
                  </a:cubicBezTo>
                  <a:cubicBezTo>
                    <a:pt x="2634" y="2079"/>
                    <a:pt x="2762" y="2033"/>
                    <a:pt x="2776" y="1885"/>
                  </a:cubicBezTo>
                  <a:cubicBezTo>
                    <a:pt x="2791" y="1747"/>
                    <a:pt x="2200" y="1670"/>
                    <a:pt x="2200" y="1670"/>
                  </a:cubicBezTo>
                  <a:cubicBezTo>
                    <a:pt x="2200" y="1670"/>
                    <a:pt x="1442" y="999"/>
                    <a:pt x="1303" y="953"/>
                  </a:cubicBezTo>
                  <a:cubicBezTo>
                    <a:pt x="1303" y="953"/>
                    <a:pt x="1036" y="58"/>
                    <a:pt x="781" y="13"/>
                  </a:cubicBezTo>
                  <a:cubicBezTo>
                    <a:pt x="735" y="4"/>
                    <a:pt x="681" y="0"/>
                    <a:pt x="624" y="0"/>
                  </a:cubicBezTo>
                  <a:close/>
                </a:path>
              </a:pathLst>
            </a:custGeom>
            <a:solidFill>
              <a:srgbClr val="F9BE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3"/>
            <p:cNvSpPr/>
            <p:nvPr/>
          </p:nvSpPr>
          <p:spPr>
            <a:xfrm>
              <a:off x="6079157" y="1531919"/>
              <a:ext cx="58911" cy="43909"/>
            </a:xfrm>
            <a:custGeom>
              <a:rect b="b" l="l" r="r" t="t"/>
              <a:pathLst>
                <a:path extrusionOk="0" h="2081" w="2792">
                  <a:moveTo>
                    <a:pt x="628" y="1"/>
                  </a:moveTo>
                  <a:cubicBezTo>
                    <a:pt x="364" y="1"/>
                    <a:pt x="21" y="89"/>
                    <a:pt x="1" y="285"/>
                  </a:cubicBezTo>
                  <a:cubicBezTo>
                    <a:pt x="1" y="285"/>
                    <a:pt x="697" y="1158"/>
                    <a:pt x="752" y="1258"/>
                  </a:cubicBezTo>
                  <a:cubicBezTo>
                    <a:pt x="807" y="1359"/>
                    <a:pt x="1645" y="1902"/>
                    <a:pt x="1896" y="1971"/>
                  </a:cubicBezTo>
                  <a:cubicBezTo>
                    <a:pt x="2036" y="2010"/>
                    <a:pt x="2280" y="2081"/>
                    <a:pt x="2477" y="2081"/>
                  </a:cubicBezTo>
                  <a:cubicBezTo>
                    <a:pt x="2636" y="2081"/>
                    <a:pt x="2764" y="2034"/>
                    <a:pt x="2778" y="1887"/>
                  </a:cubicBezTo>
                  <a:cubicBezTo>
                    <a:pt x="2791" y="1747"/>
                    <a:pt x="2202" y="1671"/>
                    <a:pt x="2202" y="1671"/>
                  </a:cubicBezTo>
                  <a:cubicBezTo>
                    <a:pt x="2202" y="1671"/>
                    <a:pt x="1444" y="1000"/>
                    <a:pt x="1304" y="954"/>
                  </a:cubicBezTo>
                  <a:cubicBezTo>
                    <a:pt x="1304" y="954"/>
                    <a:pt x="1037" y="59"/>
                    <a:pt x="783" y="13"/>
                  </a:cubicBezTo>
                  <a:cubicBezTo>
                    <a:pt x="737" y="5"/>
                    <a:pt x="684" y="1"/>
                    <a:pt x="628" y="1"/>
                  </a:cubicBezTo>
                  <a:close/>
                </a:path>
              </a:pathLst>
            </a:custGeom>
            <a:solidFill>
              <a:srgbClr val="F9BE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3"/>
            <p:cNvSpPr/>
            <p:nvPr/>
          </p:nvSpPr>
          <p:spPr>
            <a:xfrm>
              <a:off x="6057656" y="1544980"/>
              <a:ext cx="50893" cy="47011"/>
            </a:xfrm>
            <a:custGeom>
              <a:rect b="b" l="l" r="r" t="t"/>
              <a:pathLst>
                <a:path extrusionOk="0" h="2228" w="2412">
                  <a:moveTo>
                    <a:pt x="607" y="0"/>
                  </a:moveTo>
                  <a:cubicBezTo>
                    <a:pt x="367" y="0"/>
                    <a:pt x="1" y="241"/>
                    <a:pt x="1" y="241"/>
                  </a:cubicBezTo>
                  <a:lnTo>
                    <a:pt x="697" y="1548"/>
                  </a:lnTo>
                  <a:cubicBezTo>
                    <a:pt x="697" y="1548"/>
                    <a:pt x="1365" y="2189"/>
                    <a:pt x="1502" y="2199"/>
                  </a:cubicBezTo>
                  <a:cubicBezTo>
                    <a:pt x="1576" y="2203"/>
                    <a:pt x="1780" y="2228"/>
                    <a:pt x="1966" y="2228"/>
                  </a:cubicBezTo>
                  <a:cubicBezTo>
                    <a:pt x="2127" y="2228"/>
                    <a:pt x="2276" y="2210"/>
                    <a:pt x="2319" y="2146"/>
                  </a:cubicBezTo>
                  <a:cubicBezTo>
                    <a:pt x="2411" y="2009"/>
                    <a:pt x="1701" y="1795"/>
                    <a:pt x="1701" y="1795"/>
                  </a:cubicBezTo>
                  <a:cubicBezTo>
                    <a:pt x="1701" y="1795"/>
                    <a:pt x="1089" y="1378"/>
                    <a:pt x="1139" y="1340"/>
                  </a:cubicBezTo>
                  <a:cubicBezTo>
                    <a:pt x="1189" y="1302"/>
                    <a:pt x="935" y="176"/>
                    <a:pt x="733" y="34"/>
                  </a:cubicBezTo>
                  <a:cubicBezTo>
                    <a:pt x="699" y="10"/>
                    <a:pt x="655" y="0"/>
                    <a:pt x="607" y="0"/>
                  </a:cubicBezTo>
                  <a:close/>
                </a:path>
              </a:pathLst>
            </a:custGeom>
            <a:solidFill>
              <a:srgbClr val="F9BE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3"/>
            <p:cNvSpPr/>
            <p:nvPr/>
          </p:nvSpPr>
          <p:spPr>
            <a:xfrm>
              <a:off x="5457277" y="1402576"/>
              <a:ext cx="481375" cy="154178"/>
            </a:xfrm>
            <a:custGeom>
              <a:rect b="b" l="l" r="r" t="t"/>
              <a:pathLst>
                <a:path extrusionOk="0" h="7307" w="22814">
                  <a:moveTo>
                    <a:pt x="6436" y="1"/>
                  </a:moveTo>
                  <a:cubicBezTo>
                    <a:pt x="1384" y="1"/>
                    <a:pt x="1" y="2874"/>
                    <a:pt x="791" y="4206"/>
                  </a:cubicBezTo>
                  <a:cubicBezTo>
                    <a:pt x="1580" y="5537"/>
                    <a:pt x="11779" y="7307"/>
                    <a:pt x="16979" y="7307"/>
                  </a:cubicBezTo>
                  <a:cubicBezTo>
                    <a:pt x="17449" y="7307"/>
                    <a:pt x="17877" y="7293"/>
                    <a:pt x="18255" y="7262"/>
                  </a:cubicBezTo>
                  <a:cubicBezTo>
                    <a:pt x="22813" y="6893"/>
                    <a:pt x="21588" y="2004"/>
                    <a:pt x="21588" y="2004"/>
                  </a:cubicBezTo>
                  <a:cubicBezTo>
                    <a:pt x="19870" y="1254"/>
                    <a:pt x="14126" y="676"/>
                    <a:pt x="7888" y="73"/>
                  </a:cubicBezTo>
                  <a:cubicBezTo>
                    <a:pt x="7374" y="24"/>
                    <a:pt x="6890" y="1"/>
                    <a:pt x="6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3"/>
            <p:cNvSpPr/>
            <p:nvPr/>
          </p:nvSpPr>
          <p:spPr>
            <a:xfrm>
              <a:off x="5175001" y="685894"/>
              <a:ext cx="30553" cy="32114"/>
            </a:xfrm>
            <a:custGeom>
              <a:rect b="b" l="l" r="r" t="t"/>
              <a:pathLst>
                <a:path extrusionOk="0" h="1522" w="1448">
                  <a:moveTo>
                    <a:pt x="951" y="0"/>
                  </a:moveTo>
                  <a:cubicBezTo>
                    <a:pt x="818" y="0"/>
                    <a:pt x="223" y="53"/>
                    <a:pt x="24" y="975"/>
                  </a:cubicBezTo>
                  <a:lnTo>
                    <a:pt x="248" y="845"/>
                  </a:lnTo>
                  <a:lnTo>
                    <a:pt x="1" y="1521"/>
                  </a:lnTo>
                  <a:cubicBezTo>
                    <a:pt x="1" y="1521"/>
                    <a:pt x="459" y="1409"/>
                    <a:pt x="703" y="1028"/>
                  </a:cubicBezTo>
                  <a:lnTo>
                    <a:pt x="703" y="1028"/>
                  </a:lnTo>
                  <a:lnTo>
                    <a:pt x="619" y="1424"/>
                  </a:lnTo>
                  <a:cubicBezTo>
                    <a:pt x="619" y="1424"/>
                    <a:pt x="1447" y="598"/>
                    <a:pt x="1311" y="290"/>
                  </a:cubicBezTo>
                  <a:cubicBezTo>
                    <a:pt x="1190" y="16"/>
                    <a:pt x="1019" y="1"/>
                    <a:pt x="984" y="1"/>
                  </a:cubicBezTo>
                  <a:cubicBezTo>
                    <a:pt x="980" y="1"/>
                    <a:pt x="977" y="1"/>
                    <a:pt x="977" y="1"/>
                  </a:cubicBezTo>
                  <a:cubicBezTo>
                    <a:pt x="977" y="1"/>
                    <a:pt x="968" y="0"/>
                    <a:pt x="951" y="0"/>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3"/>
            <p:cNvSpPr/>
            <p:nvPr/>
          </p:nvSpPr>
          <p:spPr>
            <a:xfrm>
              <a:off x="5173418" y="590901"/>
              <a:ext cx="335068" cy="271873"/>
            </a:xfrm>
            <a:custGeom>
              <a:rect b="b" l="l" r="r" t="t"/>
              <a:pathLst>
                <a:path extrusionOk="0" h="12885" w="15880">
                  <a:moveTo>
                    <a:pt x="0" y="1"/>
                  </a:moveTo>
                  <a:cubicBezTo>
                    <a:pt x="0" y="1"/>
                    <a:pt x="5399" y="7922"/>
                    <a:pt x="5601" y="8208"/>
                  </a:cubicBezTo>
                  <a:cubicBezTo>
                    <a:pt x="5800" y="8492"/>
                    <a:pt x="15625" y="12884"/>
                    <a:pt x="15821" y="12884"/>
                  </a:cubicBezTo>
                  <a:cubicBezTo>
                    <a:pt x="15822" y="12884"/>
                    <a:pt x="15823" y="12884"/>
                    <a:pt x="15824" y="12884"/>
                  </a:cubicBezTo>
                  <a:cubicBezTo>
                    <a:pt x="15880" y="12819"/>
                    <a:pt x="11331" y="4174"/>
                    <a:pt x="10689" y="3619"/>
                  </a:cubicBezTo>
                  <a:lnTo>
                    <a:pt x="0" y="1"/>
                  </a:ln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3"/>
            <p:cNvSpPr/>
            <p:nvPr/>
          </p:nvSpPr>
          <p:spPr>
            <a:xfrm>
              <a:off x="5214289" y="709758"/>
              <a:ext cx="158123" cy="133795"/>
            </a:xfrm>
            <a:custGeom>
              <a:rect b="b" l="l" r="r" t="t"/>
              <a:pathLst>
                <a:path extrusionOk="0" h="6341" w="7494">
                  <a:moveTo>
                    <a:pt x="1232" y="0"/>
                  </a:moveTo>
                  <a:cubicBezTo>
                    <a:pt x="925" y="0"/>
                    <a:pt x="630" y="51"/>
                    <a:pt x="354" y="166"/>
                  </a:cubicBezTo>
                  <a:cubicBezTo>
                    <a:pt x="354" y="166"/>
                    <a:pt x="0" y="1095"/>
                    <a:pt x="3456" y="3856"/>
                  </a:cubicBezTo>
                  <a:cubicBezTo>
                    <a:pt x="6324" y="6146"/>
                    <a:pt x="7212" y="6341"/>
                    <a:pt x="7431" y="6341"/>
                  </a:cubicBezTo>
                  <a:cubicBezTo>
                    <a:pt x="7476" y="6341"/>
                    <a:pt x="7493" y="6332"/>
                    <a:pt x="7493" y="6332"/>
                  </a:cubicBezTo>
                  <a:cubicBezTo>
                    <a:pt x="7493" y="6332"/>
                    <a:pt x="7099" y="3408"/>
                    <a:pt x="5877" y="2353"/>
                  </a:cubicBezTo>
                  <a:cubicBezTo>
                    <a:pt x="4847" y="1463"/>
                    <a:pt x="2877" y="0"/>
                    <a:pt x="1232"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3"/>
            <p:cNvSpPr/>
            <p:nvPr/>
          </p:nvSpPr>
          <p:spPr>
            <a:xfrm>
              <a:off x="5202009" y="618395"/>
              <a:ext cx="52602" cy="68343"/>
            </a:xfrm>
            <a:custGeom>
              <a:rect b="b" l="l" r="r" t="t"/>
              <a:pathLst>
                <a:path extrusionOk="0" fill="none" h="3239" w="2493">
                  <a:moveTo>
                    <a:pt x="2492" y="0"/>
                  </a:moveTo>
                  <a:lnTo>
                    <a:pt x="0" y="3239"/>
                  </a:lnTo>
                </a:path>
              </a:pathLst>
            </a:custGeom>
            <a:noFill/>
            <a:ln cap="rnd" cmpd="sng" w="10625">
              <a:solidFill>
                <a:srgbClr val="174859"/>
              </a:solidFill>
              <a:prstDash val="solid"/>
              <a:miter lim="10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3"/>
            <p:cNvSpPr/>
            <p:nvPr/>
          </p:nvSpPr>
          <p:spPr>
            <a:xfrm>
              <a:off x="5190973" y="675956"/>
              <a:ext cx="23083" cy="21522"/>
            </a:xfrm>
            <a:custGeom>
              <a:rect b="b" l="l" r="r" t="t"/>
              <a:pathLst>
                <a:path extrusionOk="0" h="1020" w="1094">
                  <a:moveTo>
                    <a:pt x="524" y="1"/>
                  </a:moveTo>
                  <a:cubicBezTo>
                    <a:pt x="446" y="1"/>
                    <a:pt x="368" y="19"/>
                    <a:pt x="295" y="55"/>
                  </a:cubicBezTo>
                  <a:cubicBezTo>
                    <a:pt x="110" y="147"/>
                    <a:pt x="1" y="342"/>
                    <a:pt x="16" y="548"/>
                  </a:cubicBezTo>
                  <a:cubicBezTo>
                    <a:pt x="30" y="753"/>
                    <a:pt x="168" y="929"/>
                    <a:pt x="364" y="994"/>
                  </a:cubicBezTo>
                  <a:cubicBezTo>
                    <a:pt x="417" y="1011"/>
                    <a:pt x="471" y="1020"/>
                    <a:pt x="524" y="1020"/>
                  </a:cubicBezTo>
                  <a:cubicBezTo>
                    <a:pt x="670" y="1020"/>
                    <a:pt x="811" y="958"/>
                    <a:pt x="910" y="844"/>
                  </a:cubicBezTo>
                  <a:cubicBezTo>
                    <a:pt x="1093" y="631"/>
                    <a:pt x="1070" y="309"/>
                    <a:pt x="857" y="124"/>
                  </a:cubicBezTo>
                  <a:cubicBezTo>
                    <a:pt x="763" y="43"/>
                    <a:pt x="644" y="1"/>
                    <a:pt x="5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3"/>
            <p:cNvSpPr/>
            <p:nvPr/>
          </p:nvSpPr>
          <p:spPr>
            <a:xfrm>
              <a:off x="5221737" y="661671"/>
              <a:ext cx="195344" cy="181713"/>
            </a:xfrm>
            <a:custGeom>
              <a:rect b="b" l="l" r="r" t="t"/>
              <a:pathLst>
                <a:path extrusionOk="0" h="8612" w="9258">
                  <a:moveTo>
                    <a:pt x="2113" y="1"/>
                  </a:moveTo>
                  <a:lnTo>
                    <a:pt x="1" y="2444"/>
                  </a:lnTo>
                  <a:cubicBezTo>
                    <a:pt x="5849" y="4127"/>
                    <a:pt x="7140" y="8611"/>
                    <a:pt x="7140" y="8611"/>
                  </a:cubicBezTo>
                  <a:lnTo>
                    <a:pt x="9085" y="6360"/>
                  </a:lnTo>
                  <a:cubicBezTo>
                    <a:pt x="9085" y="6360"/>
                    <a:pt x="9258" y="4600"/>
                    <a:pt x="6428" y="2156"/>
                  </a:cubicBezTo>
                  <a:cubicBezTo>
                    <a:pt x="4108" y="152"/>
                    <a:pt x="2113" y="1"/>
                    <a:pt x="2113" y="1"/>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
            <p:cNvSpPr/>
            <p:nvPr/>
          </p:nvSpPr>
          <p:spPr>
            <a:xfrm>
              <a:off x="6425640" y="1976391"/>
              <a:ext cx="123815" cy="940385"/>
            </a:xfrm>
            <a:custGeom>
              <a:rect b="b" l="l" r="r" t="t"/>
              <a:pathLst>
                <a:path extrusionOk="0" fill="none" h="44568" w="5868">
                  <a:moveTo>
                    <a:pt x="1" y="0"/>
                  </a:moveTo>
                  <a:lnTo>
                    <a:pt x="5867" y="44567"/>
                  </a:lnTo>
                </a:path>
              </a:pathLst>
            </a:custGeom>
            <a:noFill/>
            <a:ln cap="rnd" cmpd="sng" w="24375">
              <a:solidFill>
                <a:srgbClr val="174859"/>
              </a:solidFill>
              <a:prstDash val="solid"/>
              <a:miter lim="10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3"/>
            <p:cNvSpPr/>
            <p:nvPr/>
          </p:nvSpPr>
          <p:spPr>
            <a:xfrm>
              <a:off x="6241479" y="2905065"/>
              <a:ext cx="980496" cy="249212"/>
            </a:xfrm>
            <a:custGeom>
              <a:rect b="b" l="l" r="r" t="t"/>
              <a:pathLst>
                <a:path extrusionOk="0" h="11811" w="46469">
                  <a:moveTo>
                    <a:pt x="26137" y="1"/>
                  </a:moveTo>
                  <a:cubicBezTo>
                    <a:pt x="21532" y="1"/>
                    <a:pt x="16589" y="359"/>
                    <a:pt x="11989" y="1151"/>
                  </a:cubicBezTo>
                  <a:cubicBezTo>
                    <a:pt x="1" y="3214"/>
                    <a:pt x="1040" y="7123"/>
                    <a:pt x="1040" y="7123"/>
                  </a:cubicBezTo>
                  <a:cubicBezTo>
                    <a:pt x="1318" y="11330"/>
                    <a:pt x="9127" y="11810"/>
                    <a:pt x="15278" y="11810"/>
                  </a:cubicBezTo>
                  <a:cubicBezTo>
                    <a:pt x="17099" y="11810"/>
                    <a:pt x="18775" y="11768"/>
                    <a:pt x="20066" y="11768"/>
                  </a:cubicBezTo>
                  <a:cubicBezTo>
                    <a:pt x="25721" y="11768"/>
                    <a:pt x="40259" y="9748"/>
                    <a:pt x="43895" y="5276"/>
                  </a:cubicBezTo>
                  <a:cubicBezTo>
                    <a:pt x="46468" y="2110"/>
                    <a:pt x="37300" y="1"/>
                    <a:pt x="261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p:nvPr/>
          </p:nvSpPr>
          <p:spPr>
            <a:xfrm>
              <a:off x="5448267" y="1054046"/>
              <a:ext cx="2469924" cy="823533"/>
            </a:xfrm>
            <a:custGeom>
              <a:rect b="b" l="l" r="r" t="t"/>
              <a:pathLst>
                <a:path extrusionOk="0" h="39030" w="117058">
                  <a:moveTo>
                    <a:pt x="59992" y="0"/>
                  </a:moveTo>
                  <a:lnTo>
                    <a:pt x="1" y="24387"/>
                  </a:lnTo>
                  <a:cubicBezTo>
                    <a:pt x="1" y="24387"/>
                    <a:pt x="53163" y="38531"/>
                    <a:pt x="55115" y="39020"/>
                  </a:cubicBezTo>
                  <a:cubicBezTo>
                    <a:pt x="55141" y="39026"/>
                    <a:pt x="55177" y="39029"/>
                    <a:pt x="55224" y="39029"/>
                  </a:cubicBezTo>
                  <a:cubicBezTo>
                    <a:pt x="58655" y="39029"/>
                    <a:pt x="117058" y="21454"/>
                    <a:pt x="117058" y="20973"/>
                  </a:cubicBezTo>
                  <a:cubicBezTo>
                    <a:pt x="117058" y="20486"/>
                    <a:pt x="64869" y="0"/>
                    <a:pt x="59992"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
            <p:cNvSpPr/>
            <p:nvPr/>
          </p:nvSpPr>
          <p:spPr>
            <a:xfrm>
              <a:off x="6117179" y="1681793"/>
              <a:ext cx="1142354" cy="331861"/>
            </a:xfrm>
            <a:custGeom>
              <a:rect b="b" l="l" r="r" t="t"/>
              <a:pathLst>
                <a:path extrusionOk="0" h="15728" w="54140">
                  <a:moveTo>
                    <a:pt x="32192" y="1"/>
                  </a:moveTo>
                  <a:cubicBezTo>
                    <a:pt x="22924" y="1"/>
                    <a:pt x="4878" y="1464"/>
                    <a:pt x="1" y="11220"/>
                  </a:cubicBezTo>
                  <a:cubicBezTo>
                    <a:pt x="1" y="11220"/>
                    <a:pt x="1641" y="15728"/>
                    <a:pt x="21450" y="15728"/>
                  </a:cubicBezTo>
                  <a:cubicBezTo>
                    <a:pt x="23250" y="15728"/>
                    <a:pt x="25201" y="15691"/>
                    <a:pt x="27314" y="15609"/>
                  </a:cubicBezTo>
                  <a:cubicBezTo>
                    <a:pt x="52676" y="14633"/>
                    <a:pt x="54140" y="11220"/>
                    <a:pt x="54140" y="11220"/>
                  </a:cubicBezTo>
                  <a:cubicBezTo>
                    <a:pt x="54140" y="11220"/>
                    <a:pt x="41458" y="1"/>
                    <a:pt x="32192" y="1"/>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p:nvPr/>
          </p:nvSpPr>
          <p:spPr>
            <a:xfrm>
              <a:off x="7166883" y="1862113"/>
              <a:ext cx="80496" cy="1095807"/>
            </a:xfrm>
            <a:custGeom>
              <a:rect b="b" l="l" r="r" t="t"/>
              <a:pathLst>
                <a:path extrusionOk="0" fill="none" h="51934" w="3815">
                  <a:moveTo>
                    <a:pt x="3814" y="1"/>
                  </a:moveTo>
                  <a:lnTo>
                    <a:pt x="0" y="51934"/>
                  </a:lnTo>
                </a:path>
              </a:pathLst>
            </a:custGeom>
            <a:noFill/>
            <a:ln cap="rnd" cmpd="sng" w="24375">
              <a:solidFill>
                <a:srgbClr val="174859"/>
              </a:solidFill>
              <a:prstDash val="solid"/>
              <a:miter lim="10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
            <p:cNvSpPr/>
            <p:nvPr/>
          </p:nvSpPr>
          <p:spPr>
            <a:xfrm>
              <a:off x="6839158" y="2998369"/>
              <a:ext cx="162765" cy="129406"/>
            </a:xfrm>
            <a:custGeom>
              <a:rect b="b" l="l" r="r" t="t"/>
              <a:pathLst>
                <a:path extrusionOk="0" h="6133" w="7714">
                  <a:moveTo>
                    <a:pt x="1519" y="0"/>
                  </a:moveTo>
                  <a:cubicBezTo>
                    <a:pt x="840" y="0"/>
                    <a:pt x="1" y="576"/>
                    <a:pt x="195" y="1022"/>
                  </a:cubicBezTo>
                  <a:cubicBezTo>
                    <a:pt x="461" y="1628"/>
                    <a:pt x="1685" y="2870"/>
                    <a:pt x="1555" y="3546"/>
                  </a:cubicBezTo>
                  <a:cubicBezTo>
                    <a:pt x="1423" y="4222"/>
                    <a:pt x="2440" y="5195"/>
                    <a:pt x="3072" y="5307"/>
                  </a:cubicBezTo>
                  <a:cubicBezTo>
                    <a:pt x="3682" y="5415"/>
                    <a:pt x="4314" y="6132"/>
                    <a:pt x="4535" y="6132"/>
                  </a:cubicBezTo>
                  <a:cubicBezTo>
                    <a:pt x="4543" y="6132"/>
                    <a:pt x="4551" y="6131"/>
                    <a:pt x="4558" y="6129"/>
                  </a:cubicBezTo>
                  <a:cubicBezTo>
                    <a:pt x="4755" y="6071"/>
                    <a:pt x="4803" y="5800"/>
                    <a:pt x="4565" y="5303"/>
                  </a:cubicBezTo>
                  <a:cubicBezTo>
                    <a:pt x="4327" y="4807"/>
                    <a:pt x="3323" y="4418"/>
                    <a:pt x="3323" y="4418"/>
                  </a:cubicBezTo>
                  <a:lnTo>
                    <a:pt x="3323" y="4418"/>
                  </a:lnTo>
                  <a:cubicBezTo>
                    <a:pt x="3323" y="4418"/>
                    <a:pt x="3738" y="4446"/>
                    <a:pt x="4452" y="4572"/>
                  </a:cubicBezTo>
                  <a:cubicBezTo>
                    <a:pt x="5166" y="4698"/>
                    <a:pt x="5968" y="5539"/>
                    <a:pt x="5968" y="5539"/>
                  </a:cubicBezTo>
                  <a:cubicBezTo>
                    <a:pt x="6079" y="5577"/>
                    <a:pt x="6182" y="5592"/>
                    <a:pt x="6275" y="5592"/>
                  </a:cubicBezTo>
                  <a:cubicBezTo>
                    <a:pt x="6662" y="5592"/>
                    <a:pt x="6891" y="5330"/>
                    <a:pt x="6891" y="5330"/>
                  </a:cubicBezTo>
                  <a:cubicBezTo>
                    <a:pt x="6905" y="5332"/>
                    <a:pt x="6919" y="5333"/>
                    <a:pt x="6932" y="5333"/>
                  </a:cubicBezTo>
                  <a:cubicBezTo>
                    <a:pt x="7229" y="5333"/>
                    <a:pt x="7455" y="4777"/>
                    <a:pt x="7455" y="4777"/>
                  </a:cubicBezTo>
                  <a:cubicBezTo>
                    <a:pt x="7713" y="4637"/>
                    <a:pt x="7014" y="3580"/>
                    <a:pt x="7014" y="3580"/>
                  </a:cubicBezTo>
                  <a:cubicBezTo>
                    <a:pt x="7235" y="3386"/>
                    <a:pt x="6180" y="2501"/>
                    <a:pt x="5578" y="2208"/>
                  </a:cubicBezTo>
                  <a:cubicBezTo>
                    <a:pt x="4978" y="1914"/>
                    <a:pt x="3178" y="1549"/>
                    <a:pt x="3178" y="1549"/>
                  </a:cubicBezTo>
                  <a:lnTo>
                    <a:pt x="2137" y="258"/>
                  </a:lnTo>
                  <a:cubicBezTo>
                    <a:pt x="1989" y="75"/>
                    <a:pt x="1765" y="0"/>
                    <a:pt x="1519"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
            <p:cNvSpPr/>
            <p:nvPr/>
          </p:nvSpPr>
          <p:spPr>
            <a:xfrm>
              <a:off x="6728425" y="2704657"/>
              <a:ext cx="177535" cy="353362"/>
            </a:xfrm>
            <a:custGeom>
              <a:rect b="b" l="l" r="r" t="t"/>
              <a:pathLst>
                <a:path extrusionOk="0" h="16747" w="8414">
                  <a:moveTo>
                    <a:pt x="1615" y="0"/>
                  </a:moveTo>
                  <a:cubicBezTo>
                    <a:pt x="786" y="0"/>
                    <a:pt x="1" y="281"/>
                    <a:pt x="41" y="938"/>
                  </a:cubicBezTo>
                  <a:cubicBezTo>
                    <a:pt x="41" y="938"/>
                    <a:pt x="490" y="8829"/>
                    <a:pt x="926" y="9633"/>
                  </a:cubicBezTo>
                  <a:cubicBezTo>
                    <a:pt x="1364" y="10437"/>
                    <a:pt x="5809" y="16747"/>
                    <a:pt x="5809" y="16747"/>
                  </a:cubicBezTo>
                  <a:cubicBezTo>
                    <a:pt x="5809" y="16747"/>
                    <a:pt x="8414" y="16481"/>
                    <a:pt x="8272" y="14518"/>
                  </a:cubicBezTo>
                  <a:cubicBezTo>
                    <a:pt x="8130" y="12555"/>
                    <a:pt x="4269" y="9825"/>
                    <a:pt x="4386" y="9069"/>
                  </a:cubicBezTo>
                  <a:cubicBezTo>
                    <a:pt x="4503" y="8311"/>
                    <a:pt x="3643" y="1752"/>
                    <a:pt x="3458" y="786"/>
                  </a:cubicBezTo>
                  <a:cubicBezTo>
                    <a:pt x="3364" y="297"/>
                    <a:pt x="2466" y="0"/>
                    <a:pt x="16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
            <p:cNvSpPr/>
            <p:nvPr/>
          </p:nvSpPr>
          <p:spPr>
            <a:xfrm>
              <a:off x="6318726" y="2335091"/>
              <a:ext cx="125165" cy="147215"/>
            </a:xfrm>
            <a:custGeom>
              <a:rect b="b" l="l" r="r" t="t"/>
              <a:pathLst>
                <a:path extrusionOk="0" h="6977" w="5932">
                  <a:moveTo>
                    <a:pt x="1395" y="0"/>
                  </a:moveTo>
                  <a:cubicBezTo>
                    <a:pt x="1166" y="0"/>
                    <a:pt x="1006" y="92"/>
                    <a:pt x="1006" y="92"/>
                  </a:cubicBezTo>
                  <a:cubicBezTo>
                    <a:pt x="967" y="70"/>
                    <a:pt x="925" y="61"/>
                    <a:pt x="882" y="61"/>
                  </a:cubicBezTo>
                  <a:cubicBezTo>
                    <a:pt x="614" y="61"/>
                    <a:pt x="291" y="427"/>
                    <a:pt x="291" y="427"/>
                  </a:cubicBezTo>
                  <a:cubicBezTo>
                    <a:pt x="1" y="475"/>
                    <a:pt x="312" y="1703"/>
                    <a:pt x="312" y="1703"/>
                  </a:cubicBezTo>
                  <a:cubicBezTo>
                    <a:pt x="39" y="1813"/>
                    <a:pt x="743" y="2998"/>
                    <a:pt x="1213" y="3472"/>
                  </a:cubicBezTo>
                  <a:cubicBezTo>
                    <a:pt x="1683" y="3948"/>
                    <a:pt x="3262" y="4887"/>
                    <a:pt x="3262" y="4887"/>
                  </a:cubicBezTo>
                  <a:lnTo>
                    <a:pt x="3819" y="6450"/>
                  </a:lnTo>
                  <a:cubicBezTo>
                    <a:pt x="3952" y="6821"/>
                    <a:pt x="4390" y="6976"/>
                    <a:pt x="4831" y="6976"/>
                  </a:cubicBezTo>
                  <a:cubicBezTo>
                    <a:pt x="5379" y="6976"/>
                    <a:pt x="5932" y="6735"/>
                    <a:pt x="5904" y="6369"/>
                  </a:cubicBezTo>
                  <a:cubicBezTo>
                    <a:pt x="5853" y="5709"/>
                    <a:pt x="5106" y="4131"/>
                    <a:pt x="5453" y="3537"/>
                  </a:cubicBezTo>
                  <a:cubicBezTo>
                    <a:pt x="5801" y="2942"/>
                    <a:pt x="5162" y="1689"/>
                    <a:pt x="4602" y="1374"/>
                  </a:cubicBezTo>
                  <a:cubicBezTo>
                    <a:pt x="4041" y="1060"/>
                    <a:pt x="3675" y="117"/>
                    <a:pt x="3471" y="108"/>
                  </a:cubicBezTo>
                  <a:cubicBezTo>
                    <a:pt x="3467" y="107"/>
                    <a:pt x="3463" y="107"/>
                    <a:pt x="3459" y="107"/>
                  </a:cubicBezTo>
                  <a:cubicBezTo>
                    <a:pt x="3260" y="107"/>
                    <a:pt x="3132" y="349"/>
                    <a:pt x="3192" y="885"/>
                  </a:cubicBezTo>
                  <a:cubicBezTo>
                    <a:pt x="3254" y="1432"/>
                    <a:pt x="4073" y="2129"/>
                    <a:pt x="4073" y="2129"/>
                  </a:cubicBezTo>
                  <a:cubicBezTo>
                    <a:pt x="4073" y="2129"/>
                    <a:pt x="3689" y="1968"/>
                    <a:pt x="3057" y="1612"/>
                  </a:cubicBezTo>
                  <a:cubicBezTo>
                    <a:pt x="2426" y="1257"/>
                    <a:pt x="1946" y="199"/>
                    <a:pt x="1946" y="199"/>
                  </a:cubicBezTo>
                  <a:cubicBezTo>
                    <a:pt x="1750" y="45"/>
                    <a:pt x="1556" y="0"/>
                    <a:pt x="1395"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3"/>
            <p:cNvSpPr/>
            <p:nvPr/>
          </p:nvSpPr>
          <p:spPr>
            <a:xfrm>
              <a:off x="6770562" y="3597039"/>
              <a:ext cx="41841" cy="72246"/>
            </a:xfrm>
            <a:custGeom>
              <a:rect b="b" l="l" r="r" t="t"/>
              <a:pathLst>
                <a:path extrusionOk="0" h="3424" w="1983">
                  <a:moveTo>
                    <a:pt x="1383" y="1"/>
                  </a:moveTo>
                  <a:cubicBezTo>
                    <a:pt x="1005" y="1"/>
                    <a:pt x="525" y="104"/>
                    <a:pt x="249" y="560"/>
                  </a:cubicBezTo>
                  <a:cubicBezTo>
                    <a:pt x="249" y="560"/>
                    <a:pt x="0" y="2405"/>
                    <a:pt x="469" y="3069"/>
                  </a:cubicBezTo>
                  <a:cubicBezTo>
                    <a:pt x="644" y="3317"/>
                    <a:pt x="842" y="3423"/>
                    <a:pt x="1033" y="3423"/>
                  </a:cubicBezTo>
                  <a:cubicBezTo>
                    <a:pt x="1355" y="3423"/>
                    <a:pt x="1654" y="3122"/>
                    <a:pt x="1780" y="2690"/>
                  </a:cubicBezTo>
                  <a:cubicBezTo>
                    <a:pt x="1982" y="2003"/>
                    <a:pt x="1938" y="71"/>
                    <a:pt x="1938" y="71"/>
                  </a:cubicBezTo>
                  <a:cubicBezTo>
                    <a:pt x="1938" y="71"/>
                    <a:pt x="1696" y="1"/>
                    <a:pt x="1383"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3"/>
            <p:cNvSpPr/>
            <p:nvPr/>
          </p:nvSpPr>
          <p:spPr>
            <a:xfrm>
              <a:off x="6765413" y="3640611"/>
              <a:ext cx="194584" cy="72858"/>
            </a:xfrm>
            <a:custGeom>
              <a:rect b="b" l="l" r="r" t="t"/>
              <a:pathLst>
                <a:path extrusionOk="0" h="3453" w="9222">
                  <a:moveTo>
                    <a:pt x="503" y="1"/>
                  </a:moveTo>
                  <a:cubicBezTo>
                    <a:pt x="239" y="1"/>
                    <a:pt x="12" y="214"/>
                    <a:pt x="9" y="491"/>
                  </a:cubicBezTo>
                  <a:cubicBezTo>
                    <a:pt x="3" y="1272"/>
                    <a:pt x="0" y="2528"/>
                    <a:pt x="54" y="2923"/>
                  </a:cubicBezTo>
                  <a:cubicBezTo>
                    <a:pt x="109" y="3322"/>
                    <a:pt x="776" y="3372"/>
                    <a:pt x="1481" y="3372"/>
                  </a:cubicBezTo>
                  <a:cubicBezTo>
                    <a:pt x="1715" y="3372"/>
                    <a:pt x="1953" y="3367"/>
                    <a:pt x="2175" y="3367"/>
                  </a:cubicBezTo>
                  <a:cubicBezTo>
                    <a:pt x="2261" y="3367"/>
                    <a:pt x="2345" y="3367"/>
                    <a:pt x="2425" y="3370"/>
                  </a:cubicBezTo>
                  <a:cubicBezTo>
                    <a:pt x="2823" y="3381"/>
                    <a:pt x="4201" y="3452"/>
                    <a:pt x="5610" y="3452"/>
                  </a:cubicBezTo>
                  <a:cubicBezTo>
                    <a:pt x="7392" y="3452"/>
                    <a:pt x="9222" y="3339"/>
                    <a:pt x="9175" y="2848"/>
                  </a:cubicBezTo>
                  <a:cubicBezTo>
                    <a:pt x="9091" y="1970"/>
                    <a:pt x="7544" y="1293"/>
                    <a:pt x="6627" y="1121"/>
                  </a:cubicBezTo>
                  <a:cubicBezTo>
                    <a:pt x="5965" y="997"/>
                    <a:pt x="4223" y="398"/>
                    <a:pt x="3301" y="73"/>
                  </a:cubicBezTo>
                  <a:cubicBezTo>
                    <a:pt x="3180" y="30"/>
                    <a:pt x="3056" y="10"/>
                    <a:pt x="2931" y="10"/>
                  </a:cubicBezTo>
                  <a:cubicBezTo>
                    <a:pt x="2760" y="10"/>
                    <a:pt x="2589" y="47"/>
                    <a:pt x="2426" y="112"/>
                  </a:cubicBezTo>
                  <a:cubicBezTo>
                    <a:pt x="2276" y="173"/>
                    <a:pt x="2085" y="197"/>
                    <a:pt x="1876" y="197"/>
                  </a:cubicBezTo>
                  <a:cubicBezTo>
                    <a:pt x="1468" y="197"/>
                    <a:pt x="993" y="105"/>
                    <a:pt x="624" y="16"/>
                  </a:cubicBezTo>
                  <a:cubicBezTo>
                    <a:pt x="583" y="6"/>
                    <a:pt x="543" y="1"/>
                    <a:pt x="503" y="1"/>
                  </a:cubicBezTo>
                  <a:close/>
                </a:path>
              </a:pathLst>
            </a:custGeom>
            <a:solidFill>
              <a:srgbClr val="5384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
            <p:cNvSpPr/>
            <p:nvPr/>
          </p:nvSpPr>
          <p:spPr>
            <a:xfrm>
              <a:off x="6512635" y="3595605"/>
              <a:ext cx="52539" cy="69440"/>
            </a:xfrm>
            <a:custGeom>
              <a:rect b="b" l="l" r="r" t="t"/>
              <a:pathLst>
                <a:path extrusionOk="0" h="3291" w="2490">
                  <a:moveTo>
                    <a:pt x="1518" y="1"/>
                  </a:moveTo>
                  <a:cubicBezTo>
                    <a:pt x="1253" y="1"/>
                    <a:pt x="972" y="76"/>
                    <a:pt x="732" y="303"/>
                  </a:cubicBezTo>
                  <a:cubicBezTo>
                    <a:pt x="732" y="303"/>
                    <a:pt x="0" y="2016"/>
                    <a:pt x="276" y="2781"/>
                  </a:cubicBezTo>
                  <a:cubicBezTo>
                    <a:pt x="404" y="3138"/>
                    <a:pt x="627" y="3291"/>
                    <a:pt x="867" y="3291"/>
                  </a:cubicBezTo>
                  <a:cubicBezTo>
                    <a:pt x="1142" y="3291"/>
                    <a:pt x="1439" y="3090"/>
                    <a:pt x="1641" y="2765"/>
                  </a:cubicBezTo>
                  <a:cubicBezTo>
                    <a:pt x="2018" y="2155"/>
                    <a:pt x="2490" y="282"/>
                    <a:pt x="2490" y="282"/>
                  </a:cubicBezTo>
                  <a:cubicBezTo>
                    <a:pt x="2490" y="282"/>
                    <a:pt x="2032" y="1"/>
                    <a:pt x="1518"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
            <p:cNvSpPr/>
            <p:nvPr/>
          </p:nvSpPr>
          <p:spPr>
            <a:xfrm>
              <a:off x="6498224" y="3639915"/>
              <a:ext cx="194584" cy="72837"/>
            </a:xfrm>
            <a:custGeom>
              <a:rect b="b" l="l" r="r" t="t"/>
              <a:pathLst>
                <a:path extrusionOk="0" h="3452" w="9222">
                  <a:moveTo>
                    <a:pt x="504" y="0"/>
                  </a:moveTo>
                  <a:cubicBezTo>
                    <a:pt x="240" y="0"/>
                    <a:pt x="12" y="212"/>
                    <a:pt x="9" y="490"/>
                  </a:cubicBezTo>
                  <a:cubicBezTo>
                    <a:pt x="1" y="1271"/>
                    <a:pt x="0" y="2527"/>
                    <a:pt x="54" y="2922"/>
                  </a:cubicBezTo>
                  <a:cubicBezTo>
                    <a:pt x="109" y="3321"/>
                    <a:pt x="773" y="3372"/>
                    <a:pt x="1475" y="3372"/>
                  </a:cubicBezTo>
                  <a:cubicBezTo>
                    <a:pt x="1715" y="3372"/>
                    <a:pt x="1960" y="3366"/>
                    <a:pt x="2187" y="3366"/>
                  </a:cubicBezTo>
                  <a:cubicBezTo>
                    <a:pt x="2269" y="3366"/>
                    <a:pt x="2349" y="3367"/>
                    <a:pt x="2425" y="3369"/>
                  </a:cubicBezTo>
                  <a:cubicBezTo>
                    <a:pt x="2823" y="3380"/>
                    <a:pt x="4201" y="3451"/>
                    <a:pt x="5610" y="3451"/>
                  </a:cubicBezTo>
                  <a:cubicBezTo>
                    <a:pt x="7392" y="3451"/>
                    <a:pt x="9222" y="3338"/>
                    <a:pt x="9174" y="2847"/>
                  </a:cubicBezTo>
                  <a:cubicBezTo>
                    <a:pt x="9091" y="1970"/>
                    <a:pt x="7544" y="1292"/>
                    <a:pt x="6626" y="1120"/>
                  </a:cubicBezTo>
                  <a:cubicBezTo>
                    <a:pt x="5964" y="997"/>
                    <a:pt x="4223" y="397"/>
                    <a:pt x="3301" y="72"/>
                  </a:cubicBezTo>
                  <a:cubicBezTo>
                    <a:pt x="3180" y="29"/>
                    <a:pt x="3055" y="9"/>
                    <a:pt x="2930" y="9"/>
                  </a:cubicBezTo>
                  <a:cubicBezTo>
                    <a:pt x="2759" y="9"/>
                    <a:pt x="2588" y="46"/>
                    <a:pt x="2426" y="111"/>
                  </a:cubicBezTo>
                  <a:cubicBezTo>
                    <a:pt x="2276" y="172"/>
                    <a:pt x="2085" y="196"/>
                    <a:pt x="1876" y="196"/>
                  </a:cubicBezTo>
                  <a:cubicBezTo>
                    <a:pt x="1468" y="196"/>
                    <a:pt x="992" y="104"/>
                    <a:pt x="624" y="15"/>
                  </a:cubicBezTo>
                  <a:cubicBezTo>
                    <a:pt x="584" y="5"/>
                    <a:pt x="543" y="0"/>
                    <a:pt x="504" y="0"/>
                  </a:cubicBezTo>
                  <a:close/>
                </a:path>
              </a:pathLst>
            </a:custGeom>
            <a:solidFill>
              <a:srgbClr val="5384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
            <p:cNvSpPr/>
            <p:nvPr/>
          </p:nvSpPr>
          <p:spPr>
            <a:xfrm>
              <a:off x="6598470" y="2996175"/>
              <a:ext cx="226909" cy="624138"/>
            </a:xfrm>
            <a:custGeom>
              <a:rect b="b" l="l" r="r" t="t"/>
              <a:pathLst>
                <a:path extrusionOk="0" h="29580" w="10754">
                  <a:moveTo>
                    <a:pt x="5781" y="0"/>
                  </a:moveTo>
                  <a:cubicBezTo>
                    <a:pt x="3965" y="0"/>
                    <a:pt x="0" y="1366"/>
                    <a:pt x="0" y="1366"/>
                  </a:cubicBezTo>
                  <a:cubicBezTo>
                    <a:pt x="0" y="1366"/>
                    <a:pt x="568" y="4730"/>
                    <a:pt x="1977" y="5991"/>
                  </a:cubicBezTo>
                  <a:cubicBezTo>
                    <a:pt x="1977" y="5991"/>
                    <a:pt x="6486" y="15424"/>
                    <a:pt x="6924" y="17127"/>
                  </a:cubicBezTo>
                  <a:cubicBezTo>
                    <a:pt x="7362" y="18832"/>
                    <a:pt x="8118" y="29389"/>
                    <a:pt x="8089" y="29509"/>
                  </a:cubicBezTo>
                  <a:cubicBezTo>
                    <a:pt x="8080" y="29545"/>
                    <a:pt x="8282" y="29579"/>
                    <a:pt x="8573" y="29579"/>
                  </a:cubicBezTo>
                  <a:cubicBezTo>
                    <a:pt x="9240" y="29579"/>
                    <a:pt x="10380" y="29400"/>
                    <a:pt x="10534" y="28660"/>
                  </a:cubicBezTo>
                  <a:cubicBezTo>
                    <a:pt x="10753" y="27597"/>
                    <a:pt x="10640" y="16700"/>
                    <a:pt x="10373" y="15859"/>
                  </a:cubicBezTo>
                  <a:cubicBezTo>
                    <a:pt x="10105" y="15019"/>
                    <a:pt x="6973" y="4421"/>
                    <a:pt x="6973" y="4421"/>
                  </a:cubicBezTo>
                  <a:cubicBezTo>
                    <a:pt x="6973" y="4421"/>
                    <a:pt x="7261" y="1171"/>
                    <a:pt x="6612" y="242"/>
                  </a:cubicBezTo>
                  <a:cubicBezTo>
                    <a:pt x="6492" y="70"/>
                    <a:pt x="6191" y="0"/>
                    <a:pt x="57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3"/>
            <p:cNvSpPr/>
            <p:nvPr/>
          </p:nvSpPr>
          <p:spPr>
            <a:xfrm>
              <a:off x="6517910" y="3008117"/>
              <a:ext cx="229040" cy="616331"/>
            </a:xfrm>
            <a:custGeom>
              <a:rect b="b" l="l" r="r" t="t"/>
              <a:pathLst>
                <a:path extrusionOk="0" h="29210" w="10855">
                  <a:moveTo>
                    <a:pt x="10716" y="1"/>
                  </a:moveTo>
                  <a:cubicBezTo>
                    <a:pt x="10716" y="1"/>
                    <a:pt x="3866" y="466"/>
                    <a:pt x="3826" y="1508"/>
                  </a:cubicBezTo>
                  <a:lnTo>
                    <a:pt x="3449" y="15975"/>
                  </a:lnTo>
                  <a:lnTo>
                    <a:pt x="1" y="28552"/>
                  </a:lnTo>
                  <a:cubicBezTo>
                    <a:pt x="1" y="28552"/>
                    <a:pt x="564" y="29210"/>
                    <a:pt x="1459" y="29210"/>
                  </a:cubicBezTo>
                  <a:cubicBezTo>
                    <a:pt x="1684" y="29210"/>
                    <a:pt x="1932" y="29168"/>
                    <a:pt x="2196" y="29063"/>
                  </a:cubicBezTo>
                  <a:cubicBezTo>
                    <a:pt x="3505" y="27324"/>
                    <a:pt x="6935" y="17427"/>
                    <a:pt x="7397" y="16075"/>
                  </a:cubicBezTo>
                  <a:cubicBezTo>
                    <a:pt x="7858" y="14723"/>
                    <a:pt x="8568" y="5829"/>
                    <a:pt x="8568" y="5829"/>
                  </a:cubicBezTo>
                  <a:cubicBezTo>
                    <a:pt x="8568" y="5829"/>
                    <a:pt x="10802" y="4441"/>
                    <a:pt x="10828" y="3290"/>
                  </a:cubicBezTo>
                  <a:cubicBezTo>
                    <a:pt x="10854" y="2138"/>
                    <a:pt x="10716" y="1"/>
                    <a:pt x="107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3"/>
            <p:cNvSpPr/>
            <p:nvPr/>
          </p:nvSpPr>
          <p:spPr>
            <a:xfrm>
              <a:off x="6554920" y="2666677"/>
              <a:ext cx="225643" cy="396406"/>
            </a:xfrm>
            <a:custGeom>
              <a:rect b="b" l="l" r="r" t="t"/>
              <a:pathLst>
                <a:path extrusionOk="0" h="18787" w="10694">
                  <a:moveTo>
                    <a:pt x="5497" y="1"/>
                  </a:moveTo>
                  <a:cubicBezTo>
                    <a:pt x="5497" y="1"/>
                    <a:pt x="371" y="755"/>
                    <a:pt x="185" y="2061"/>
                  </a:cubicBezTo>
                  <a:cubicBezTo>
                    <a:pt x="1" y="3367"/>
                    <a:pt x="721" y="17023"/>
                    <a:pt x="1947" y="17902"/>
                  </a:cubicBezTo>
                  <a:cubicBezTo>
                    <a:pt x="2669" y="18421"/>
                    <a:pt x="4504" y="18786"/>
                    <a:pt x="6006" y="18786"/>
                  </a:cubicBezTo>
                  <a:cubicBezTo>
                    <a:pt x="7053" y="18786"/>
                    <a:pt x="7939" y="18608"/>
                    <a:pt x="8174" y="18181"/>
                  </a:cubicBezTo>
                  <a:cubicBezTo>
                    <a:pt x="8746" y="17141"/>
                    <a:pt x="10693" y="3921"/>
                    <a:pt x="10629" y="2808"/>
                  </a:cubicBezTo>
                  <a:cubicBezTo>
                    <a:pt x="10564" y="1694"/>
                    <a:pt x="8917" y="397"/>
                    <a:pt x="7862" y="274"/>
                  </a:cubicBezTo>
                  <a:lnTo>
                    <a:pt x="54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p:nvPr/>
          </p:nvSpPr>
          <p:spPr>
            <a:xfrm>
              <a:off x="6540340" y="2666677"/>
              <a:ext cx="146666" cy="415332"/>
            </a:xfrm>
            <a:custGeom>
              <a:rect b="b" l="l" r="r" t="t"/>
              <a:pathLst>
                <a:path extrusionOk="0" h="19684" w="6951">
                  <a:moveTo>
                    <a:pt x="6187" y="1"/>
                  </a:moveTo>
                  <a:cubicBezTo>
                    <a:pt x="1" y="426"/>
                    <a:pt x="328" y="2273"/>
                    <a:pt x="328" y="2273"/>
                  </a:cubicBezTo>
                  <a:cubicBezTo>
                    <a:pt x="328" y="2273"/>
                    <a:pt x="361" y="8250"/>
                    <a:pt x="453" y="9367"/>
                  </a:cubicBezTo>
                  <a:cubicBezTo>
                    <a:pt x="544" y="10484"/>
                    <a:pt x="735" y="18389"/>
                    <a:pt x="735" y="18389"/>
                  </a:cubicBezTo>
                  <a:cubicBezTo>
                    <a:pt x="2045" y="19400"/>
                    <a:pt x="3257" y="19684"/>
                    <a:pt x="4205" y="19684"/>
                  </a:cubicBezTo>
                  <a:cubicBezTo>
                    <a:pt x="5423" y="19684"/>
                    <a:pt x="6207" y="19216"/>
                    <a:pt x="6207" y="19216"/>
                  </a:cubicBezTo>
                  <a:cubicBezTo>
                    <a:pt x="6950" y="17421"/>
                    <a:pt x="6371" y="9721"/>
                    <a:pt x="6371" y="9721"/>
                  </a:cubicBezTo>
                  <a:lnTo>
                    <a:pt x="61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3"/>
            <p:cNvSpPr/>
            <p:nvPr/>
          </p:nvSpPr>
          <p:spPr>
            <a:xfrm>
              <a:off x="6702324" y="2676995"/>
              <a:ext cx="89738" cy="392270"/>
            </a:xfrm>
            <a:custGeom>
              <a:rect b="b" l="l" r="r" t="t"/>
              <a:pathLst>
                <a:path extrusionOk="0" h="18591" w="4253">
                  <a:moveTo>
                    <a:pt x="2729" y="1"/>
                  </a:moveTo>
                  <a:cubicBezTo>
                    <a:pt x="2729" y="1"/>
                    <a:pt x="1306" y="353"/>
                    <a:pt x="1106" y="2709"/>
                  </a:cubicBezTo>
                  <a:cubicBezTo>
                    <a:pt x="907" y="5063"/>
                    <a:pt x="0" y="10449"/>
                    <a:pt x="0" y="10449"/>
                  </a:cubicBezTo>
                  <a:cubicBezTo>
                    <a:pt x="0" y="10449"/>
                    <a:pt x="983" y="17419"/>
                    <a:pt x="1188" y="17692"/>
                  </a:cubicBezTo>
                  <a:cubicBezTo>
                    <a:pt x="1394" y="17967"/>
                    <a:pt x="1981" y="18404"/>
                    <a:pt x="2844" y="18588"/>
                  </a:cubicBezTo>
                  <a:cubicBezTo>
                    <a:pt x="2851" y="18590"/>
                    <a:pt x="2858" y="18591"/>
                    <a:pt x="2864" y="18591"/>
                  </a:cubicBezTo>
                  <a:cubicBezTo>
                    <a:pt x="3699" y="18591"/>
                    <a:pt x="3139" y="7093"/>
                    <a:pt x="3139" y="7093"/>
                  </a:cubicBezTo>
                  <a:cubicBezTo>
                    <a:pt x="3139" y="7093"/>
                    <a:pt x="4252" y="2622"/>
                    <a:pt x="3733" y="1962"/>
                  </a:cubicBezTo>
                  <a:cubicBezTo>
                    <a:pt x="3214" y="1302"/>
                    <a:pt x="2729" y="1"/>
                    <a:pt x="2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p:nvPr/>
          </p:nvSpPr>
          <p:spPr>
            <a:xfrm>
              <a:off x="6592393" y="2431813"/>
              <a:ext cx="209439" cy="271747"/>
            </a:xfrm>
            <a:custGeom>
              <a:rect b="b" l="l" r="r" t="t"/>
              <a:pathLst>
                <a:path extrusionOk="0" h="12879" w="9926">
                  <a:moveTo>
                    <a:pt x="4873" y="1"/>
                  </a:moveTo>
                  <a:cubicBezTo>
                    <a:pt x="1333" y="1"/>
                    <a:pt x="0" y="3064"/>
                    <a:pt x="230" y="5509"/>
                  </a:cubicBezTo>
                  <a:cubicBezTo>
                    <a:pt x="459" y="7967"/>
                    <a:pt x="2344" y="10167"/>
                    <a:pt x="3088" y="10259"/>
                  </a:cubicBezTo>
                  <a:cubicBezTo>
                    <a:pt x="3832" y="10350"/>
                    <a:pt x="3420" y="12226"/>
                    <a:pt x="3420" y="12226"/>
                  </a:cubicBezTo>
                  <a:cubicBezTo>
                    <a:pt x="3420" y="12226"/>
                    <a:pt x="4374" y="12879"/>
                    <a:pt x="5312" y="12879"/>
                  </a:cubicBezTo>
                  <a:cubicBezTo>
                    <a:pt x="5824" y="12879"/>
                    <a:pt x="6330" y="12684"/>
                    <a:pt x="6675" y="12084"/>
                  </a:cubicBezTo>
                  <a:lnTo>
                    <a:pt x="6611" y="10599"/>
                  </a:lnTo>
                  <a:cubicBezTo>
                    <a:pt x="6611" y="10599"/>
                    <a:pt x="9753" y="10339"/>
                    <a:pt x="9839" y="8054"/>
                  </a:cubicBezTo>
                  <a:cubicBezTo>
                    <a:pt x="9926" y="5767"/>
                    <a:pt x="9419" y="4575"/>
                    <a:pt x="9419" y="4575"/>
                  </a:cubicBezTo>
                  <a:cubicBezTo>
                    <a:pt x="9419" y="4575"/>
                    <a:pt x="8505" y="30"/>
                    <a:pt x="4926" y="1"/>
                  </a:cubicBezTo>
                  <a:cubicBezTo>
                    <a:pt x="4908" y="1"/>
                    <a:pt x="4890" y="1"/>
                    <a:pt x="4873"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3"/>
            <p:cNvSpPr/>
            <p:nvPr/>
          </p:nvSpPr>
          <p:spPr>
            <a:xfrm>
              <a:off x="6376055" y="2441604"/>
              <a:ext cx="246174" cy="327113"/>
            </a:xfrm>
            <a:custGeom>
              <a:rect b="b" l="l" r="r" t="t"/>
              <a:pathLst>
                <a:path extrusionOk="0" h="15503" w="11667">
                  <a:moveTo>
                    <a:pt x="2105" y="1"/>
                  </a:moveTo>
                  <a:cubicBezTo>
                    <a:pt x="996" y="1"/>
                    <a:pt x="1" y="1034"/>
                    <a:pt x="1" y="1034"/>
                  </a:cubicBezTo>
                  <a:cubicBezTo>
                    <a:pt x="1" y="1034"/>
                    <a:pt x="2223" y="8427"/>
                    <a:pt x="2587" y="9266"/>
                  </a:cubicBezTo>
                  <a:cubicBezTo>
                    <a:pt x="2949" y="10105"/>
                    <a:pt x="8883" y="15328"/>
                    <a:pt x="8883" y="15328"/>
                  </a:cubicBezTo>
                  <a:cubicBezTo>
                    <a:pt x="9019" y="15449"/>
                    <a:pt x="9172" y="15502"/>
                    <a:pt x="9333" y="15502"/>
                  </a:cubicBezTo>
                  <a:cubicBezTo>
                    <a:pt x="10346" y="15502"/>
                    <a:pt x="11666" y="13372"/>
                    <a:pt x="11109" y="12733"/>
                  </a:cubicBezTo>
                  <a:cubicBezTo>
                    <a:pt x="10464" y="11990"/>
                    <a:pt x="5833" y="7266"/>
                    <a:pt x="5165" y="6891"/>
                  </a:cubicBezTo>
                  <a:cubicBezTo>
                    <a:pt x="4498" y="6517"/>
                    <a:pt x="4733" y="1794"/>
                    <a:pt x="3275" y="471"/>
                  </a:cubicBezTo>
                  <a:cubicBezTo>
                    <a:pt x="2897" y="128"/>
                    <a:pt x="2494" y="1"/>
                    <a:pt x="21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3"/>
            <p:cNvSpPr/>
            <p:nvPr/>
          </p:nvSpPr>
          <p:spPr>
            <a:xfrm>
              <a:off x="6552978" y="2361023"/>
              <a:ext cx="257884" cy="282424"/>
            </a:xfrm>
            <a:custGeom>
              <a:rect b="b" l="l" r="r" t="t"/>
              <a:pathLst>
                <a:path extrusionOk="0" h="13385" w="12222">
                  <a:moveTo>
                    <a:pt x="12023" y="1"/>
                  </a:moveTo>
                  <a:lnTo>
                    <a:pt x="12023" y="1"/>
                  </a:lnTo>
                  <a:cubicBezTo>
                    <a:pt x="12023" y="1"/>
                    <a:pt x="10583" y="1516"/>
                    <a:pt x="8148" y="1516"/>
                  </a:cubicBezTo>
                  <a:cubicBezTo>
                    <a:pt x="8087" y="1516"/>
                    <a:pt x="8025" y="1515"/>
                    <a:pt x="7962" y="1513"/>
                  </a:cubicBezTo>
                  <a:cubicBezTo>
                    <a:pt x="7895" y="1511"/>
                    <a:pt x="7830" y="1510"/>
                    <a:pt x="7765" y="1510"/>
                  </a:cubicBezTo>
                  <a:cubicBezTo>
                    <a:pt x="5355" y="1510"/>
                    <a:pt x="4260" y="2907"/>
                    <a:pt x="4260" y="2907"/>
                  </a:cubicBezTo>
                  <a:lnTo>
                    <a:pt x="4579" y="1967"/>
                  </a:lnTo>
                  <a:lnTo>
                    <a:pt x="4579" y="1967"/>
                  </a:lnTo>
                  <a:cubicBezTo>
                    <a:pt x="2947" y="2698"/>
                    <a:pt x="2073" y="3981"/>
                    <a:pt x="2073" y="3981"/>
                  </a:cubicBezTo>
                  <a:lnTo>
                    <a:pt x="2073" y="3145"/>
                  </a:lnTo>
                  <a:cubicBezTo>
                    <a:pt x="1119" y="4816"/>
                    <a:pt x="1115" y="6131"/>
                    <a:pt x="1115" y="6131"/>
                  </a:cubicBezTo>
                  <a:cubicBezTo>
                    <a:pt x="0" y="6449"/>
                    <a:pt x="248" y="8560"/>
                    <a:pt x="248" y="8560"/>
                  </a:cubicBezTo>
                  <a:lnTo>
                    <a:pt x="717" y="8401"/>
                  </a:lnTo>
                  <a:lnTo>
                    <a:pt x="717" y="8401"/>
                  </a:lnTo>
                  <a:cubicBezTo>
                    <a:pt x="199" y="9156"/>
                    <a:pt x="717" y="10312"/>
                    <a:pt x="717" y="10312"/>
                  </a:cubicBezTo>
                  <a:lnTo>
                    <a:pt x="995" y="9475"/>
                  </a:lnTo>
                  <a:cubicBezTo>
                    <a:pt x="995" y="9475"/>
                    <a:pt x="1433" y="11108"/>
                    <a:pt x="2073" y="12324"/>
                  </a:cubicBezTo>
                  <a:cubicBezTo>
                    <a:pt x="2577" y="13285"/>
                    <a:pt x="3780" y="13385"/>
                    <a:pt x="4264" y="13385"/>
                  </a:cubicBezTo>
                  <a:cubicBezTo>
                    <a:pt x="4390" y="13385"/>
                    <a:pt x="4468" y="13378"/>
                    <a:pt x="4471" y="13378"/>
                  </a:cubicBezTo>
                  <a:cubicBezTo>
                    <a:pt x="4471" y="13378"/>
                    <a:pt x="4471" y="13378"/>
                    <a:pt x="4471" y="13378"/>
                  </a:cubicBezTo>
                  <a:cubicBezTo>
                    <a:pt x="4475" y="13378"/>
                    <a:pt x="4180" y="12324"/>
                    <a:pt x="4180" y="12324"/>
                  </a:cubicBezTo>
                  <a:cubicBezTo>
                    <a:pt x="4117" y="12352"/>
                    <a:pt x="4051" y="12365"/>
                    <a:pt x="3983" y="12365"/>
                  </a:cubicBezTo>
                  <a:cubicBezTo>
                    <a:pt x="3242" y="12365"/>
                    <a:pt x="2299" y="10762"/>
                    <a:pt x="2628" y="10033"/>
                  </a:cubicBezTo>
                  <a:cubicBezTo>
                    <a:pt x="2777" y="9702"/>
                    <a:pt x="3002" y="9605"/>
                    <a:pt x="3214" y="9605"/>
                  </a:cubicBezTo>
                  <a:cubicBezTo>
                    <a:pt x="3511" y="9605"/>
                    <a:pt x="3782" y="9796"/>
                    <a:pt x="3782" y="9796"/>
                  </a:cubicBezTo>
                  <a:cubicBezTo>
                    <a:pt x="3782" y="9796"/>
                    <a:pt x="4536" y="11336"/>
                    <a:pt x="4899" y="11336"/>
                  </a:cubicBezTo>
                  <a:cubicBezTo>
                    <a:pt x="4927" y="11336"/>
                    <a:pt x="4953" y="11327"/>
                    <a:pt x="4976" y="11307"/>
                  </a:cubicBezTo>
                  <a:cubicBezTo>
                    <a:pt x="5295" y="11028"/>
                    <a:pt x="4339" y="9117"/>
                    <a:pt x="4339" y="9117"/>
                  </a:cubicBezTo>
                  <a:lnTo>
                    <a:pt x="4897" y="6888"/>
                  </a:lnTo>
                  <a:cubicBezTo>
                    <a:pt x="5568" y="5720"/>
                    <a:pt x="6903" y="5564"/>
                    <a:pt x="7567" y="5564"/>
                  </a:cubicBezTo>
                  <a:cubicBezTo>
                    <a:pt x="7809" y="5564"/>
                    <a:pt x="7962" y="5585"/>
                    <a:pt x="7962" y="5585"/>
                  </a:cubicBezTo>
                  <a:cubicBezTo>
                    <a:pt x="8588" y="5213"/>
                    <a:pt x="9736" y="5189"/>
                    <a:pt x="10016" y="5189"/>
                  </a:cubicBezTo>
                  <a:cubicBezTo>
                    <a:pt x="10056" y="5189"/>
                    <a:pt x="10078" y="5190"/>
                    <a:pt x="10078" y="5190"/>
                  </a:cubicBezTo>
                  <a:cubicBezTo>
                    <a:pt x="11597" y="4328"/>
                    <a:pt x="12222" y="2260"/>
                    <a:pt x="12222" y="2260"/>
                  </a:cubicBezTo>
                  <a:lnTo>
                    <a:pt x="12222" y="2260"/>
                  </a:lnTo>
                  <a:lnTo>
                    <a:pt x="11386" y="2549"/>
                  </a:lnTo>
                  <a:cubicBezTo>
                    <a:pt x="12102" y="1513"/>
                    <a:pt x="12023" y="1"/>
                    <a:pt x="120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p:nvPr/>
          </p:nvSpPr>
          <p:spPr>
            <a:xfrm>
              <a:off x="6704709" y="2660010"/>
              <a:ext cx="59966" cy="167386"/>
            </a:xfrm>
            <a:custGeom>
              <a:rect b="b" l="l" r="r" t="t"/>
              <a:pathLst>
                <a:path extrusionOk="0" h="7933" w="2842">
                  <a:moveTo>
                    <a:pt x="1297" y="1"/>
                  </a:moveTo>
                  <a:cubicBezTo>
                    <a:pt x="1297" y="1"/>
                    <a:pt x="1288" y="520"/>
                    <a:pt x="1332" y="807"/>
                  </a:cubicBezTo>
                  <a:cubicBezTo>
                    <a:pt x="1375" y="1092"/>
                    <a:pt x="851" y="2869"/>
                    <a:pt x="417" y="4621"/>
                  </a:cubicBezTo>
                  <a:cubicBezTo>
                    <a:pt x="0" y="6306"/>
                    <a:pt x="367" y="7933"/>
                    <a:pt x="413" y="7933"/>
                  </a:cubicBezTo>
                  <a:cubicBezTo>
                    <a:pt x="415" y="7933"/>
                    <a:pt x="417" y="7930"/>
                    <a:pt x="417" y="7925"/>
                  </a:cubicBezTo>
                  <a:cubicBezTo>
                    <a:pt x="438" y="7791"/>
                    <a:pt x="516" y="7267"/>
                    <a:pt x="516" y="7267"/>
                  </a:cubicBezTo>
                  <a:cubicBezTo>
                    <a:pt x="580" y="4700"/>
                    <a:pt x="2841" y="2033"/>
                    <a:pt x="2721" y="1071"/>
                  </a:cubicBezTo>
                  <a:cubicBezTo>
                    <a:pt x="2601" y="108"/>
                    <a:pt x="1297" y="1"/>
                    <a:pt x="12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3"/>
            <p:cNvSpPr/>
            <p:nvPr/>
          </p:nvSpPr>
          <p:spPr>
            <a:xfrm>
              <a:off x="6636134" y="2665685"/>
              <a:ext cx="46230" cy="162153"/>
            </a:xfrm>
            <a:custGeom>
              <a:rect b="b" l="l" r="r" t="t"/>
              <a:pathLst>
                <a:path extrusionOk="0" h="7685" w="2191">
                  <a:moveTo>
                    <a:pt x="1217" y="1"/>
                  </a:moveTo>
                  <a:cubicBezTo>
                    <a:pt x="968" y="1"/>
                    <a:pt x="586" y="144"/>
                    <a:pt x="359" y="928"/>
                  </a:cubicBezTo>
                  <a:cubicBezTo>
                    <a:pt x="1" y="2161"/>
                    <a:pt x="1910" y="5283"/>
                    <a:pt x="1792" y="7663"/>
                  </a:cubicBezTo>
                  <a:cubicBezTo>
                    <a:pt x="1792" y="7663"/>
                    <a:pt x="1804" y="7684"/>
                    <a:pt x="1826" y="7684"/>
                  </a:cubicBezTo>
                  <a:cubicBezTo>
                    <a:pt x="1869" y="7684"/>
                    <a:pt x="1950" y="7600"/>
                    <a:pt x="2047" y="7097"/>
                  </a:cubicBezTo>
                  <a:cubicBezTo>
                    <a:pt x="2190" y="6342"/>
                    <a:pt x="1459" y="48"/>
                    <a:pt x="1459" y="48"/>
                  </a:cubicBezTo>
                  <a:cubicBezTo>
                    <a:pt x="1459" y="48"/>
                    <a:pt x="1360" y="1"/>
                    <a:pt x="12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3"/>
            <p:cNvSpPr/>
            <p:nvPr/>
          </p:nvSpPr>
          <p:spPr>
            <a:xfrm>
              <a:off x="6722665" y="2756648"/>
              <a:ext cx="15930" cy="142805"/>
            </a:xfrm>
            <a:custGeom>
              <a:rect b="b" l="l" r="r" t="t"/>
              <a:pathLst>
                <a:path extrusionOk="0" fill="none" h="6768" w="755">
                  <a:moveTo>
                    <a:pt x="0" y="0"/>
                  </a:moveTo>
                  <a:cubicBezTo>
                    <a:pt x="0" y="0"/>
                    <a:pt x="755" y="2759"/>
                    <a:pt x="199" y="6767"/>
                  </a:cubicBezTo>
                </a:path>
              </a:pathLst>
            </a:custGeom>
            <a:solidFill>
              <a:schemeClr val="accent3"/>
            </a:solidFill>
            <a:ln cap="rnd" cmpd="sng" w="5850">
              <a:solidFill>
                <a:schemeClr val="dk1"/>
              </a:solidFill>
              <a:prstDash val="solid"/>
              <a:miter lim="10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3"/>
            <p:cNvSpPr/>
            <p:nvPr/>
          </p:nvSpPr>
          <p:spPr>
            <a:xfrm>
              <a:off x="6651431" y="2763294"/>
              <a:ext cx="15930" cy="142826"/>
            </a:xfrm>
            <a:custGeom>
              <a:rect b="b" l="l" r="r" t="t"/>
              <a:pathLst>
                <a:path extrusionOk="0" fill="none" h="6769" w="755">
                  <a:moveTo>
                    <a:pt x="755" y="0"/>
                  </a:moveTo>
                  <a:cubicBezTo>
                    <a:pt x="755" y="0"/>
                    <a:pt x="0" y="2760"/>
                    <a:pt x="556" y="6768"/>
                  </a:cubicBezTo>
                </a:path>
              </a:pathLst>
            </a:custGeom>
            <a:solidFill>
              <a:schemeClr val="accent3"/>
            </a:solidFill>
            <a:ln cap="rnd" cmpd="sng" w="5850">
              <a:solidFill>
                <a:schemeClr val="dk1"/>
              </a:solidFill>
              <a:prstDash val="solid"/>
              <a:miter lim="10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3"/>
            <p:cNvSpPr/>
            <p:nvPr/>
          </p:nvSpPr>
          <p:spPr>
            <a:xfrm>
              <a:off x="6277750" y="3112309"/>
              <a:ext cx="910845" cy="652391"/>
            </a:xfrm>
            <a:custGeom>
              <a:rect b="b" l="l" r="r" t="t"/>
              <a:pathLst>
                <a:path extrusionOk="0" h="30919" w="43168">
                  <a:moveTo>
                    <a:pt x="43167" y="0"/>
                  </a:moveTo>
                  <a:lnTo>
                    <a:pt x="43167" y="0"/>
                  </a:lnTo>
                  <a:cubicBezTo>
                    <a:pt x="40458" y="2529"/>
                    <a:pt x="34935" y="4902"/>
                    <a:pt x="26829" y="5984"/>
                  </a:cubicBezTo>
                  <a:cubicBezTo>
                    <a:pt x="22545" y="6555"/>
                    <a:pt x="18673" y="6814"/>
                    <a:pt x="15251" y="6814"/>
                  </a:cubicBezTo>
                  <a:cubicBezTo>
                    <a:pt x="8093" y="6814"/>
                    <a:pt x="2898" y="5680"/>
                    <a:pt x="0" y="3892"/>
                  </a:cubicBezTo>
                  <a:lnTo>
                    <a:pt x="0" y="3892"/>
                  </a:lnTo>
                  <a:lnTo>
                    <a:pt x="3809" y="22582"/>
                  </a:lnTo>
                  <a:cubicBezTo>
                    <a:pt x="3809" y="22582"/>
                    <a:pt x="6015" y="30919"/>
                    <a:pt x="20574" y="30919"/>
                  </a:cubicBezTo>
                  <a:cubicBezTo>
                    <a:pt x="21818" y="30919"/>
                    <a:pt x="23151" y="30858"/>
                    <a:pt x="24582" y="30726"/>
                  </a:cubicBezTo>
                  <a:cubicBezTo>
                    <a:pt x="42754" y="29049"/>
                    <a:pt x="42176" y="22247"/>
                    <a:pt x="42176" y="22247"/>
                  </a:cubicBezTo>
                  <a:lnTo>
                    <a:pt x="431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3"/>
            <p:cNvSpPr/>
            <p:nvPr/>
          </p:nvSpPr>
          <p:spPr>
            <a:xfrm>
              <a:off x="6889038" y="1763112"/>
              <a:ext cx="113476" cy="1364621"/>
            </a:xfrm>
            <a:custGeom>
              <a:rect b="b" l="l" r="r" t="t"/>
              <a:pathLst>
                <a:path extrusionOk="0" fill="none" h="64674" w="5378">
                  <a:moveTo>
                    <a:pt x="5378" y="0"/>
                  </a:moveTo>
                  <a:lnTo>
                    <a:pt x="0" y="64673"/>
                  </a:lnTo>
                </a:path>
              </a:pathLst>
            </a:custGeom>
            <a:noFill/>
            <a:ln cap="rnd" cmpd="sng" w="24375">
              <a:solidFill>
                <a:srgbClr val="174859"/>
              </a:solidFill>
              <a:prstDash val="solid"/>
              <a:miter lim="10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
            <p:cNvSpPr/>
            <p:nvPr/>
          </p:nvSpPr>
          <p:spPr>
            <a:xfrm>
              <a:off x="6117179" y="1383354"/>
              <a:ext cx="1142354" cy="535180"/>
            </a:xfrm>
            <a:custGeom>
              <a:rect b="b" l="l" r="r" t="t"/>
              <a:pathLst>
                <a:path extrusionOk="0" h="25364" w="54140">
                  <a:moveTo>
                    <a:pt x="26827" y="0"/>
                  </a:moveTo>
                  <a:cubicBezTo>
                    <a:pt x="9241" y="0"/>
                    <a:pt x="1" y="6829"/>
                    <a:pt x="1" y="6829"/>
                  </a:cubicBezTo>
                  <a:lnTo>
                    <a:pt x="1" y="25364"/>
                  </a:lnTo>
                  <a:cubicBezTo>
                    <a:pt x="10569" y="20487"/>
                    <a:pt x="20107" y="18861"/>
                    <a:pt x="28127" y="18861"/>
                  </a:cubicBezTo>
                  <a:cubicBezTo>
                    <a:pt x="44168" y="18861"/>
                    <a:pt x="54140" y="25364"/>
                    <a:pt x="54140" y="25364"/>
                  </a:cubicBezTo>
                  <a:lnTo>
                    <a:pt x="54140" y="8292"/>
                  </a:lnTo>
                  <a:cubicBezTo>
                    <a:pt x="54140" y="8292"/>
                    <a:pt x="48287" y="0"/>
                    <a:pt x="26827" y="0"/>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3"/>
            <p:cNvSpPr/>
            <p:nvPr/>
          </p:nvSpPr>
          <p:spPr>
            <a:xfrm>
              <a:off x="6133806" y="1890176"/>
              <a:ext cx="117738" cy="1162251"/>
            </a:xfrm>
            <a:custGeom>
              <a:rect b="b" l="l" r="r" t="t"/>
              <a:pathLst>
                <a:path extrusionOk="0" fill="none" h="55083" w="5580">
                  <a:moveTo>
                    <a:pt x="0" y="1"/>
                  </a:moveTo>
                  <a:lnTo>
                    <a:pt x="5579" y="55082"/>
                  </a:lnTo>
                </a:path>
              </a:pathLst>
            </a:custGeom>
            <a:noFill/>
            <a:ln cap="rnd" cmpd="sng" w="24375">
              <a:solidFill>
                <a:srgbClr val="174859"/>
              </a:solidFill>
              <a:prstDash val="solid"/>
              <a:miter lim="10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
            <p:cNvSpPr/>
            <p:nvPr/>
          </p:nvSpPr>
          <p:spPr>
            <a:xfrm>
              <a:off x="6213226" y="2944227"/>
              <a:ext cx="1124419" cy="311858"/>
            </a:xfrm>
            <a:custGeom>
              <a:rect b="b" l="l" r="r" t="t"/>
              <a:pathLst>
                <a:path extrusionOk="0" h="14780" w="53290">
                  <a:moveTo>
                    <a:pt x="42800" y="1"/>
                  </a:moveTo>
                  <a:cubicBezTo>
                    <a:pt x="45269" y="888"/>
                    <a:pt x="46342" y="2056"/>
                    <a:pt x="45234" y="3418"/>
                  </a:cubicBezTo>
                  <a:cubicBezTo>
                    <a:pt x="41599" y="7891"/>
                    <a:pt x="27060" y="9911"/>
                    <a:pt x="21405" y="9911"/>
                  </a:cubicBezTo>
                  <a:cubicBezTo>
                    <a:pt x="20113" y="9911"/>
                    <a:pt x="18437" y="9953"/>
                    <a:pt x="16616" y="9953"/>
                  </a:cubicBezTo>
                  <a:cubicBezTo>
                    <a:pt x="10465" y="9953"/>
                    <a:pt x="2657" y="9473"/>
                    <a:pt x="2379" y="5267"/>
                  </a:cubicBezTo>
                  <a:cubicBezTo>
                    <a:pt x="2379" y="5267"/>
                    <a:pt x="2034" y="3949"/>
                    <a:pt x="4087" y="2439"/>
                  </a:cubicBezTo>
                  <a:lnTo>
                    <a:pt x="4083" y="2439"/>
                  </a:lnTo>
                  <a:cubicBezTo>
                    <a:pt x="4083" y="2439"/>
                    <a:pt x="1" y="3449"/>
                    <a:pt x="405" y="8295"/>
                  </a:cubicBezTo>
                  <a:cubicBezTo>
                    <a:pt x="714" y="12007"/>
                    <a:pt x="7109" y="14780"/>
                    <a:pt x="18303" y="14780"/>
                  </a:cubicBezTo>
                  <a:cubicBezTo>
                    <a:pt x="21727" y="14780"/>
                    <a:pt x="25601" y="14520"/>
                    <a:pt x="29887" y="13949"/>
                  </a:cubicBezTo>
                  <a:cubicBezTo>
                    <a:pt x="48060" y="11526"/>
                    <a:pt x="53290" y="2610"/>
                    <a:pt x="42800" y="1"/>
                  </a:cubicBezTo>
                  <a:close/>
                </a:path>
              </a:pathLst>
            </a:custGeom>
            <a:solidFill>
              <a:srgbClr val="7E64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3"/>
            <p:cNvSpPr/>
            <p:nvPr/>
          </p:nvSpPr>
          <p:spPr>
            <a:xfrm>
              <a:off x="5247775" y="1651472"/>
              <a:ext cx="95456" cy="87903"/>
            </a:xfrm>
            <a:custGeom>
              <a:rect b="b" l="l" r="r" t="t"/>
              <a:pathLst>
                <a:path extrusionOk="0" h="4166" w="4524">
                  <a:moveTo>
                    <a:pt x="2044" y="0"/>
                  </a:moveTo>
                  <a:cubicBezTo>
                    <a:pt x="2044" y="0"/>
                    <a:pt x="0" y="2152"/>
                    <a:pt x="109" y="2826"/>
                  </a:cubicBezTo>
                  <a:cubicBezTo>
                    <a:pt x="217" y="3500"/>
                    <a:pt x="1996" y="4166"/>
                    <a:pt x="1996" y="4166"/>
                  </a:cubicBezTo>
                  <a:lnTo>
                    <a:pt x="3394" y="2960"/>
                  </a:lnTo>
                  <a:cubicBezTo>
                    <a:pt x="4524" y="1286"/>
                    <a:pt x="2044" y="0"/>
                    <a:pt x="2044"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3"/>
            <p:cNvSpPr/>
            <p:nvPr/>
          </p:nvSpPr>
          <p:spPr>
            <a:xfrm>
              <a:off x="5250053" y="1505439"/>
              <a:ext cx="254171" cy="226930"/>
            </a:xfrm>
            <a:custGeom>
              <a:rect b="b" l="l" r="r" t="t"/>
              <a:pathLst>
                <a:path extrusionOk="0" h="10755" w="12046">
                  <a:moveTo>
                    <a:pt x="9003" y="1"/>
                  </a:moveTo>
                  <a:cubicBezTo>
                    <a:pt x="8736" y="1"/>
                    <a:pt x="8460" y="56"/>
                    <a:pt x="8176" y="182"/>
                  </a:cubicBezTo>
                  <a:lnTo>
                    <a:pt x="1" y="7991"/>
                  </a:lnTo>
                  <a:cubicBezTo>
                    <a:pt x="1" y="7991"/>
                    <a:pt x="38" y="7989"/>
                    <a:pt x="104" y="7989"/>
                  </a:cubicBezTo>
                  <a:cubicBezTo>
                    <a:pt x="611" y="7989"/>
                    <a:pt x="2837" y="8118"/>
                    <a:pt x="3208" y="10362"/>
                  </a:cubicBezTo>
                  <a:cubicBezTo>
                    <a:pt x="3253" y="10633"/>
                    <a:pt x="3389" y="10755"/>
                    <a:pt x="3597" y="10755"/>
                  </a:cubicBezTo>
                  <a:cubicBezTo>
                    <a:pt x="5333" y="10755"/>
                    <a:pt x="12046" y="2319"/>
                    <a:pt x="12046" y="2319"/>
                  </a:cubicBezTo>
                  <a:cubicBezTo>
                    <a:pt x="12046" y="2319"/>
                    <a:pt x="10738" y="1"/>
                    <a:pt x="9003" y="1"/>
                  </a:cubicBezTo>
                  <a:close/>
                </a:path>
              </a:pathLst>
            </a:custGeom>
            <a:solidFill>
              <a:srgbClr val="7E64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3"/>
            <p:cNvSpPr/>
            <p:nvPr/>
          </p:nvSpPr>
          <p:spPr>
            <a:xfrm>
              <a:off x="5127146" y="1679788"/>
              <a:ext cx="188972" cy="105141"/>
            </a:xfrm>
            <a:custGeom>
              <a:rect b="b" l="l" r="r" t="t"/>
              <a:pathLst>
                <a:path extrusionOk="0" h="4983" w="8956">
                  <a:moveTo>
                    <a:pt x="1654" y="1"/>
                  </a:moveTo>
                  <a:cubicBezTo>
                    <a:pt x="696" y="1"/>
                    <a:pt x="1" y="214"/>
                    <a:pt x="132" y="870"/>
                  </a:cubicBezTo>
                  <a:cubicBezTo>
                    <a:pt x="445" y="2438"/>
                    <a:pt x="4796" y="4983"/>
                    <a:pt x="6885" y="4983"/>
                  </a:cubicBezTo>
                  <a:cubicBezTo>
                    <a:pt x="7293" y="4983"/>
                    <a:pt x="7614" y="4886"/>
                    <a:pt x="7803" y="4665"/>
                  </a:cubicBezTo>
                  <a:cubicBezTo>
                    <a:pt x="8956" y="3318"/>
                    <a:pt x="8724" y="1884"/>
                    <a:pt x="8724" y="1884"/>
                  </a:cubicBezTo>
                  <a:lnTo>
                    <a:pt x="8724" y="1884"/>
                  </a:lnTo>
                  <a:cubicBezTo>
                    <a:pt x="8637" y="1891"/>
                    <a:pt x="8552" y="1894"/>
                    <a:pt x="8470" y="1894"/>
                  </a:cubicBezTo>
                  <a:cubicBezTo>
                    <a:pt x="6922" y="1894"/>
                    <a:pt x="6120" y="735"/>
                    <a:pt x="6120" y="735"/>
                  </a:cubicBezTo>
                  <a:cubicBezTo>
                    <a:pt x="6120" y="735"/>
                    <a:pt x="3433" y="1"/>
                    <a:pt x="16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3"/>
            <p:cNvSpPr/>
            <p:nvPr/>
          </p:nvSpPr>
          <p:spPr>
            <a:xfrm>
              <a:off x="5128728" y="1684240"/>
              <a:ext cx="174117" cy="100647"/>
            </a:xfrm>
            <a:custGeom>
              <a:rect b="b" l="l" r="r" t="t"/>
              <a:pathLst>
                <a:path extrusionOk="0" h="4770" w="8252">
                  <a:moveTo>
                    <a:pt x="760" y="0"/>
                  </a:moveTo>
                  <a:cubicBezTo>
                    <a:pt x="501" y="0"/>
                    <a:pt x="343" y="29"/>
                    <a:pt x="307" y="39"/>
                  </a:cubicBezTo>
                  <a:cubicBezTo>
                    <a:pt x="100" y="175"/>
                    <a:pt x="1" y="375"/>
                    <a:pt x="57" y="659"/>
                  </a:cubicBezTo>
                  <a:cubicBezTo>
                    <a:pt x="371" y="2227"/>
                    <a:pt x="4720" y="4770"/>
                    <a:pt x="6808" y="4770"/>
                  </a:cubicBezTo>
                  <a:cubicBezTo>
                    <a:pt x="7036" y="4770"/>
                    <a:pt x="7237" y="4739"/>
                    <a:pt x="7403" y="4674"/>
                  </a:cubicBezTo>
                  <a:cubicBezTo>
                    <a:pt x="8251" y="3876"/>
                    <a:pt x="6644" y="2954"/>
                    <a:pt x="4364" y="1340"/>
                  </a:cubicBezTo>
                  <a:cubicBezTo>
                    <a:pt x="2734" y="186"/>
                    <a:pt x="1419" y="0"/>
                    <a:pt x="7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3"/>
            <p:cNvSpPr/>
            <p:nvPr/>
          </p:nvSpPr>
          <p:spPr>
            <a:xfrm>
              <a:off x="5576344" y="1713928"/>
              <a:ext cx="78703" cy="89928"/>
            </a:xfrm>
            <a:custGeom>
              <a:rect b="b" l="l" r="r" t="t"/>
              <a:pathLst>
                <a:path extrusionOk="0" h="4262" w="3730">
                  <a:moveTo>
                    <a:pt x="2725" y="0"/>
                  </a:moveTo>
                  <a:cubicBezTo>
                    <a:pt x="2725" y="0"/>
                    <a:pt x="0" y="175"/>
                    <a:pt x="72" y="1537"/>
                  </a:cubicBezTo>
                  <a:lnTo>
                    <a:pt x="1075" y="4118"/>
                  </a:lnTo>
                  <a:cubicBezTo>
                    <a:pt x="1075" y="4118"/>
                    <a:pt x="1611" y="4261"/>
                    <a:pt x="2189" y="4261"/>
                  </a:cubicBezTo>
                  <a:cubicBezTo>
                    <a:pt x="2835" y="4261"/>
                    <a:pt x="3534" y="4083"/>
                    <a:pt x="3601" y="3328"/>
                  </a:cubicBezTo>
                  <a:cubicBezTo>
                    <a:pt x="3730" y="1896"/>
                    <a:pt x="2725" y="0"/>
                    <a:pt x="2725"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3"/>
            <p:cNvSpPr/>
            <p:nvPr/>
          </p:nvSpPr>
          <p:spPr>
            <a:xfrm>
              <a:off x="5469704" y="1455980"/>
              <a:ext cx="188824" cy="303545"/>
            </a:xfrm>
            <a:custGeom>
              <a:rect b="b" l="l" r="r" t="t"/>
              <a:pathLst>
                <a:path extrusionOk="0" h="14386" w="8949">
                  <a:moveTo>
                    <a:pt x="1696" y="0"/>
                  </a:moveTo>
                  <a:cubicBezTo>
                    <a:pt x="1052" y="0"/>
                    <a:pt x="453" y="250"/>
                    <a:pt x="1" y="915"/>
                  </a:cubicBezTo>
                  <a:cubicBezTo>
                    <a:pt x="1" y="915"/>
                    <a:pt x="3288" y="13088"/>
                    <a:pt x="4559" y="13990"/>
                  </a:cubicBezTo>
                  <a:cubicBezTo>
                    <a:pt x="4953" y="14269"/>
                    <a:pt x="5462" y="14385"/>
                    <a:pt x="5987" y="14385"/>
                  </a:cubicBezTo>
                  <a:cubicBezTo>
                    <a:pt x="7156" y="14385"/>
                    <a:pt x="8404" y="13810"/>
                    <a:pt x="8627" y="13188"/>
                  </a:cubicBezTo>
                  <a:cubicBezTo>
                    <a:pt x="8948" y="12287"/>
                    <a:pt x="5957" y="2234"/>
                    <a:pt x="5957" y="2234"/>
                  </a:cubicBezTo>
                  <a:cubicBezTo>
                    <a:pt x="5957" y="2234"/>
                    <a:pt x="3625" y="0"/>
                    <a:pt x="1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3"/>
            <p:cNvSpPr/>
            <p:nvPr/>
          </p:nvSpPr>
          <p:spPr>
            <a:xfrm>
              <a:off x="5538237" y="1771784"/>
              <a:ext cx="144134" cy="181080"/>
            </a:xfrm>
            <a:custGeom>
              <a:rect b="b" l="l" r="r" t="t"/>
              <a:pathLst>
                <a:path extrusionOk="0" h="8582" w="6831">
                  <a:moveTo>
                    <a:pt x="5403" y="0"/>
                  </a:moveTo>
                  <a:cubicBezTo>
                    <a:pt x="5403" y="0"/>
                    <a:pt x="5075" y="1325"/>
                    <a:pt x="3875" y="1325"/>
                  </a:cubicBezTo>
                  <a:cubicBezTo>
                    <a:pt x="3559" y="1325"/>
                    <a:pt x="3183" y="1233"/>
                    <a:pt x="2737" y="1002"/>
                  </a:cubicBezTo>
                  <a:cubicBezTo>
                    <a:pt x="2737" y="1002"/>
                    <a:pt x="1" y="7536"/>
                    <a:pt x="1345" y="8473"/>
                  </a:cubicBezTo>
                  <a:cubicBezTo>
                    <a:pt x="1452" y="8547"/>
                    <a:pt x="1573" y="8582"/>
                    <a:pt x="1706" y="8582"/>
                  </a:cubicBezTo>
                  <a:cubicBezTo>
                    <a:pt x="3241" y="8582"/>
                    <a:pt x="6314" y="3948"/>
                    <a:pt x="6561" y="2880"/>
                  </a:cubicBezTo>
                  <a:cubicBezTo>
                    <a:pt x="6831" y="1719"/>
                    <a:pt x="5403" y="0"/>
                    <a:pt x="54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3"/>
            <p:cNvSpPr/>
            <p:nvPr/>
          </p:nvSpPr>
          <p:spPr>
            <a:xfrm>
              <a:off x="5829016" y="1890197"/>
              <a:ext cx="162386" cy="224188"/>
            </a:xfrm>
            <a:custGeom>
              <a:rect b="b" l="l" r="r" t="t"/>
              <a:pathLst>
                <a:path extrusionOk="0" h="10625" w="7696">
                  <a:moveTo>
                    <a:pt x="4520" y="0"/>
                  </a:moveTo>
                  <a:cubicBezTo>
                    <a:pt x="3768" y="0"/>
                    <a:pt x="3415" y="367"/>
                    <a:pt x="3415" y="367"/>
                  </a:cubicBezTo>
                  <a:cubicBezTo>
                    <a:pt x="3415" y="367"/>
                    <a:pt x="1" y="2805"/>
                    <a:pt x="2928" y="8170"/>
                  </a:cubicBezTo>
                  <a:lnTo>
                    <a:pt x="3415" y="6765"/>
                  </a:lnTo>
                  <a:lnTo>
                    <a:pt x="4879" y="10625"/>
                  </a:lnTo>
                  <a:cubicBezTo>
                    <a:pt x="4879" y="10625"/>
                    <a:pt x="6451" y="8424"/>
                    <a:pt x="6077" y="5851"/>
                  </a:cubicBezTo>
                  <a:lnTo>
                    <a:pt x="6077" y="5851"/>
                  </a:lnTo>
                  <a:lnTo>
                    <a:pt x="7198" y="7886"/>
                  </a:lnTo>
                  <a:cubicBezTo>
                    <a:pt x="7198" y="7886"/>
                    <a:pt x="7696" y="1193"/>
                    <a:pt x="5953" y="367"/>
                  </a:cubicBezTo>
                  <a:cubicBezTo>
                    <a:pt x="5372" y="92"/>
                    <a:pt x="4896" y="0"/>
                    <a:pt x="4520" y="0"/>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3"/>
            <p:cNvSpPr/>
            <p:nvPr/>
          </p:nvSpPr>
          <p:spPr>
            <a:xfrm>
              <a:off x="5903964" y="1383354"/>
              <a:ext cx="28021" cy="493993"/>
            </a:xfrm>
            <a:custGeom>
              <a:rect b="b" l="l" r="r" t="t"/>
              <a:pathLst>
                <a:path extrusionOk="0" fill="none" h="23412" w="1328">
                  <a:moveTo>
                    <a:pt x="0" y="0"/>
                  </a:moveTo>
                  <a:lnTo>
                    <a:pt x="1327" y="23411"/>
                  </a:lnTo>
                </a:path>
              </a:pathLst>
            </a:custGeom>
            <a:noFill/>
            <a:ln cap="rnd" cmpd="sng" w="60975">
              <a:solidFill>
                <a:srgbClr val="174859"/>
              </a:solidFill>
              <a:prstDash val="solid"/>
              <a:miter lim="10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3"/>
            <p:cNvSpPr/>
            <p:nvPr/>
          </p:nvSpPr>
          <p:spPr>
            <a:xfrm>
              <a:off x="5870204" y="1815588"/>
              <a:ext cx="123498" cy="123519"/>
            </a:xfrm>
            <a:custGeom>
              <a:rect b="b" l="l" r="r" t="t"/>
              <a:pathLst>
                <a:path extrusionOk="0" h="5854" w="5853">
                  <a:moveTo>
                    <a:pt x="2927" y="1"/>
                  </a:moveTo>
                  <a:cubicBezTo>
                    <a:pt x="1311" y="1"/>
                    <a:pt x="0" y="1311"/>
                    <a:pt x="0" y="2926"/>
                  </a:cubicBezTo>
                  <a:cubicBezTo>
                    <a:pt x="0" y="4543"/>
                    <a:pt x="1311" y="5853"/>
                    <a:pt x="2927" y="5853"/>
                  </a:cubicBezTo>
                  <a:cubicBezTo>
                    <a:pt x="4542" y="5853"/>
                    <a:pt x="5853" y="4543"/>
                    <a:pt x="5853" y="2926"/>
                  </a:cubicBezTo>
                  <a:cubicBezTo>
                    <a:pt x="5853" y="1311"/>
                    <a:pt x="4542" y="1"/>
                    <a:pt x="29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43"/>
          <p:cNvSpPr txBox="1"/>
          <p:nvPr>
            <p:ph type="ctrTitle"/>
          </p:nvPr>
        </p:nvSpPr>
        <p:spPr>
          <a:xfrm>
            <a:off x="949375" y="787125"/>
            <a:ext cx="3757500" cy="266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Factors of College Dropout</a:t>
            </a:r>
            <a:endParaRPr/>
          </a:p>
        </p:txBody>
      </p:sp>
      <p:sp>
        <p:nvSpPr>
          <p:cNvPr id="389" name="Google Shape;389;p43"/>
          <p:cNvSpPr txBox="1"/>
          <p:nvPr>
            <p:ph idx="1" type="subTitle"/>
          </p:nvPr>
        </p:nvSpPr>
        <p:spPr>
          <a:xfrm>
            <a:off x="949375" y="3563775"/>
            <a:ext cx="303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00">
                <a:solidFill>
                  <a:srgbClr val="000000"/>
                </a:solidFill>
                <a:latin typeface="Fjalla One"/>
                <a:ea typeface="Fjalla One"/>
                <a:cs typeface="Fjalla One"/>
                <a:sym typeface="Fjalla One"/>
              </a:rPr>
              <a:t>Mikaela Olaya, Sara Gassew, Hailey York, Jeff Sreca, and Alec Carpenter</a:t>
            </a:r>
            <a:endParaRPr>
              <a:latin typeface="Fjalla One"/>
              <a:ea typeface="Fjalla One"/>
              <a:cs typeface="Fjalla One"/>
              <a:sym typeface="Fjalla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2"/>
          <p:cNvSpPr/>
          <p:nvPr/>
        </p:nvSpPr>
        <p:spPr>
          <a:xfrm flipH="1">
            <a:off x="3884462" y="4381400"/>
            <a:ext cx="1375071" cy="943872"/>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2"/>
          <p:cNvSpPr/>
          <p:nvPr/>
        </p:nvSpPr>
        <p:spPr>
          <a:xfrm>
            <a:off x="4332288" y="699450"/>
            <a:ext cx="479400" cy="54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2"/>
          <p:cNvSpPr/>
          <p:nvPr/>
        </p:nvSpPr>
        <p:spPr>
          <a:xfrm>
            <a:off x="548800" y="4165979"/>
            <a:ext cx="2820381" cy="1206148"/>
          </a:xfrm>
          <a:custGeom>
            <a:rect b="b" l="l" r="r" t="t"/>
            <a:pathLst>
              <a:path extrusionOk="0" h="42470" w="61881">
                <a:moveTo>
                  <a:pt x="36131" y="0"/>
                </a:moveTo>
                <a:cubicBezTo>
                  <a:pt x="29078" y="0"/>
                  <a:pt x="23362" y="5716"/>
                  <a:pt x="23362" y="12768"/>
                </a:cubicBezTo>
                <a:cubicBezTo>
                  <a:pt x="23363" y="13374"/>
                  <a:pt x="23406" y="13979"/>
                  <a:pt x="23492" y="14578"/>
                </a:cubicBezTo>
                <a:cubicBezTo>
                  <a:pt x="21499" y="15346"/>
                  <a:pt x="19991" y="17093"/>
                  <a:pt x="19563" y="19232"/>
                </a:cubicBezTo>
                <a:cubicBezTo>
                  <a:pt x="18712" y="19447"/>
                  <a:pt x="17919" y="19846"/>
                  <a:pt x="17241" y="20403"/>
                </a:cubicBezTo>
                <a:cubicBezTo>
                  <a:pt x="17042" y="20388"/>
                  <a:pt x="16841" y="20378"/>
                  <a:pt x="16638" y="20378"/>
                </a:cubicBezTo>
                <a:cubicBezTo>
                  <a:pt x="12991" y="20378"/>
                  <a:pt x="9933" y="22894"/>
                  <a:pt x="9101" y="26284"/>
                </a:cubicBezTo>
                <a:cubicBezTo>
                  <a:pt x="5430" y="26407"/>
                  <a:pt x="2493" y="29419"/>
                  <a:pt x="2493" y="33119"/>
                </a:cubicBezTo>
                <a:cubicBezTo>
                  <a:pt x="2493" y="33899"/>
                  <a:pt x="2626" y="34673"/>
                  <a:pt x="2887" y="35409"/>
                </a:cubicBezTo>
                <a:cubicBezTo>
                  <a:pt x="1248" y="35727"/>
                  <a:pt x="1" y="37177"/>
                  <a:pt x="1" y="38906"/>
                </a:cubicBezTo>
                <a:cubicBezTo>
                  <a:pt x="1" y="40867"/>
                  <a:pt x="1604" y="42470"/>
                  <a:pt x="3564" y="42470"/>
                </a:cubicBezTo>
                <a:lnTo>
                  <a:pt x="58316" y="42470"/>
                </a:lnTo>
                <a:cubicBezTo>
                  <a:pt x="60276" y="42470"/>
                  <a:pt x="61881" y="40867"/>
                  <a:pt x="61881" y="38906"/>
                </a:cubicBezTo>
                <a:cubicBezTo>
                  <a:pt x="61881" y="36946"/>
                  <a:pt x="60276" y="35342"/>
                  <a:pt x="58316" y="35342"/>
                </a:cubicBezTo>
                <a:lnTo>
                  <a:pt x="58207" y="35342"/>
                </a:lnTo>
                <a:cubicBezTo>
                  <a:pt x="58670" y="34554"/>
                  <a:pt x="58914" y="33659"/>
                  <a:pt x="58914" y="32747"/>
                </a:cubicBezTo>
                <a:cubicBezTo>
                  <a:pt x="58914" y="32395"/>
                  <a:pt x="58877" y="32044"/>
                  <a:pt x="58807" y="31700"/>
                </a:cubicBezTo>
                <a:cubicBezTo>
                  <a:pt x="60465" y="30842"/>
                  <a:pt x="61601" y="29116"/>
                  <a:pt x="61601" y="27120"/>
                </a:cubicBezTo>
                <a:cubicBezTo>
                  <a:pt x="61601" y="24496"/>
                  <a:pt x="59641" y="22335"/>
                  <a:pt x="57105" y="22011"/>
                </a:cubicBezTo>
                <a:cubicBezTo>
                  <a:pt x="57119" y="21806"/>
                  <a:pt x="57128" y="21599"/>
                  <a:pt x="57128" y="21390"/>
                </a:cubicBezTo>
                <a:cubicBezTo>
                  <a:pt x="57128" y="16600"/>
                  <a:pt x="53525" y="12653"/>
                  <a:pt x="48882" y="12107"/>
                </a:cubicBezTo>
                <a:cubicBezTo>
                  <a:pt x="48538" y="5362"/>
                  <a:pt x="42960" y="0"/>
                  <a:pt x="36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52"/>
          <p:cNvGrpSpPr/>
          <p:nvPr/>
        </p:nvGrpSpPr>
        <p:grpSpPr>
          <a:xfrm>
            <a:off x="-194366" y="3558363"/>
            <a:ext cx="4633197" cy="2788150"/>
            <a:chOff x="4318277" y="3433093"/>
            <a:chExt cx="2144899" cy="1290750"/>
          </a:xfrm>
        </p:grpSpPr>
        <p:sp>
          <p:nvSpPr>
            <p:cNvPr id="618" name="Google Shape;618;p52"/>
            <p:cNvSpPr/>
            <p:nvPr/>
          </p:nvSpPr>
          <p:spPr>
            <a:xfrm>
              <a:off x="5598457" y="3588536"/>
              <a:ext cx="864720" cy="593522"/>
            </a:xfrm>
            <a:custGeom>
              <a:rect b="b" l="l" r="r" t="t"/>
              <a:pathLst>
                <a:path extrusionOk="0" h="28129" w="40982">
                  <a:moveTo>
                    <a:pt x="23928" y="1"/>
                  </a:moveTo>
                  <a:cubicBezTo>
                    <a:pt x="19259" y="1"/>
                    <a:pt x="15472" y="3787"/>
                    <a:pt x="15472" y="8457"/>
                  </a:cubicBezTo>
                  <a:cubicBezTo>
                    <a:pt x="15473" y="8859"/>
                    <a:pt x="15502" y="9259"/>
                    <a:pt x="15559" y="9656"/>
                  </a:cubicBezTo>
                  <a:cubicBezTo>
                    <a:pt x="14238" y="10165"/>
                    <a:pt x="13240" y="11322"/>
                    <a:pt x="12956" y="12739"/>
                  </a:cubicBezTo>
                  <a:cubicBezTo>
                    <a:pt x="12393" y="12880"/>
                    <a:pt x="11868" y="13145"/>
                    <a:pt x="11419" y="13514"/>
                  </a:cubicBezTo>
                  <a:cubicBezTo>
                    <a:pt x="11287" y="13503"/>
                    <a:pt x="11154" y="13496"/>
                    <a:pt x="11020" y="13496"/>
                  </a:cubicBezTo>
                  <a:cubicBezTo>
                    <a:pt x="8604" y="13496"/>
                    <a:pt x="6579" y="15163"/>
                    <a:pt x="6028" y="17409"/>
                  </a:cubicBezTo>
                  <a:cubicBezTo>
                    <a:pt x="3598" y="17490"/>
                    <a:pt x="1652" y="19485"/>
                    <a:pt x="1652" y="21935"/>
                  </a:cubicBezTo>
                  <a:cubicBezTo>
                    <a:pt x="1652" y="22452"/>
                    <a:pt x="1740" y="22965"/>
                    <a:pt x="1913" y="23451"/>
                  </a:cubicBezTo>
                  <a:cubicBezTo>
                    <a:pt x="827" y="23663"/>
                    <a:pt x="1" y="24623"/>
                    <a:pt x="0" y="25769"/>
                  </a:cubicBezTo>
                  <a:cubicBezTo>
                    <a:pt x="0" y="27067"/>
                    <a:pt x="1063" y="28129"/>
                    <a:pt x="2361" y="28129"/>
                  </a:cubicBezTo>
                  <a:lnTo>
                    <a:pt x="38622" y="28129"/>
                  </a:lnTo>
                  <a:cubicBezTo>
                    <a:pt x="39920" y="28129"/>
                    <a:pt x="40982" y="27067"/>
                    <a:pt x="40982" y="25769"/>
                  </a:cubicBezTo>
                  <a:cubicBezTo>
                    <a:pt x="40982" y="24469"/>
                    <a:pt x="39920" y="23407"/>
                    <a:pt x="38622" y="23407"/>
                  </a:cubicBezTo>
                  <a:lnTo>
                    <a:pt x="38549" y="23407"/>
                  </a:lnTo>
                  <a:cubicBezTo>
                    <a:pt x="38856" y="22886"/>
                    <a:pt x="39017" y="22293"/>
                    <a:pt x="39017" y="21689"/>
                  </a:cubicBezTo>
                  <a:cubicBezTo>
                    <a:pt x="39017" y="21456"/>
                    <a:pt x="38993" y="21223"/>
                    <a:pt x="38947" y="20996"/>
                  </a:cubicBezTo>
                  <a:cubicBezTo>
                    <a:pt x="40045" y="20427"/>
                    <a:pt x="40797" y="19284"/>
                    <a:pt x="40797" y="17962"/>
                  </a:cubicBezTo>
                  <a:cubicBezTo>
                    <a:pt x="40797" y="16224"/>
                    <a:pt x="39498" y="14793"/>
                    <a:pt x="37819" y="14578"/>
                  </a:cubicBezTo>
                  <a:cubicBezTo>
                    <a:pt x="37829" y="14442"/>
                    <a:pt x="37834" y="14306"/>
                    <a:pt x="37834" y="14167"/>
                  </a:cubicBezTo>
                  <a:cubicBezTo>
                    <a:pt x="37834" y="10995"/>
                    <a:pt x="35448" y="8381"/>
                    <a:pt x="32373" y="8020"/>
                  </a:cubicBezTo>
                  <a:cubicBezTo>
                    <a:pt x="32146" y="3552"/>
                    <a:pt x="28452" y="1"/>
                    <a:pt x="239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2"/>
            <p:cNvSpPr/>
            <p:nvPr/>
          </p:nvSpPr>
          <p:spPr>
            <a:xfrm>
              <a:off x="5579213" y="4130342"/>
              <a:ext cx="864741" cy="593501"/>
            </a:xfrm>
            <a:custGeom>
              <a:rect b="b" l="l" r="r" t="t"/>
              <a:pathLst>
                <a:path extrusionOk="0" h="28128" w="40983">
                  <a:moveTo>
                    <a:pt x="2362" y="0"/>
                  </a:moveTo>
                  <a:cubicBezTo>
                    <a:pt x="1064" y="0"/>
                    <a:pt x="1" y="1062"/>
                    <a:pt x="1" y="2360"/>
                  </a:cubicBezTo>
                  <a:cubicBezTo>
                    <a:pt x="1" y="3660"/>
                    <a:pt x="1064" y="4722"/>
                    <a:pt x="2362" y="4722"/>
                  </a:cubicBezTo>
                  <a:lnTo>
                    <a:pt x="2433" y="4722"/>
                  </a:lnTo>
                  <a:cubicBezTo>
                    <a:pt x="2007" y="5449"/>
                    <a:pt x="1866" y="6308"/>
                    <a:pt x="2037" y="7133"/>
                  </a:cubicBezTo>
                  <a:cubicBezTo>
                    <a:pt x="938" y="7701"/>
                    <a:pt x="186" y="8845"/>
                    <a:pt x="186" y="10167"/>
                  </a:cubicBezTo>
                  <a:cubicBezTo>
                    <a:pt x="186" y="11905"/>
                    <a:pt x="1484" y="13336"/>
                    <a:pt x="3163" y="13551"/>
                  </a:cubicBezTo>
                  <a:cubicBezTo>
                    <a:pt x="3155" y="13687"/>
                    <a:pt x="3148" y="13823"/>
                    <a:pt x="3148" y="13962"/>
                  </a:cubicBezTo>
                  <a:cubicBezTo>
                    <a:pt x="3148" y="17134"/>
                    <a:pt x="5535" y="19747"/>
                    <a:pt x="8610" y="20109"/>
                  </a:cubicBezTo>
                  <a:cubicBezTo>
                    <a:pt x="8838" y="24576"/>
                    <a:pt x="12531" y="28127"/>
                    <a:pt x="17054" y="28127"/>
                  </a:cubicBezTo>
                  <a:cubicBezTo>
                    <a:pt x="21725" y="28127"/>
                    <a:pt x="25510" y="24342"/>
                    <a:pt x="25510" y="19671"/>
                  </a:cubicBezTo>
                  <a:cubicBezTo>
                    <a:pt x="25510" y="19270"/>
                    <a:pt x="25482" y="18869"/>
                    <a:pt x="25424" y="18473"/>
                  </a:cubicBezTo>
                  <a:cubicBezTo>
                    <a:pt x="26744" y="17964"/>
                    <a:pt x="27744" y="16807"/>
                    <a:pt x="28026" y="15390"/>
                  </a:cubicBezTo>
                  <a:cubicBezTo>
                    <a:pt x="28589" y="15249"/>
                    <a:pt x="29115" y="14984"/>
                    <a:pt x="29563" y="14615"/>
                  </a:cubicBezTo>
                  <a:cubicBezTo>
                    <a:pt x="29695" y="14625"/>
                    <a:pt x="29828" y="14632"/>
                    <a:pt x="29963" y="14632"/>
                  </a:cubicBezTo>
                  <a:cubicBezTo>
                    <a:pt x="32378" y="14632"/>
                    <a:pt x="34404" y="12966"/>
                    <a:pt x="34954" y="10720"/>
                  </a:cubicBezTo>
                  <a:cubicBezTo>
                    <a:pt x="37386" y="10639"/>
                    <a:pt x="39331" y="8644"/>
                    <a:pt x="39331" y="6193"/>
                  </a:cubicBezTo>
                  <a:cubicBezTo>
                    <a:pt x="39332" y="5677"/>
                    <a:pt x="39243" y="5164"/>
                    <a:pt x="39070" y="4678"/>
                  </a:cubicBezTo>
                  <a:cubicBezTo>
                    <a:pt x="40155" y="4466"/>
                    <a:pt x="40982" y="3506"/>
                    <a:pt x="40982" y="2360"/>
                  </a:cubicBezTo>
                  <a:cubicBezTo>
                    <a:pt x="40982" y="1062"/>
                    <a:pt x="39919" y="0"/>
                    <a:pt x="38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2"/>
            <p:cNvSpPr/>
            <p:nvPr/>
          </p:nvSpPr>
          <p:spPr>
            <a:xfrm>
              <a:off x="5187197" y="4087467"/>
              <a:ext cx="864741" cy="593522"/>
            </a:xfrm>
            <a:custGeom>
              <a:rect b="b" l="l" r="r" t="t"/>
              <a:pathLst>
                <a:path extrusionOk="0" h="28129" w="40983">
                  <a:moveTo>
                    <a:pt x="2361" y="1"/>
                  </a:moveTo>
                  <a:cubicBezTo>
                    <a:pt x="1063" y="1"/>
                    <a:pt x="1" y="1064"/>
                    <a:pt x="1" y="2362"/>
                  </a:cubicBezTo>
                  <a:cubicBezTo>
                    <a:pt x="1" y="3661"/>
                    <a:pt x="1063" y="4723"/>
                    <a:pt x="2361" y="4723"/>
                  </a:cubicBezTo>
                  <a:lnTo>
                    <a:pt x="2433" y="4723"/>
                  </a:lnTo>
                  <a:cubicBezTo>
                    <a:pt x="2127" y="5244"/>
                    <a:pt x="1965" y="5838"/>
                    <a:pt x="1965" y="6442"/>
                  </a:cubicBezTo>
                  <a:cubicBezTo>
                    <a:pt x="1965" y="6674"/>
                    <a:pt x="1989" y="6906"/>
                    <a:pt x="2037" y="7135"/>
                  </a:cubicBezTo>
                  <a:cubicBezTo>
                    <a:pt x="937" y="7702"/>
                    <a:pt x="185" y="8847"/>
                    <a:pt x="185" y="10168"/>
                  </a:cubicBezTo>
                  <a:cubicBezTo>
                    <a:pt x="185" y="11906"/>
                    <a:pt x="1484" y="13337"/>
                    <a:pt x="3163" y="13552"/>
                  </a:cubicBezTo>
                  <a:cubicBezTo>
                    <a:pt x="3155" y="13689"/>
                    <a:pt x="3148" y="13825"/>
                    <a:pt x="3148" y="13963"/>
                  </a:cubicBezTo>
                  <a:cubicBezTo>
                    <a:pt x="3148" y="17135"/>
                    <a:pt x="5534" y="19748"/>
                    <a:pt x="8609" y="20111"/>
                  </a:cubicBezTo>
                  <a:cubicBezTo>
                    <a:pt x="8837" y="24577"/>
                    <a:pt x="12531" y="28128"/>
                    <a:pt x="17054" y="28128"/>
                  </a:cubicBezTo>
                  <a:cubicBezTo>
                    <a:pt x="21724" y="28128"/>
                    <a:pt x="25510" y="24343"/>
                    <a:pt x="25510" y="19673"/>
                  </a:cubicBezTo>
                  <a:cubicBezTo>
                    <a:pt x="25509" y="19272"/>
                    <a:pt x="25480" y="18871"/>
                    <a:pt x="25423" y="18474"/>
                  </a:cubicBezTo>
                  <a:cubicBezTo>
                    <a:pt x="26744" y="17966"/>
                    <a:pt x="27743" y="16808"/>
                    <a:pt x="28026" y="15392"/>
                  </a:cubicBezTo>
                  <a:cubicBezTo>
                    <a:pt x="28589" y="15250"/>
                    <a:pt x="29114" y="14985"/>
                    <a:pt x="29563" y="14617"/>
                  </a:cubicBezTo>
                  <a:cubicBezTo>
                    <a:pt x="29695" y="14626"/>
                    <a:pt x="29828" y="14633"/>
                    <a:pt x="29962" y="14633"/>
                  </a:cubicBezTo>
                  <a:cubicBezTo>
                    <a:pt x="32378" y="14633"/>
                    <a:pt x="34403" y="12967"/>
                    <a:pt x="34954" y="10721"/>
                  </a:cubicBezTo>
                  <a:cubicBezTo>
                    <a:pt x="37385" y="10640"/>
                    <a:pt x="39331" y="8646"/>
                    <a:pt x="39331" y="6195"/>
                  </a:cubicBezTo>
                  <a:cubicBezTo>
                    <a:pt x="39331" y="5678"/>
                    <a:pt x="39242" y="5166"/>
                    <a:pt x="39069" y="4679"/>
                  </a:cubicBezTo>
                  <a:cubicBezTo>
                    <a:pt x="40155" y="4467"/>
                    <a:pt x="40981" y="3507"/>
                    <a:pt x="40982" y="2362"/>
                  </a:cubicBezTo>
                  <a:cubicBezTo>
                    <a:pt x="40982" y="1063"/>
                    <a:pt x="39919" y="1"/>
                    <a:pt x="38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2"/>
            <p:cNvSpPr/>
            <p:nvPr/>
          </p:nvSpPr>
          <p:spPr>
            <a:xfrm>
              <a:off x="4416203" y="4161359"/>
              <a:ext cx="597257" cy="409931"/>
            </a:xfrm>
            <a:custGeom>
              <a:rect b="b" l="l" r="r" t="t"/>
              <a:pathLst>
                <a:path extrusionOk="0" h="19428" w="28306">
                  <a:moveTo>
                    <a:pt x="1631" y="1"/>
                  </a:moveTo>
                  <a:cubicBezTo>
                    <a:pt x="735" y="1"/>
                    <a:pt x="1" y="735"/>
                    <a:pt x="1" y="1631"/>
                  </a:cubicBezTo>
                  <a:cubicBezTo>
                    <a:pt x="1" y="2528"/>
                    <a:pt x="735" y="3261"/>
                    <a:pt x="1631" y="3261"/>
                  </a:cubicBezTo>
                  <a:lnTo>
                    <a:pt x="1680" y="3261"/>
                  </a:lnTo>
                  <a:cubicBezTo>
                    <a:pt x="1469" y="3622"/>
                    <a:pt x="1357" y="4031"/>
                    <a:pt x="1357" y="4449"/>
                  </a:cubicBezTo>
                  <a:cubicBezTo>
                    <a:pt x="1357" y="4609"/>
                    <a:pt x="1374" y="4769"/>
                    <a:pt x="1407" y="4927"/>
                  </a:cubicBezTo>
                  <a:cubicBezTo>
                    <a:pt x="621" y="5332"/>
                    <a:pt x="128" y="6140"/>
                    <a:pt x="128" y="7023"/>
                  </a:cubicBezTo>
                  <a:cubicBezTo>
                    <a:pt x="128" y="8222"/>
                    <a:pt x="1026" y="9210"/>
                    <a:pt x="2185" y="9360"/>
                  </a:cubicBezTo>
                  <a:cubicBezTo>
                    <a:pt x="2179" y="9453"/>
                    <a:pt x="2174" y="9547"/>
                    <a:pt x="2174" y="9643"/>
                  </a:cubicBezTo>
                  <a:cubicBezTo>
                    <a:pt x="2174" y="11834"/>
                    <a:pt x="3823" y="13639"/>
                    <a:pt x="5947" y="13890"/>
                  </a:cubicBezTo>
                  <a:cubicBezTo>
                    <a:pt x="6104" y="16974"/>
                    <a:pt x="8655" y="19428"/>
                    <a:pt x="11779" y="19428"/>
                  </a:cubicBezTo>
                  <a:cubicBezTo>
                    <a:pt x="15004" y="19428"/>
                    <a:pt x="17619" y="16813"/>
                    <a:pt x="17619" y="13587"/>
                  </a:cubicBezTo>
                  <a:cubicBezTo>
                    <a:pt x="17619" y="13310"/>
                    <a:pt x="17599" y="13033"/>
                    <a:pt x="17560" y="12758"/>
                  </a:cubicBezTo>
                  <a:cubicBezTo>
                    <a:pt x="18483" y="12403"/>
                    <a:pt x="19161" y="11600"/>
                    <a:pt x="19357" y="10630"/>
                  </a:cubicBezTo>
                  <a:cubicBezTo>
                    <a:pt x="19746" y="10532"/>
                    <a:pt x="20109" y="10349"/>
                    <a:pt x="20419" y="10094"/>
                  </a:cubicBezTo>
                  <a:cubicBezTo>
                    <a:pt x="20511" y="10102"/>
                    <a:pt x="20602" y="10106"/>
                    <a:pt x="20695" y="10106"/>
                  </a:cubicBezTo>
                  <a:cubicBezTo>
                    <a:pt x="22363" y="10106"/>
                    <a:pt x="23762" y="8955"/>
                    <a:pt x="24142" y="7404"/>
                  </a:cubicBezTo>
                  <a:cubicBezTo>
                    <a:pt x="25821" y="7348"/>
                    <a:pt x="27165" y="5971"/>
                    <a:pt x="27165" y="4278"/>
                  </a:cubicBezTo>
                  <a:cubicBezTo>
                    <a:pt x="27165" y="3921"/>
                    <a:pt x="27104" y="3567"/>
                    <a:pt x="26985" y="3231"/>
                  </a:cubicBezTo>
                  <a:cubicBezTo>
                    <a:pt x="27734" y="3085"/>
                    <a:pt x="28305" y="2421"/>
                    <a:pt x="28305" y="1631"/>
                  </a:cubicBezTo>
                  <a:cubicBezTo>
                    <a:pt x="28305" y="735"/>
                    <a:pt x="27572" y="1"/>
                    <a:pt x="266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2"/>
            <p:cNvSpPr/>
            <p:nvPr/>
          </p:nvSpPr>
          <p:spPr>
            <a:xfrm>
              <a:off x="4318277" y="3635885"/>
              <a:ext cx="864699" cy="593522"/>
            </a:xfrm>
            <a:custGeom>
              <a:rect b="b" l="l" r="r" t="t"/>
              <a:pathLst>
                <a:path extrusionOk="0" h="28129" w="40981">
                  <a:moveTo>
                    <a:pt x="17054" y="0"/>
                  </a:moveTo>
                  <a:cubicBezTo>
                    <a:pt x="12530" y="0"/>
                    <a:pt x="8836" y="3552"/>
                    <a:pt x="8609" y="8019"/>
                  </a:cubicBezTo>
                  <a:cubicBezTo>
                    <a:pt x="5534" y="8381"/>
                    <a:pt x="3147" y="10994"/>
                    <a:pt x="3147" y="14167"/>
                  </a:cubicBezTo>
                  <a:cubicBezTo>
                    <a:pt x="3147" y="14305"/>
                    <a:pt x="3154" y="14442"/>
                    <a:pt x="3163" y="14578"/>
                  </a:cubicBezTo>
                  <a:cubicBezTo>
                    <a:pt x="1484" y="14793"/>
                    <a:pt x="184" y="16224"/>
                    <a:pt x="184" y="17961"/>
                  </a:cubicBezTo>
                  <a:cubicBezTo>
                    <a:pt x="184" y="19283"/>
                    <a:pt x="937" y="20427"/>
                    <a:pt x="2035" y="20995"/>
                  </a:cubicBezTo>
                  <a:cubicBezTo>
                    <a:pt x="1989" y="21223"/>
                    <a:pt x="1965" y="21456"/>
                    <a:pt x="1965" y="21688"/>
                  </a:cubicBezTo>
                  <a:cubicBezTo>
                    <a:pt x="1965" y="22292"/>
                    <a:pt x="2126" y="22885"/>
                    <a:pt x="2431" y="23407"/>
                  </a:cubicBezTo>
                  <a:lnTo>
                    <a:pt x="2361" y="23407"/>
                  </a:lnTo>
                  <a:cubicBezTo>
                    <a:pt x="1062" y="23407"/>
                    <a:pt x="0" y="24469"/>
                    <a:pt x="0" y="25767"/>
                  </a:cubicBezTo>
                  <a:cubicBezTo>
                    <a:pt x="0" y="27065"/>
                    <a:pt x="1062" y="28128"/>
                    <a:pt x="2361" y="28128"/>
                  </a:cubicBezTo>
                  <a:lnTo>
                    <a:pt x="38621" y="28128"/>
                  </a:lnTo>
                  <a:cubicBezTo>
                    <a:pt x="39919" y="28128"/>
                    <a:pt x="40981" y="27066"/>
                    <a:pt x="40981" y="25767"/>
                  </a:cubicBezTo>
                  <a:cubicBezTo>
                    <a:pt x="40981" y="24623"/>
                    <a:pt x="40155" y="23663"/>
                    <a:pt x="39069" y="23451"/>
                  </a:cubicBezTo>
                  <a:cubicBezTo>
                    <a:pt x="39242" y="22964"/>
                    <a:pt x="39330" y="22452"/>
                    <a:pt x="39330" y="21934"/>
                  </a:cubicBezTo>
                  <a:cubicBezTo>
                    <a:pt x="39330" y="19484"/>
                    <a:pt x="37384" y="17490"/>
                    <a:pt x="34954" y="17409"/>
                  </a:cubicBezTo>
                  <a:cubicBezTo>
                    <a:pt x="34403" y="15163"/>
                    <a:pt x="32378" y="13496"/>
                    <a:pt x="29962" y="13496"/>
                  </a:cubicBezTo>
                  <a:cubicBezTo>
                    <a:pt x="29828" y="13496"/>
                    <a:pt x="29695" y="13503"/>
                    <a:pt x="29563" y="13514"/>
                  </a:cubicBezTo>
                  <a:cubicBezTo>
                    <a:pt x="29114" y="13145"/>
                    <a:pt x="28589" y="12880"/>
                    <a:pt x="28025" y="12738"/>
                  </a:cubicBezTo>
                  <a:cubicBezTo>
                    <a:pt x="27742" y="11322"/>
                    <a:pt x="26744" y="10164"/>
                    <a:pt x="25423" y="9656"/>
                  </a:cubicBezTo>
                  <a:cubicBezTo>
                    <a:pt x="25480" y="9258"/>
                    <a:pt x="25508" y="8858"/>
                    <a:pt x="25510" y="8456"/>
                  </a:cubicBezTo>
                  <a:cubicBezTo>
                    <a:pt x="25510" y="3787"/>
                    <a:pt x="21723" y="0"/>
                    <a:pt x="170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2"/>
            <p:cNvSpPr/>
            <p:nvPr/>
          </p:nvSpPr>
          <p:spPr>
            <a:xfrm>
              <a:off x="5789686" y="3971501"/>
              <a:ext cx="377057" cy="69377"/>
            </a:xfrm>
            <a:custGeom>
              <a:rect b="b" l="l" r="r" t="t"/>
              <a:pathLst>
                <a:path extrusionOk="0" h="3288" w="17870">
                  <a:moveTo>
                    <a:pt x="9569" y="0"/>
                  </a:moveTo>
                  <a:lnTo>
                    <a:pt x="0" y="3287"/>
                  </a:lnTo>
                  <a:lnTo>
                    <a:pt x="8422" y="3287"/>
                  </a:lnTo>
                  <a:lnTo>
                    <a:pt x="178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2"/>
            <p:cNvSpPr/>
            <p:nvPr/>
          </p:nvSpPr>
          <p:spPr>
            <a:xfrm>
              <a:off x="4741881" y="3672282"/>
              <a:ext cx="106471" cy="89337"/>
            </a:xfrm>
            <a:custGeom>
              <a:rect b="b" l="l" r="r" t="t"/>
              <a:pathLst>
                <a:path extrusionOk="0" h="4234" w="5046">
                  <a:moveTo>
                    <a:pt x="1294" y="0"/>
                  </a:moveTo>
                  <a:cubicBezTo>
                    <a:pt x="999" y="0"/>
                    <a:pt x="683" y="99"/>
                    <a:pt x="480" y="444"/>
                  </a:cubicBezTo>
                  <a:cubicBezTo>
                    <a:pt x="1" y="1255"/>
                    <a:pt x="2329" y="3954"/>
                    <a:pt x="2329" y="3954"/>
                  </a:cubicBezTo>
                  <a:cubicBezTo>
                    <a:pt x="2329" y="3954"/>
                    <a:pt x="3123" y="4234"/>
                    <a:pt x="3758" y="4234"/>
                  </a:cubicBezTo>
                  <a:cubicBezTo>
                    <a:pt x="4515" y="4234"/>
                    <a:pt x="5046" y="3837"/>
                    <a:pt x="3737" y="2098"/>
                  </a:cubicBezTo>
                  <a:lnTo>
                    <a:pt x="2053" y="181"/>
                  </a:lnTo>
                  <a:cubicBezTo>
                    <a:pt x="2053" y="181"/>
                    <a:pt x="1692" y="0"/>
                    <a:pt x="1294" y="0"/>
                  </a:cubicBezTo>
                  <a:close/>
                </a:path>
              </a:pathLst>
            </a:custGeom>
            <a:solidFill>
              <a:srgbClr val="F0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2"/>
            <p:cNvSpPr/>
            <p:nvPr/>
          </p:nvSpPr>
          <p:spPr>
            <a:xfrm>
              <a:off x="4604858" y="3615059"/>
              <a:ext cx="192010" cy="144873"/>
            </a:xfrm>
            <a:custGeom>
              <a:rect b="b" l="l" r="r" t="t"/>
              <a:pathLst>
                <a:path extrusionOk="0" h="6866" w="9100">
                  <a:moveTo>
                    <a:pt x="6777" y="0"/>
                  </a:moveTo>
                  <a:cubicBezTo>
                    <a:pt x="6740" y="0"/>
                    <a:pt x="6708" y="11"/>
                    <a:pt x="6682" y="32"/>
                  </a:cubicBezTo>
                  <a:cubicBezTo>
                    <a:pt x="6265" y="377"/>
                    <a:pt x="5636" y="947"/>
                    <a:pt x="3434" y="2519"/>
                  </a:cubicBezTo>
                  <a:cubicBezTo>
                    <a:pt x="1231" y="4091"/>
                    <a:pt x="0" y="5810"/>
                    <a:pt x="0" y="5810"/>
                  </a:cubicBezTo>
                  <a:cubicBezTo>
                    <a:pt x="0" y="5810"/>
                    <a:pt x="555" y="6601"/>
                    <a:pt x="1246" y="6831"/>
                  </a:cubicBezTo>
                  <a:cubicBezTo>
                    <a:pt x="1316" y="6854"/>
                    <a:pt x="1386" y="6865"/>
                    <a:pt x="1457" y="6865"/>
                  </a:cubicBezTo>
                  <a:cubicBezTo>
                    <a:pt x="2088" y="6865"/>
                    <a:pt x="2806" y="6003"/>
                    <a:pt x="4355" y="5265"/>
                  </a:cubicBezTo>
                  <a:cubicBezTo>
                    <a:pt x="5290" y="4819"/>
                    <a:pt x="6062" y="4717"/>
                    <a:pt x="6573" y="4717"/>
                  </a:cubicBezTo>
                  <a:cubicBezTo>
                    <a:pt x="7003" y="4717"/>
                    <a:pt x="7247" y="4789"/>
                    <a:pt x="7247" y="4789"/>
                  </a:cubicBezTo>
                  <a:cubicBezTo>
                    <a:pt x="7697" y="3817"/>
                    <a:pt x="8808" y="2988"/>
                    <a:pt x="8808" y="2988"/>
                  </a:cubicBezTo>
                  <a:cubicBezTo>
                    <a:pt x="9100" y="2287"/>
                    <a:pt x="7341" y="0"/>
                    <a:pt x="67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2"/>
            <p:cNvSpPr/>
            <p:nvPr/>
          </p:nvSpPr>
          <p:spPr>
            <a:xfrm>
              <a:off x="4628025" y="3854776"/>
              <a:ext cx="154157" cy="68533"/>
            </a:xfrm>
            <a:custGeom>
              <a:rect b="b" l="l" r="r" t="t"/>
              <a:pathLst>
                <a:path extrusionOk="0" h="3248" w="7306">
                  <a:moveTo>
                    <a:pt x="1351" y="1"/>
                  </a:moveTo>
                  <a:cubicBezTo>
                    <a:pt x="1351" y="1"/>
                    <a:pt x="126" y="5"/>
                    <a:pt x="63" y="945"/>
                  </a:cubicBezTo>
                  <a:cubicBezTo>
                    <a:pt x="0" y="1884"/>
                    <a:pt x="3294" y="3247"/>
                    <a:pt x="3294" y="3247"/>
                  </a:cubicBezTo>
                  <a:cubicBezTo>
                    <a:pt x="3294" y="3247"/>
                    <a:pt x="7305" y="2730"/>
                    <a:pt x="3717" y="956"/>
                  </a:cubicBezTo>
                  <a:lnTo>
                    <a:pt x="1351" y="1"/>
                  </a:lnTo>
                  <a:close/>
                </a:path>
              </a:pathLst>
            </a:custGeom>
            <a:solidFill>
              <a:srgbClr val="F0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2"/>
            <p:cNvSpPr/>
            <p:nvPr/>
          </p:nvSpPr>
          <p:spPr>
            <a:xfrm>
              <a:off x="4523116" y="3816374"/>
              <a:ext cx="139218" cy="182283"/>
            </a:xfrm>
            <a:custGeom>
              <a:rect b="b" l="l" r="r" t="t"/>
              <a:pathLst>
                <a:path extrusionOk="0" h="8639" w="6598">
                  <a:moveTo>
                    <a:pt x="3624" y="0"/>
                  </a:moveTo>
                  <a:cubicBezTo>
                    <a:pt x="3492" y="0"/>
                    <a:pt x="3401" y="33"/>
                    <a:pt x="3369" y="106"/>
                  </a:cubicBezTo>
                  <a:cubicBezTo>
                    <a:pt x="3152" y="600"/>
                    <a:pt x="2847" y="1392"/>
                    <a:pt x="1587" y="3787"/>
                  </a:cubicBezTo>
                  <a:cubicBezTo>
                    <a:pt x="327" y="6182"/>
                    <a:pt x="1" y="8271"/>
                    <a:pt x="1" y="8271"/>
                  </a:cubicBezTo>
                  <a:cubicBezTo>
                    <a:pt x="1" y="8271"/>
                    <a:pt x="686" y="8639"/>
                    <a:pt x="1347" y="8639"/>
                  </a:cubicBezTo>
                  <a:cubicBezTo>
                    <a:pt x="1423" y="8639"/>
                    <a:pt x="1499" y="8634"/>
                    <a:pt x="1574" y="8623"/>
                  </a:cubicBezTo>
                  <a:cubicBezTo>
                    <a:pt x="2293" y="8518"/>
                    <a:pt x="2475" y="7334"/>
                    <a:pt x="3645" y="5826"/>
                  </a:cubicBezTo>
                  <a:cubicBezTo>
                    <a:pt x="4814" y="4317"/>
                    <a:pt x="6015" y="4100"/>
                    <a:pt x="6015" y="4100"/>
                  </a:cubicBezTo>
                  <a:cubicBezTo>
                    <a:pt x="5979" y="3029"/>
                    <a:pt x="6598" y="1790"/>
                    <a:pt x="6598" y="1789"/>
                  </a:cubicBezTo>
                  <a:cubicBezTo>
                    <a:pt x="6549" y="1099"/>
                    <a:pt x="4391" y="0"/>
                    <a:pt x="3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2"/>
            <p:cNvSpPr/>
            <p:nvPr/>
          </p:nvSpPr>
          <p:spPr>
            <a:xfrm>
              <a:off x="5633272" y="3835026"/>
              <a:ext cx="185342" cy="171037"/>
            </a:xfrm>
            <a:custGeom>
              <a:rect b="b" l="l" r="r" t="t"/>
              <a:pathLst>
                <a:path extrusionOk="0" h="8106" w="8784">
                  <a:moveTo>
                    <a:pt x="2729" y="1"/>
                  </a:moveTo>
                  <a:cubicBezTo>
                    <a:pt x="1110" y="1"/>
                    <a:pt x="1" y="1377"/>
                    <a:pt x="1" y="1377"/>
                  </a:cubicBezTo>
                  <a:cubicBezTo>
                    <a:pt x="1" y="1377"/>
                    <a:pt x="3081" y="6996"/>
                    <a:pt x="4444" y="7704"/>
                  </a:cubicBezTo>
                  <a:cubicBezTo>
                    <a:pt x="4963" y="7974"/>
                    <a:pt x="5568" y="8106"/>
                    <a:pt x="6145" y="8106"/>
                  </a:cubicBezTo>
                  <a:cubicBezTo>
                    <a:pt x="7086" y="8106"/>
                    <a:pt x="7956" y="7756"/>
                    <a:pt x="8272" y="7081"/>
                  </a:cubicBezTo>
                  <a:cubicBezTo>
                    <a:pt x="8784" y="5991"/>
                    <a:pt x="4914" y="867"/>
                    <a:pt x="4914" y="867"/>
                  </a:cubicBezTo>
                  <a:cubicBezTo>
                    <a:pt x="4128" y="228"/>
                    <a:pt x="3387" y="1"/>
                    <a:pt x="2729" y="1"/>
                  </a:cubicBezTo>
                  <a:close/>
                </a:path>
              </a:pathLst>
            </a:custGeom>
            <a:solidFill>
              <a:srgbClr val="E3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2"/>
            <p:cNvSpPr/>
            <p:nvPr/>
          </p:nvSpPr>
          <p:spPr>
            <a:xfrm>
              <a:off x="5574171" y="3721276"/>
              <a:ext cx="162786" cy="173273"/>
            </a:xfrm>
            <a:custGeom>
              <a:rect b="b" l="l" r="r" t="t"/>
              <a:pathLst>
                <a:path extrusionOk="0" h="8212" w="7715">
                  <a:moveTo>
                    <a:pt x="3799" y="0"/>
                  </a:moveTo>
                  <a:cubicBezTo>
                    <a:pt x="2229" y="0"/>
                    <a:pt x="439" y="1675"/>
                    <a:pt x="253" y="2972"/>
                  </a:cubicBezTo>
                  <a:cubicBezTo>
                    <a:pt x="0" y="4736"/>
                    <a:pt x="3715" y="8208"/>
                    <a:pt x="3715" y="8208"/>
                  </a:cubicBezTo>
                  <a:cubicBezTo>
                    <a:pt x="3748" y="8210"/>
                    <a:pt x="3781" y="8211"/>
                    <a:pt x="3815" y="8211"/>
                  </a:cubicBezTo>
                  <a:cubicBezTo>
                    <a:pt x="5307" y="8211"/>
                    <a:pt x="7715" y="6258"/>
                    <a:pt x="7715" y="6258"/>
                  </a:cubicBezTo>
                  <a:cubicBezTo>
                    <a:pt x="7280" y="3423"/>
                    <a:pt x="5322" y="745"/>
                    <a:pt x="5322" y="745"/>
                  </a:cubicBezTo>
                  <a:cubicBezTo>
                    <a:pt x="4899" y="217"/>
                    <a:pt x="4363" y="0"/>
                    <a:pt x="3799" y="0"/>
                  </a:cubicBezTo>
                  <a:close/>
                </a:path>
              </a:pathLst>
            </a:custGeom>
            <a:solidFill>
              <a:srgbClr val="7E64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2"/>
            <p:cNvSpPr/>
            <p:nvPr/>
          </p:nvSpPr>
          <p:spPr>
            <a:xfrm>
              <a:off x="5715119" y="3922591"/>
              <a:ext cx="283457" cy="101449"/>
            </a:xfrm>
            <a:custGeom>
              <a:rect b="b" l="l" r="r" t="t"/>
              <a:pathLst>
                <a:path extrusionOk="0" h="4808" w="13434">
                  <a:moveTo>
                    <a:pt x="12305" y="0"/>
                  </a:moveTo>
                  <a:cubicBezTo>
                    <a:pt x="10621" y="0"/>
                    <a:pt x="2906" y="860"/>
                    <a:pt x="2906" y="860"/>
                  </a:cubicBezTo>
                  <a:cubicBezTo>
                    <a:pt x="2893" y="854"/>
                    <a:pt x="2877" y="851"/>
                    <a:pt x="2859" y="851"/>
                  </a:cubicBezTo>
                  <a:cubicBezTo>
                    <a:pt x="2559" y="851"/>
                    <a:pt x="1614" y="1692"/>
                    <a:pt x="828" y="2447"/>
                  </a:cubicBezTo>
                  <a:cubicBezTo>
                    <a:pt x="0" y="3242"/>
                    <a:pt x="444" y="4699"/>
                    <a:pt x="1586" y="4803"/>
                  </a:cubicBezTo>
                  <a:cubicBezTo>
                    <a:pt x="1622" y="4806"/>
                    <a:pt x="1658" y="4807"/>
                    <a:pt x="1693" y="4807"/>
                  </a:cubicBezTo>
                  <a:cubicBezTo>
                    <a:pt x="1841" y="4807"/>
                    <a:pt x="1985" y="4779"/>
                    <a:pt x="2121" y="4712"/>
                  </a:cubicBezTo>
                  <a:cubicBezTo>
                    <a:pt x="3133" y="4218"/>
                    <a:pt x="11335" y="2816"/>
                    <a:pt x="12559" y="1600"/>
                  </a:cubicBezTo>
                  <a:cubicBezTo>
                    <a:pt x="13215" y="949"/>
                    <a:pt x="13433" y="142"/>
                    <a:pt x="12556" y="12"/>
                  </a:cubicBezTo>
                  <a:cubicBezTo>
                    <a:pt x="12501" y="4"/>
                    <a:pt x="12416" y="0"/>
                    <a:pt x="12305" y="0"/>
                  </a:cubicBezTo>
                  <a:close/>
                </a:path>
              </a:pathLst>
            </a:custGeom>
            <a:solidFill>
              <a:srgbClr val="E3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2"/>
            <p:cNvSpPr/>
            <p:nvPr/>
          </p:nvSpPr>
          <p:spPr>
            <a:xfrm>
              <a:off x="5952852" y="3913582"/>
              <a:ext cx="101217" cy="63722"/>
            </a:xfrm>
            <a:custGeom>
              <a:rect b="b" l="l" r="r" t="t"/>
              <a:pathLst>
                <a:path extrusionOk="0" h="3020" w="4797">
                  <a:moveTo>
                    <a:pt x="3907" y="1"/>
                  </a:moveTo>
                  <a:cubicBezTo>
                    <a:pt x="3366" y="1"/>
                    <a:pt x="392" y="454"/>
                    <a:pt x="392" y="454"/>
                  </a:cubicBezTo>
                  <a:cubicBezTo>
                    <a:pt x="1" y="1014"/>
                    <a:pt x="578" y="1845"/>
                    <a:pt x="578" y="1845"/>
                  </a:cubicBezTo>
                  <a:cubicBezTo>
                    <a:pt x="578" y="1845"/>
                    <a:pt x="2548" y="3020"/>
                    <a:pt x="3652" y="3020"/>
                  </a:cubicBezTo>
                  <a:cubicBezTo>
                    <a:pt x="3970" y="3020"/>
                    <a:pt x="4216" y="2922"/>
                    <a:pt x="4322" y="2671"/>
                  </a:cubicBezTo>
                  <a:cubicBezTo>
                    <a:pt x="4796" y="1547"/>
                    <a:pt x="4388" y="20"/>
                    <a:pt x="3936" y="1"/>
                  </a:cubicBezTo>
                  <a:cubicBezTo>
                    <a:pt x="3928" y="1"/>
                    <a:pt x="3918" y="1"/>
                    <a:pt x="3907" y="1"/>
                  </a:cubicBezTo>
                  <a:close/>
                </a:path>
              </a:pathLst>
            </a:custGeom>
            <a:solidFill>
              <a:srgbClr val="E3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2"/>
            <p:cNvSpPr/>
            <p:nvPr/>
          </p:nvSpPr>
          <p:spPr>
            <a:xfrm>
              <a:off x="6029825" y="3953651"/>
              <a:ext cx="51695" cy="45154"/>
            </a:xfrm>
            <a:custGeom>
              <a:rect b="b" l="l" r="r" t="t"/>
              <a:pathLst>
                <a:path extrusionOk="0" h="2140" w="2450">
                  <a:moveTo>
                    <a:pt x="304" y="1"/>
                  </a:moveTo>
                  <a:cubicBezTo>
                    <a:pt x="304" y="1"/>
                    <a:pt x="1" y="581"/>
                    <a:pt x="256" y="922"/>
                  </a:cubicBezTo>
                  <a:cubicBezTo>
                    <a:pt x="256" y="922"/>
                    <a:pt x="799" y="1227"/>
                    <a:pt x="1165" y="1227"/>
                  </a:cubicBezTo>
                  <a:cubicBezTo>
                    <a:pt x="1186" y="1227"/>
                    <a:pt x="1206" y="1226"/>
                    <a:pt x="1225" y="1224"/>
                  </a:cubicBezTo>
                  <a:cubicBezTo>
                    <a:pt x="1225" y="1224"/>
                    <a:pt x="1408" y="1461"/>
                    <a:pt x="1627" y="1571"/>
                  </a:cubicBezTo>
                  <a:cubicBezTo>
                    <a:pt x="1627" y="1571"/>
                    <a:pt x="1886" y="2086"/>
                    <a:pt x="2181" y="2137"/>
                  </a:cubicBezTo>
                  <a:cubicBezTo>
                    <a:pt x="2191" y="2139"/>
                    <a:pt x="2201" y="2139"/>
                    <a:pt x="2210" y="2139"/>
                  </a:cubicBezTo>
                  <a:cubicBezTo>
                    <a:pt x="2450" y="2139"/>
                    <a:pt x="2110" y="1501"/>
                    <a:pt x="2110" y="1501"/>
                  </a:cubicBezTo>
                  <a:cubicBezTo>
                    <a:pt x="2110" y="1501"/>
                    <a:pt x="1889" y="950"/>
                    <a:pt x="1502" y="767"/>
                  </a:cubicBezTo>
                  <a:cubicBezTo>
                    <a:pt x="1114" y="585"/>
                    <a:pt x="304" y="1"/>
                    <a:pt x="304" y="1"/>
                  </a:cubicBezTo>
                  <a:close/>
                </a:path>
              </a:pathLst>
            </a:custGeom>
            <a:solidFill>
              <a:srgbClr val="E3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2"/>
            <p:cNvSpPr/>
            <p:nvPr/>
          </p:nvSpPr>
          <p:spPr>
            <a:xfrm>
              <a:off x="6034425" y="3926221"/>
              <a:ext cx="71191" cy="49036"/>
            </a:xfrm>
            <a:custGeom>
              <a:rect b="b" l="l" r="r" t="t"/>
              <a:pathLst>
                <a:path extrusionOk="0" h="2324" w="3374">
                  <a:moveTo>
                    <a:pt x="243" y="1"/>
                  </a:moveTo>
                  <a:lnTo>
                    <a:pt x="243" y="1"/>
                  </a:lnTo>
                  <a:cubicBezTo>
                    <a:pt x="0" y="119"/>
                    <a:pt x="113" y="685"/>
                    <a:pt x="262" y="936"/>
                  </a:cubicBezTo>
                  <a:cubicBezTo>
                    <a:pt x="359" y="1100"/>
                    <a:pt x="838" y="1129"/>
                    <a:pt x="1162" y="1129"/>
                  </a:cubicBezTo>
                  <a:cubicBezTo>
                    <a:pt x="1337" y="1129"/>
                    <a:pt x="1466" y="1121"/>
                    <a:pt x="1466" y="1121"/>
                  </a:cubicBezTo>
                  <a:cubicBezTo>
                    <a:pt x="1571" y="1250"/>
                    <a:pt x="2580" y="1791"/>
                    <a:pt x="2580" y="1791"/>
                  </a:cubicBezTo>
                  <a:cubicBezTo>
                    <a:pt x="2580" y="1791"/>
                    <a:pt x="2860" y="2323"/>
                    <a:pt x="3011" y="2323"/>
                  </a:cubicBezTo>
                  <a:cubicBezTo>
                    <a:pt x="3020" y="2323"/>
                    <a:pt x="3028" y="2322"/>
                    <a:pt x="3036" y="2318"/>
                  </a:cubicBezTo>
                  <a:cubicBezTo>
                    <a:pt x="3374" y="2154"/>
                    <a:pt x="2953" y="1589"/>
                    <a:pt x="2780" y="1349"/>
                  </a:cubicBezTo>
                  <a:cubicBezTo>
                    <a:pt x="2606" y="1109"/>
                    <a:pt x="1700" y="434"/>
                    <a:pt x="1572" y="415"/>
                  </a:cubicBezTo>
                  <a:cubicBezTo>
                    <a:pt x="1443" y="396"/>
                    <a:pt x="243" y="1"/>
                    <a:pt x="243" y="1"/>
                  </a:cubicBezTo>
                  <a:close/>
                </a:path>
              </a:pathLst>
            </a:custGeom>
            <a:solidFill>
              <a:srgbClr val="E3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2"/>
            <p:cNvSpPr/>
            <p:nvPr/>
          </p:nvSpPr>
          <p:spPr>
            <a:xfrm>
              <a:off x="6028665" y="3941982"/>
              <a:ext cx="71234" cy="49015"/>
            </a:xfrm>
            <a:custGeom>
              <a:rect b="b" l="l" r="r" t="t"/>
              <a:pathLst>
                <a:path extrusionOk="0" h="2323" w="3376">
                  <a:moveTo>
                    <a:pt x="246" y="0"/>
                  </a:moveTo>
                  <a:cubicBezTo>
                    <a:pt x="1" y="118"/>
                    <a:pt x="115" y="682"/>
                    <a:pt x="264" y="936"/>
                  </a:cubicBezTo>
                  <a:cubicBezTo>
                    <a:pt x="360" y="1099"/>
                    <a:pt x="835" y="1128"/>
                    <a:pt x="1158" y="1128"/>
                  </a:cubicBezTo>
                  <a:cubicBezTo>
                    <a:pt x="1336" y="1128"/>
                    <a:pt x="1468" y="1119"/>
                    <a:pt x="1468" y="1119"/>
                  </a:cubicBezTo>
                  <a:cubicBezTo>
                    <a:pt x="1572" y="1250"/>
                    <a:pt x="2583" y="1789"/>
                    <a:pt x="2583" y="1789"/>
                  </a:cubicBezTo>
                  <a:cubicBezTo>
                    <a:pt x="2583" y="1789"/>
                    <a:pt x="2863" y="2323"/>
                    <a:pt x="3014" y="2323"/>
                  </a:cubicBezTo>
                  <a:cubicBezTo>
                    <a:pt x="3023" y="2323"/>
                    <a:pt x="3031" y="2321"/>
                    <a:pt x="3038" y="2318"/>
                  </a:cubicBezTo>
                  <a:cubicBezTo>
                    <a:pt x="3376" y="2154"/>
                    <a:pt x="2956" y="1588"/>
                    <a:pt x="2781" y="1349"/>
                  </a:cubicBezTo>
                  <a:cubicBezTo>
                    <a:pt x="2608" y="1108"/>
                    <a:pt x="1702" y="433"/>
                    <a:pt x="1573" y="414"/>
                  </a:cubicBezTo>
                  <a:cubicBezTo>
                    <a:pt x="1446" y="395"/>
                    <a:pt x="246" y="0"/>
                    <a:pt x="246" y="0"/>
                  </a:cubicBezTo>
                  <a:close/>
                </a:path>
              </a:pathLst>
            </a:custGeom>
            <a:solidFill>
              <a:srgbClr val="E3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2"/>
            <p:cNvSpPr/>
            <p:nvPr/>
          </p:nvSpPr>
          <p:spPr>
            <a:xfrm>
              <a:off x="6034805" y="3914341"/>
              <a:ext cx="67668" cy="36608"/>
            </a:xfrm>
            <a:custGeom>
              <a:rect b="b" l="l" r="r" t="t"/>
              <a:pathLst>
                <a:path extrusionOk="0" h="1735" w="3207">
                  <a:moveTo>
                    <a:pt x="162" y="0"/>
                  </a:moveTo>
                  <a:cubicBezTo>
                    <a:pt x="162" y="0"/>
                    <a:pt x="1" y="701"/>
                    <a:pt x="230" y="859"/>
                  </a:cubicBezTo>
                  <a:cubicBezTo>
                    <a:pt x="298" y="906"/>
                    <a:pt x="460" y="924"/>
                    <a:pt x="655" y="924"/>
                  </a:cubicBezTo>
                  <a:cubicBezTo>
                    <a:pt x="1116" y="924"/>
                    <a:pt x="1761" y="824"/>
                    <a:pt x="1776" y="777"/>
                  </a:cubicBezTo>
                  <a:cubicBezTo>
                    <a:pt x="1777" y="772"/>
                    <a:pt x="1781" y="770"/>
                    <a:pt x="1788" y="770"/>
                  </a:cubicBezTo>
                  <a:cubicBezTo>
                    <a:pt x="1884" y="770"/>
                    <a:pt x="2479" y="1194"/>
                    <a:pt x="2479" y="1194"/>
                  </a:cubicBezTo>
                  <a:cubicBezTo>
                    <a:pt x="2479" y="1194"/>
                    <a:pt x="2890" y="1735"/>
                    <a:pt x="3053" y="1735"/>
                  </a:cubicBezTo>
                  <a:cubicBezTo>
                    <a:pt x="3071" y="1735"/>
                    <a:pt x="3087" y="1728"/>
                    <a:pt x="3098" y="1712"/>
                  </a:cubicBezTo>
                  <a:cubicBezTo>
                    <a:pt x="3206" y="1560"/>
                    <a:pt x="2896" y="967"/>
                    <a:pt x="2832" y="824"/>
                  </a:cubicBezTo>
                  <a:cubicBezTo>
                    <a:pt x="2767" y="682"/>
                    <a:pt x="1823" y="226"/>
                    <a:pt x="1823" y="226"/>
                  </a:cubicBezTo>
                  <a:lnTo>
                    <a:pt x="162" y="0"/>
                  </a:lnTo>
                  <a:close/>
                </a:path>
              </a:pathLst>
            </a:custGeom>
            <a:solidFill>
              <a:srgbClr val="E3B3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2"/>
            <p:cNvSpPr/>
            <p:nvPr/>
          </p:nvSpPr>
          <p:spPr>
            <a:xfrm>
              <a:off x="4771590" y="3714377"/>
              <a:ext cx="574279" cy="301266"/>
            </a:xfrm>
            <a:custGeom>
              <a:rect b="b" l="l" r="r" t="t"/>
              <a:pathLst>
                <a:path extrusionOk="0" h="14278" w="27217">
                  <a:moveTo>
                    <a:pt x="1232" y="1"/>
                  </a:moveTo>
                  <a:cubicBezTo>
                    <a:pt x="325" y="1"/>
                    <a:pt x="1" y="537"/>
                    <a:pt x="623" y="2028"/>
                  </a:cubicBezTo>
                  <a:cubicBezTo>
                    <a:pt x="1493" y="4109"/>
                    <a:pt x="5503" y="8779"/>
                    <a:pt x="8812" y="11044"/>
                  </a:cubicBezTo>
                  <a:cubicBezTo>
                    <a:pt x="12123" y="13311"/>
                    <a:pt x="18673" y="13974"/>
                    <a:pt x="23138" y="14277"/>
                  </a:cubicBezTo>
                  <a:cubicBezTo>
                    <a:pt x="24599" y="13625"/>
                    <a:pt x="27217" y="8858"/>
                    <a:pt x="25563" y="7825"/>
                  </a:cubicBezTo>
                  <a:cubicBezTo>
                    <a:pt x="24923" y="7425"/>
                    <a:pt x="24298" y="7300"/>
                    <a:pt x="23630" y="7300"/>
                  </a:cubicBezTo>
                  <a:cubicBezTo>
                    <a:pt x="22570" y="7300"/>
                    <a:pt x="21400" y="7615"/>
                    <a:pt x="19890" y="7648"/>
                  </a:cubicBezTo>
                  <a:cubicBezTo>
                    <a:pt x="19621" y="7654"/>
                    <a:pt x="19329" y="7656"/>
                    <a:pt x="19017" y="7656"/>
                  </a:cubicBezTo>
                  <a:cubicBezTo>
                    <a:pt x="16472" y="7656"/>
                    <a:pt x="12646" y="7469"/>
                    <a:pt x="10006" y="7228"/>
                  </a:cubicBezTo>
                  <a:cubicBezTo>
                    <a:pt x="8018" y="5681"/>
                    <a:pt x="4390" y="727"/>
                    <a:pt x="2559" y="226"/>
                  </a:cubicBezTo>
                  <a:cubicBezTo>
                    <a:pt x="2041" y="85"/>
                    <a:pt x="1591" y="1"/>
                    <a:pt x="12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2"/>
            <p:cNvSpPr/>
            <p:nvPr/>
          </p:nvSpPr>
          <p:spPr>
            <a:xfrm>
              <a:off x="4653915" y="3865221"/>
              <a:ext cx="635405" cy="156604"/>
            </a:xfrm>
            <a:custGeom>
              <a:rect b="b" l="l" r="r" t="t"/>
              <a:pathLst>
                <a:path extrusionOk="0" h="7422" w="30114">
                  <a:moveTo>
                    <a:pt x="28032" y="1"/>
                  </a:moveTo>
                  <a:cubicBezTo>
                    <a:pt x="26324" y="1"/>
                    <a:pt x="23342" y="838"/>
                    <a:pt x="23342" y="838"/>
                  </a:cubicBezTo>
                  <a:lnTo>
                    <a:pt x="13101" y="3025"/>
                  </a:lnTo>
                  <a:cubicBezTo>
                    <a:pt x="13101" y="3025"/>
                    <a:pt x="5244" y="187"/>
                    <a:pt x="2453" y="187"/>
                  </a:cubicBezTo>
                  <a:cubicBezTo>
                    <a:pt x="2188" y="187"/>
                    <a:pt x="1968" y="213"/>
                    <a:pt x="1805" y="269"/>
                  </a:cubicBezTo>
                  <a:cubicBezTo>
                    <a:pt x="0" y="893"/>
                    <a:pt x="959" y="2466"/>
                    <a:pt x="942" y="2803"/>
                  </a:cubicBezTo>
                  <a:cubicBezTo>
                    <a:pt x="926" y="3140"/>
                    <a:pt x="11591" y="6331"/>
                    <a:pt x="12907" y="7070"/>
                  </a:cubicBezTo>
                  <a:cubicBezTo>
                    <a:pt x="13381" y="7336"/>
                    <a:pt x="15489" y="7421"/>
                    <a:pt x="17992" y="7421"/>
                  </a:cubicBezTo>
                  <a:cubicBezTo>
                    <a:pt x="22441" y="7421"/>
                    <a:pt x="28140" y="7153"/>
                    <a:pt x="28140" y="7153"/>
                  </a:cubicBezTo>
                  <a:cubicBezTo>
                    <a:pt x="28143" y="7153"/>
                    <a:pt x="28147" y="7153"/>
                    <a:pt x="28151" y="7153"/>
                  </a:cubicBezTo>
                  <a:cubicBezTo>
                    <a:pt x="29158" y="7153"/>
                    <a:pt x="30114" y="486"/>
                    <a:pt x="28785" y="86"/>
                  </a:cubicBezTo>
                  <a:cubicBezTo>
                    <a:pt x="28588" y="26"/>
                    <a:pt x="28329" y="1"/>
                    <a:pt x="280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2"/>
            <p:cNvSpPr/>
            <p:nvPr/>
          </p:nvSpPr>
          <p:spPr>
            <a:xfrm>
              <a:off x="5145376" y="3685027"/>
              <a:ext cx="543030" cy="337853"/>
            </a:xfrm>
            <a:custGeom>
              <a:rect b="b" l="l" r="r" t="t"/>
              <a:pathLst>
                <a:path extrusionOk="0" h="16012" w="25736">
                  <a:moveTo>
                    <a:pt x="19767" y="0"/>
                  </a:moveTo>
                  <a:cubicBezTo>
                    <a:pt x="19722" y="0"/>
                    <a:pt x="19677" y="1"/>
                    <a:pt x="19632" y="2"/>
                  </a:cubicBezTo>
                  <a:cubicBezTo>
                    <a:pt x="19632" y="2"/>
                    <a:pt x="19627" y="2"/>
                    <a:pt x="19616" y="2"/>
                  </a:cubicBezTo>
                  <a:cubicBezTo>
                    <a:pt x="19390" y="2"/>
                    <a:pt x="16859" y="72"/>
                    <a:pt x="12500" y="3116"/>
                  </a:cubicBezTo>
                  <a:cubicBezTo>
                    <a:pt x="10302" y="4651"/>
                    <a:pt x="7844" y="7766"/>
                    <a:pt x="5223" y="8330"/>
                  </a:cubicBezTo>
                  <a:cubicBezTo>
                    <a:pt x="4149" y="8563"/>
                    <a:pt x="3124" y="8735"/>
                    <a:pt x="2446" y="8735"/>
                  </a:cubicBezTo>
                  <a:cubicBezTo>
                    <a:pt x="2358" y="8735"/>
                    <a:pt x="2276" y="8732"/>
                    <a:pt x="2200" y="8726"/>
                  </a:cubicBezTo>
                  <a:cubicBezTo>
                    <a:pt x="2198" y="8726"/>
                    <a:pt x="2196" y="8725"/>
                    <a:pt x="2194" y="8725"/>
                  </a:cubicBezTo>
                  <a:cubicBezTo>
                    <a:pt x="1635" y="8725"/>
                    <a:pt x="0" y="14791"/>
                    <a:pt x="5601" y="16011"/>
                  </a:cubicBezTo>
                  <a:cubicBezTo>
                    <a:pt x="5601" y="16011"/>
                    <a:pt x="12953" y="12082"/>
                    <a:pt x="15057" y="12039"/>
                  </a:cubicBezTo>
                  <a:cubicBezTo>
                    <a:pt x="17163" y="11996"/>
                    <a:pt x="23410" y="11367"/>
                    <a:pt x="24765" y="6012"/>
                  </a:cubicBezTo>
                  <a:cubicBezTo>
                    <a:pt x="25735" y="2182"/>
                    <a:pt x="22873" y="0"/>
                    <a:pt x="197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2"/>
            <p:cNvSpPr/>
            <p:nvPr/>
          </p:nvSpPr>
          <p:spPr>
            <a:xfrm>
              <a:off x="5565140" y="3558849"/>
              <a:ext cx="160276" cy="194036"/>
            </a:xfrm>
            <a:custGeom>
              <a:rect b="b" l="l" r="r" t="t"/>
              <a:pathLst>
                <a:path extrusionOk="0" h="9196" w="7596">
                  <a:moveTo>
                    <a:pt x="3013" y="0"/>
                  </a:moveTo>
                  <a:cubicBezTo>
                    <a:pt x="3013" y="0"/>
                    <a:pt x="3660" y="2097"/>
                    <a:pt x="2547" y="3723"/>
                  </a:cubicBezTo>
                  <a:cubicBezTo>
                    <a:pt x="1433" y="5349"/>
                    <a:pt x="1" y="6617"/>
                    <a:pt x="1" y="6617"/>
                  </a:cubicBezTo>
                  <a:cubicBezTo>
                    <a:pt x="521" y="8042"/>
                    <a:pt x="2614" y="9196"/>
                    <a:pt x="3855" y="9196"/>
                  </a:cubicBezTo>
                  <a:cubicBezTo>
                    <a:pt x="4407" y="9196"/>
                    <a:pt x="4790" y="8968"/>
                    <a:pt x="4793" y="8435"/>
                  </a:cubicBezTo>
                  <a:cubicBezTo>
                    <a:pt x="4803" y="6703"/>
                    <a:pt x="7259" y="5284"/>
                    <a:pt x="7428" y="4556"/>
                  </a:cubicBezTo>
                  <a:cubicBezTo>
                    <a:pt x="7596" y="3828"/>
                    <a:pt x="3014" y="0"/>
                    <a:pt x="3013"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2"/>
            <p:cNvSpPr/>
            <p:nvPr/>
          </p:nvSpPr>
          <p:spPr>
            <a:xfrm>
              <a:off x="5620422" y="3558849"/>
              <a:ext cx="104994" cy="180637"/>
            </a:xfrm>
            <a:custGeom>
              <a:rect b="b" l="l" r="r" t="t"/>
              <a:pathLst>
                <a:path extrusionOk="0" h="8561" w="4976">
                  <a:moveTo>
                    <a:pt x="393" y="0"/>
                  </a:moveTo>
                  <a:cubicBezTo>
                    <a:pt x="393" y="0"/>
                    <a:pt x="1004" y="1994"/>
                    <a:pt x="0" y="3602"/>
                  </a:cubicBezTo>
                  <a:cubicBezTo>
                    <a:pt x="260" y="3604"/>
                    <a:pt x="512" y="3635"/>
                    <a:pt x="744" y="3704"/>
                  </a:cubicBezTo>
                  <a:cubicBezTo>
                    <a:pt x="744" y="3704"/>
                    <a:pt x="908" y="5610"/>
                    <a:pt x="1551" y="7472"/>
                  </a:cubicBezTo>
                  <a:cubicBezTo>
                    <a:pt x="1695" y="7892"/>
                    <a:pt x="1914" y="8252"/>
                    <a:pt x="2164" y="8560"/>
                  </a:cubicBezTo>
                  <a:cubicBezTo>
                    <a:pt x="2169" y="8519"/>
                    <a:pt x="2172" y="8477"/>
                    <a:pt x="2173" y="8435"/>
                  </a:cubicBezTo>
                  <a:cubicBezTo>
                    <a:pt x="2183" y="6703"/>
                    <a:pt x="4639" y="5284"/>
                    <a:pt x="4808" y="4556"/>
                  </a:cubicBezTo>
                  <a:cubicBezTo>
                    <a:pt x="4976" y="3828"/>
                    <a:pt x="394" y="0"/>
                    <a:pt x="393"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2"/>
            <p:cNvSpPr/>
            <p:nvPr/>
          </p:nvSpPr>
          <p:spPr>
            <a:xfrm>
              <a:off x="5600060" y="3456007"/>
              <a:ext cx="219651" cy="272844"/>
            </a:xfrm>
            <a:custGeom>
              <a:rect b="b" l="l" r="r" t="t"/>
              <a:pathLst>
                <a:path extrusionOk="0" h="12931" w="10410">
                  <a:moveTo>
                    <a:pt x="5337" y="1"/>
                  </a:moveTo>
                  <a:cubicBezTo>
                    <a:pt x="4341" y="1"/>
                    <a:pt x="3338" y="311"/>
                    <a:pt x="2488" y="947"/>
                  </a:cubicBezTo>
                  <a:cubicBezTo>
                    <a:pt x="1" y="2808"/>
                    <a:pt x="1814" y="6590"/>
                    <a:pt x="1533" y="7907"/>
                  </a:cubicBezTo>
                  <a:cubicBezTo>
                    <a:pt x="1252" y="9224"/>
                    <a:pt x="2106" y="10742"/>
                    <a:pt x="3491" y="11549"/>
                  </a:cubicBezTo>
                  <a:cubicBezTo>
                    <a:pt x="4743" y="12279"/>
                    <a:pt x="6284" y="12930"/>
                    <a:pt x="7068" y="12930"/>
                  </a:cubicBezTo>
                  <a:cubicBezTo>
                    <a:pt x="7152" y="12930"/>
                    <a:pt x="7227" y="12923"/>
                    <a:pt x="7293" y="12907"/>
                  </a:cubicBezTo>
                  <a:cubicBezTo>
                    <a:pt x="7968" y="12745"/>
                    <a:pt x="8391" y="10180"/>
                    <a:pt x="8391" y="10180"/>
                  </a:cubicBezTo>
                  <a:cubicBezTo>
                    <a:pt x="8391" y="10180"/>
                    <a:pt x="8616" y="10228"/>
                    <a:pt x="8865" y="10228"/>
                  </a:cubicBezTo>
                  <a:cubicBezTo>
                    <a:pt x="9042" y="10228"/>
                    <a:pt x="9232" y="10204"/>
                    <a:pt x="9362" y="10121"/>
                  </a:cubicBezTo>
                  <a:cubicBezTo>
                    <a:pt x="9675" y="9922"/>
                    <a:pt x="9518" y="7332"/>
                    <a:pt x="9518" y="7332"/>
                  </a:cubicBezTo>
                  <a:cubicBezTo>
                    <a:pt x="10409" y="5365"/>
                    <a:pt x="9870" y="3357"/>
                    <a:pt x="9870" y="3357"/>
                  </a:cubicBezTo>
                  <a:cubicBezTo>
                    <a:pt x="9153" y="1154"/>
                    <a:pt x="7258" y="1"/>
                    <a:pt x="5337"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2"/>
            <p:cNvSpPr/>
            <p:nvPr/>
          </p:nvSpPr>
          <p:spPr>
            <a:xfrm>
              <a:off x="5593456" y="3433093"/>
              <a:ext cx="314960" cy="214714"/>
            </a:xfrm>
            <a:custGeom>
              <a:rect b="b" l="l" r="r" t="t"/>
              <a:pathLst>
                <a:path extrusionOk="0" h="10176" w="14927">
                  <a:moveTo>
                    <a:pt x="3503" y="0"/>
                  </a:moveTo>
                  <a:cubicBezTo>
                    <a:pt x="3482" y="0"/>
                    <a:pt x="3459" y="2"/>
                    <a:pt x="3435" y="7"/>
                  </a:cubicBezTo>
                  <a:cubicBezTo>
                    <a:pt x="2923" y="101"/>
                    <a:pt x="3068" y="1108"/>
                    <a:pt x="3068" y="1108"/>
                  </a:cubicBezTo>
                  <a:cubicBezTo>
                    <a:pt x="2932" y="962"/>
                    <a:pt x="2754" y="901"/>
                    <a:pt x="2569" y="901"/>
                  </a:cubicBezTo>
                  <a:cubicBezTo>
                    <a:pt x="2110" y="901"/>
                    <a:pt x="1609" y="1277"/>
                    <a:pt x="1609" y="1639"/>
                  </a:cubicBezTo>
                  <a:cubicBezTo>
                    <a:pt x="1608" y="1845"/>
                    <a:pt x="1760" y="1906"/>
                    <a:pt x="1942" y="1906"/>
                  </a:cubicBezTo>
                  <a:cubicBezTo>
                    <a:pt x="2208" y="1906"/>
                    <a:pt x="2537" y="1774"/>
                    <a:pt x="2537" y="1774"/>
                  </a:cubicBezTo>
                  <a:lnTo>
                    <a:pt x="2537" y="1774"/>
                  </a:lnTo>
                  <a:cubicBezTo>
                    <a:pt x="777" y="3118"/>
                    <a:pt x="284" y="5972"/>
                    <a:pt x="745" y="7149"/>
                  </a:cubicBezTo>
                  <a:cubicBezTo>
                    <a:pt x="1207" y="8328"/>
                    <a:pt x="546" y="8716"/>
                    <a:pt x="546" y="8716"/>
                  </a:cubicBezTo>
                  <a:cubicBezTo>
                    <a:pt x="1" y="8873"/>
                    <a:pt x="244" y="10175"/>
                    <a:pt x="315" y="10175"/>
                  </a:cubicBezTo>
                  <a:cubicBezTo>
                    <a:pt x="317" y="10175"/>
                    <a:pt x="319" y="10174"/>
                    <a:pt x="320" y="10172"/>
                  </a:cubicBezTo>
                  <a:cubicBezTo>
                    <a:pt x="383" y="10089"/>
                    <a:pt x="845" y="10000"/>
                    <a:pt x="1265" y="9861"/>
                  </a:cubicBezTo>
                  <a:cubicBezTo>
                    <a:pt x="1683" y="9720"/>
                    <a:pt x="1836" y="8543"/>
                    <a:pt x="2349" y="7053"/>
                  </a:cubicBezTo>
                  <a:cubicBezTo>
                    <a:pt x="2652" y="6172"/>
                    <a:pt x="3219" y="5993"/>
                    <a:pt x="3632" y="5993"/>
                  </a:cubicBezTo>
                  <a:cubicBezTo>
                    <a:pt x="3918" y="5993"/>
                    <a:pt x="4130" y="6079"/>
                    <a:pt x="4130" y="6079"/>
                  </a:cubicBezTo>
                  <a:cubicBezTo>
                    <a:pt x="4130" y="6079"/>
                    <a:pt x="3533" y="7734"/>
                    <a:pt x="3544" y="7908"/>
                  </a:cubicBezTo>
                  <a:cubicBezTo>
                    <a:pt x="3554" y="8083"/>
                    <a:pt x="4597" y="8114"/>
                    <a:pt x="4597" y="8114"/>
                  </a:cubicBezTo>
                  <a:cubicBezTo>
                    <a:pt x="4597" y="8114"/>
                    <a:pt x="4970" y="6314"/>
                    <a:pt x="5255" y="6296"/>
                  </a:cubicBezTo>
                  <a:cubicBezTo>
                    <a:pt x="5539" y="6278"/>
                    <a:pt x="5662" y="6218"/>
                    <a:pt x="6074" y="6194"/>
                  </a:cubicBezTo>
                  <a:cubicBezTo>
                    <a:pt x="6486" y="6169"/>
                    <a:pt x="8349" y="4469"/>
                    <a:pt x="8349" y="4469"/>
                  </a:cubicBezTo>
                  <a:lnTo>
                    <a:pt x="8349" y="4469"/>
                  </a:lnTo>
                  <a:cubicBezTo>
                    <a:pt x="8349" y="4469"/>
                    <a:pt x="8320" y="5549"/>
                    <a:pt x="8902" y="5578"/>
                  </a:cubicBezTo>
                  <a:cubicBezTo>
                    <a:pt x="8911" y="5578"/>
                    <a:pt x="8921" y="5579"/>
                    <a:pt x="8931" y="5579"/>
                  </a:cubicBezTo>
                  <a:cubicBezTo>
                    <a:pt x="9486" y="5579"/>
                    <a:pt x="9542" y="4777"/>
                    <a:pt x="9542" y="4777"/>
                  </a:cubicBezTo>
                  <a:cubicBezTo>
                    <a:pt x="9542" y="4777"/>
                    <a:pt x="10032" y="6091"/>
                    <a:pt x="11059" y="6091"/>
                  </a:cubicBezTo>
                  <a:cubicBezTo>
                    <a:pt x="11137" y="6091"/>
                    <a:pt x="11218" y="6084"/>
                    <a:pt x="11302" y="6068"/>
                  </a:cubicBezTo>
                  <a:cubicBezTo>
                    <a:pt x="12494" y="5837"/>
                    <a:pt x="11455" y="4408"/>
                    <a:pt x="11455" y="4408"/>
                  </a:cubicBezTo>
                  <a:lnTo>
                    <a:pt x="11455" y="4408"/>
                  </a:lnTo>
                  <a:cubicBezTo>
                    <a:pt x="11455" y="4408"/>
                    <a:pt x="11798" y="4631"/>
                    <a:pt x="12366" y="4631"/>
                  </a:cubicBezTo>
                  <a:cubicBezTo>
                    <a:pt x="12714" y="4631"/>
                    <a:pt x="13147" y="4547"/>
                    <a:pt x="13637" y="4277"/>
                  </a:cubicBezTo>
                  <a:cubicBezTo>
                    <a:pt x="14926" y="3563"/>
                    <a:pt x="14171" y="2086"/>
                    <a:pt x="13265" y="1791"/>
                  </a:cubicBezTo>
                  <a:cubicBezTo>
                    <a:pt x="13159" y="1757"/>
                    <a:pt x="13057" y="1743"/>
                    <a:pt x="12958" y="1743"/>
                  </a:cubicBezTo>
                  <a:cubicBezTo>
                    <a:pt x="12460" y="1743"/>
                    <a:pt x="12017" y="2100"/>
                    <a:pt x="11429" y="2100"/>
                  </a:cubicBezTo>
                  <a:cubicBezTo>
                    <a:pt x="11125" y="2100"/>
                    <a:pt x="10782" y="2004"/>
                    <a:pt x="10372" y="1713"/>
                  </a:cubicBezTo>
                  <a:cubicBezTo>
                    <a:pt x="9291" y="945"/>
                    <a:pt x="7769" y="867"/>
                    <a:pt x="7191" y="867"/>
                  </a:cubicBezTo>
                  <a:cubicBezTo>
                    <a:pt x="7043" y="867"/>
                    <a:pt x="6957" y="872"/>
                    <a:pt x="6957" y="872"/>
                  </a:cubicBezTo>
                  <a:cubicBezTo>
                    <a:pt x="6957" y="872"/>
                    <a:pt x="7965" y="748"/>
                    <a:pt x="7146" y="320"/>
                  </a:cubicBezTo>
                  <a:cubicBezTo>
                    <a:pt x="6998" y="243"/>
                    <a:pt x="6798" y="211"/>
                    <a:pt x="6568" y="211"/>
                  </a:cubicBezTo>
                  <a:cubicBezTo>
                    <a:pt x="5521" y="211"/>
                    <a:pt x="3863" y="869"/>
                    <a:pt x="3863" y="869"/>
                  </a:cubicBezTo>
                  <a:cubicBezTo>
                    <a:pt x="3863" y="869"/>
                    <a:pt x="3940" y="0"/>
                    <a:pt x="35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2"/>
            <p:cNvSpPr/>
            <p:nvPr/>
          </p:nvSpPr>
          <p:spPr>
            <a:xfrm>
              <a:off x="5631098" y="3543825"/>
              <a:ext cx="50471" cy="68807"/>
            </a:xfrm>
            <a:custGeom>
              <a:rect b="b" l="l" r="r" t="t"/>
              <a:pathLst>
                <a:path extrusionOk="0" h="3261" w="2392">
                  <a:moveTo>
                    <a:pt x="1451" y="0"/>
                  </a:moveTo>
                  <a:cubicBezTo>
                    <a:pt x="1313" y="0"/>
                    <a:pt x="1159" y="34"/>
                    <a:pt x="988" y="115"/>
                  </a:cubicBezTo>
                  <a:cubicBezTo>
                    <a:pt x="0" y="579"/>
                    <a:pt x="653" y="1920"/>
                    <a:pt x="759" y="2644"/>
                  </a:cubicBezTo>
                  <a:cubicBezTo>
                    <a:pt x="823" y="3072"/>
                    <a:pt x="1084" y="3260"/>
                    <a:pt x="1337" y="3260"/>
                  </a:cubicBezTo>
                  <a:cubicBezTo>
                    <a:pt x="1511" y="3260"/>
                    <a:pt x="1681" y="3171"/>
                    <a:pt x="1782" y="3009"/>
                  </a:cubicBezTo>
                  <a:lnTo>
                    <a:pt x="2391" y="757"/>
                  </a:lnTo>
                  <a:cubicBezTo>
                    <a:pt x="2391" y="757"/>
                    <a:pt x="2106" y="0"/>
                    <a:pt x="1451"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2"/>
            <p:cNvSpPr/>
            <p:nvPr/>
          </p:nvSpPr>
          <p:spPr>
            <a:xfrm>
              <a:off x="5649730" y="3551717"/>
              <a:ext cx="28485" cy="38845"/>
            </a:xfrm>
            <a:custGeom>
              <a:rect b="b" l="l" r="r" t="t"/>
              <a:pathLst>
                <a:path extrusionOk="0" h="1841" w="1350">
                  <a:moveTo>
                    <a:pt x="601" y="1"/>
                  </a:moveTo>
                  <a:cubicBezTo>
                    <a:pt x="379" y="1"/>
                    <a:pt x="190" y="132"/>
                    <a:pt x="190" y="132"/>
                  </a:cubicBezTo>
                  <a:lnTo>
                    <a:pt x="23" y="1031"/>
                  </a:lnTo>
                  <a:cubicBezTo>
                    <a:pt x="0" y="1414"/>
                    <a:pt x="261" y="1841"/>
                    <a:pt x="520" y="1841"/>
                  </a:cubicBezTo>
                  <a:cubicBezTo>
                    <a:pt x="529" y="1841"/>
                    <a:pt x="539" y="1840"/>
                    <a:pt x="548" y="1839"/>
                  </a:cubicBezTo>
                  <a:cubicBezTo>
                    <a:pt x="816" y="1807"/>
                    <a:pt x="963" y="1370"/>
                    <a:pt x="737" y="1242"/>
                  </a:cubicBezTo>
                  <a:cubicBezTo>
                    <a:pt x="511" y="1114"/>
                    <a:pt x="529" y="1000"/>
                    <a:pt x="713" y="845"/>
                  </a:cubicBezTo>
                  <a:cubicBezTo>
                    <a:pt x="750" y="815"/>
                    <a:pt x="787" y="802"/>
                    <a:pt x="821" y="802"/>
                  </a:cubicBezTo>
                  <a:cubicBezTo>
                    <a:pt x="959" y="802"/>
                    <a:pt x="1068" y="999"/>
                    <a:pt x="1068" y="999"/>
                  </a:cubicBezTo>
                  <a:cubicBezTo>
                    <a:pt x="1068" y="999"/>
                    <a:pt x="1350" y="664"/>
                    <a:pt x="1022" y="224"/>
                  </a:cubicBezTo>
                  <a:cubicBezTo>
                    <a:pt x="894" y="53"/>
                    <a:pt x="741" y="1"/>
                    <a:pt x="601" y="1"/>
                  </a:cubicBezTo>
                  <a:close/>
                </a:path>
              </a:pathLst>
            </a:custGeom>
            <a:solidFill>
              <a:srgbClr val="F9BE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2"/>
            <p:cNvSpPr/>
            <p:nvPr/>
          </p:nvSpPr>
          <p:spPr>
            <a:xfrm>
              <a:off x="5649730" y="3551717"/>
              <a:ext cx="28485" cy="38845"/>
            </a:xfrm>
            <a:custGeom>
              <a:rect b="b" l="l" r="r" t="t"/>
              <a:pathLst>
                <a:path extrusionOk="0" h="1841" w="1350">
                  <a:moveTo>
                    <a:pt x="601" y="1"/>
                  </a:moveTo>
                  <a:cubicBezTo>
                    <a:pt x="379" y="1"/>
                    <a:pt x="190" y="132"/>
                    <a:pt x="190" y="132"/>
                  </a:cubicBezTo>
                  <a:lnTo>
                    <a:pt x="23" y="1031"/>
                  </a:lnTo>
                  <a:cubicBezTo>
                    <a:pt x="0" y="1414"/>
                    <a:pt x="261" y="1841"/>
                    <a:pt x="520" y="1841"/>
                  </a:cubicBezTo>
                  <a:cubicBezTo>
                    <a:pt x="529" y="1841"/>
                    <a:pt x="539" y="1840"/>
                    <a:pt x="548" y="1839"/>
                  </a:cubicBezTo>
                  <a:cubicBezTo>
                    <a:pt x="816" y="1807"/>
                    <a:pt x="963" y="1370"/>
                    <a:pt x="737" y="1242"/>
                  </a:cubicBezTo>
                  <a:cubicBezTo>
                    <a:pt x="511" y="1114"/>
                    <a:pt x="529" y="1000"/>
                    <a:pt x="713" y="845"/>
                  </a:cubicBezTo>
                  <a:cubicBezTo>
                    <a:pt x="750" y="815"/>
                    <a:pt x="787" y="802"/>
                    <a:pt x="821" y="802"/>
                  </a:cubicBezTo>
                  <a:cubicBezTo>
                    <a:pt x="959" y="802"/>
                    <a:pt x="1068" y="999"/>
                    <a:pt x="1068" y="999"/>
                  </a:cubicBezTo>
                  <a:cubicBezTo>
                    <a:pt x="1068" y="999"/>
                    <a:pt x="1350" y="664"/>
                    <a:pt x="1022" y="224"/>
                  </a:cubicBezTo>
                  <a:cubicBezTo>
                    <a:pt x="894" y="53"/>
                    <a:pt x="741" y="1"/>
                    <a:pt x="601" y="1"/>
                  </a:cubicBezTo>
                  <a:close/>
                </a:path>
              </a:pathLst>
            </a:custGeom>
            <a:solidFill>
              <a:srgbClr val="E89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2"/>
            <p:cNvSpPr/>
            <p:nvPr/>
          </p:nvSpPr>
          <p:spPr>
            <a:xfrm>
              <a:off x="5531781" y="3851864"/>
              <a:ext cx="185342" cy="171015"/>
            </a:xfrm>
            <a:custGeom>
              <a:rect b="b" l="l" r="r" t="t"/>
              <a:pathLst>
                <a:path extrusionOk="0" h="8105" w="8784">
                  <a:moveTo>
                    <a:pt x="2729" y="1"/>
                  </a:moveTo>
                  <a:cubicBezTo>
                    <a:pt x="1110" y="1"/>
                    <a:pt x="1" y="1377"/>
                    <a:pt x="1" y="1377"/>
                  </a:cubicBezTo>
                  <a:cubicBezTo>
                    <a:pt x="1" y="1377"/>
                    <a:pt x="3081" y="6995"/>
                    <a:pt x="4445" y="7703"/>
                  </a:cubicBezTo>
                  <a:cubicBezTo>
                    <a:pt x="4964" y="7973"/>
                    <a:pt x="5568" y="8105"/>
                    <a:pt x="6146" y="8105"/>
                  </a:cubicBezTo>
                  <a:cubicBezTo>
                    <a:pt x="7086" y="8105"/>
                    <a:pt x="7956" y="7755"/>
                    <a:pt x="8273" y="7081"/>
                  </a:cubicBezTo>
                  <a:cubicBezTo>
                    <a:pt x="8784" y="5990"/>
                    <a:pt x="4914" y="867"/>
                    <a:pt x="4914" y="867"/>
                  </a:cubicBezTo>
                  <a:cubicBezTo>
                    <a:pt x="4128" y="228"/>
                    <a:pt x="3387" y="1"/>
                    <a:pt x="2729"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2"/>
            <p:cNvSpPr/>
            <p:nvPr/>
          </p:nvSpPr>
          <p:spPr>
            <a:xfrm>
              <a:off x="5472701" y="3738093"/>
              <a:ext cx="162765" cy="173273"/>
            </a:xfrm>
            <a:custGeom>
              <a:rect b="b" l="l" r="r" t="t"/>
              <a:pathLst>
                <a:path extrusionOk="0" h="8212" w="7714">
                  <a:moveTo>
                    <a:pt x="3799" y="0"/>
                  </a:moveTo>
                  <a:cubicBezTo>
                    <a:pt x="2230" y="0"/>
                    <a:pt x="439" y="1675"/>
                    <a:pt x="253" y="2971"/>
                  </a:cubicBezTo>
                  <a:cubicBezTo>
                    <a:pt x="0" y="4735"/>
                    <a:pt x="3715" y="8208"/>
                    <a:pt x="3715" y="8208"/>
                  </a:cubicBezTo>
                  <a:cubicBezTo>
                    <a:pt x="3748" y="8210"/>
                    <a:pt x="3782" y="8211"/>
                    <a:pt x="3816" y="8211"/>
                  </a:cubicBezTo>
                  <a:cubicBezTo>
                    <a:pt x="5308" y="8211"/>
                    <a:pt x="7714" y="6259"/>
                    <a:pt x="7714" y="6259"/>
                  </a:cubicBezTo>
                  <a:cubicBezTo>
                    <a:pt x="7280" y="3425"/>
                    <a:pt x="5322" y="745"/>
                    <a:pt x="5322" y="745"/>
                  </a:cubicBezTo>
                  <a:cubicBezTo>
                    <a:pt x="4900" y="217"/>
                    <a:pt x="4364" y="0"/>
                    <a:pt x="3799" y="0"/>
                  </a:cubicBezTo>
                  <a:close/>
                </a:path>
              </a:pathLst>
            </a:custGeom>
            <a:solidFill>
              <a:srgbClr val="7E64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2"/>
            <p:cNvSpPr/>
            <p:nvPr/>
          </p:nvSpPr>
          <p:spPr>
            <a:xfrm>
              <a:off x="5613649" y="3939408"/>
              <a:ext cx="283457" cy="101449"/>
            </a:xfrm>
            <a:custGeom>
              <a:rect b="b" l="l" r="r" t="t"/>
              <a:pathLst>
                <a:path extrusionOk="0" h="4808" w="13434">
                  <a:moveTo>
                    <a:pt x="12304" y="1"/>
                  </a:moveTo>
                  <a:cubicBezTo>
                    <a:pt x="10622" y="1"/>
                    <a:pt x="2906" y="861"/>
                    <a:pt x="2906" y="861"/>
                  </a:cubicBezTo>
                  <a:cubicBezTo>
                    <a:pt x="2893" y="855"/>
                    <a:pt x="2877" y="852"/>
                    <a:pt x="2859" y="852"/>
                  </a:cubicBezTo>
                  <a:cubicBezTo>
                    <a:pt x="2557" y="852"/>
                    <a:pt x="1614" y="1694"/>
                    <a:pt x="827" y="2447"/>
                  </a:cubicBezTo>
                  <a:cubicBezTo>
                    <a:pt x="0" y="3242"/>
                    <a:pt x="443" y="4700"/>
                    <a:pt x="1586" y="4803"/>
                  </a:cubicBezTo>
                  <a:cubicBezTo>
                    <a:pt x="1622" y="4806"/>
                    <a:pt x="1658" y="4808"/>
                    <a:pt x="1693" y="4808"/>
                  </a:cubicBezTo>
                  <a:cubicBezTo>
                    <a:pt x="1840" y="4808"/>
                    <a:pt x="1984" y="4779"/>
                    <a:pt x="2120" y="4713"/>
                  </a:cubicBezTo>
                  <a:cubicBezTo>
                    <a:pt x="3134" y="4220"/>
                    <a:pt x="11335" y="2817"/>
                    <a:pt x="12559" y="1601"/>
                  </a:cubicBezTo>
                  <a:cubicBezTo>
                    <a:pt x="13214" y="949"/>
                    <a:pt x="13433" y="142"/>
                    <a:pt x="12555" y="13"/>
                  </a:cubicBezTo>
                  <a:cubicBezTo>
                    <a:pt x="12500" y="5"/>
                    <a:pt x="12415" y="1"/>
                    <a:pt x="12304"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2"/>
            <p:cNvSpPr/>
            <p:nvPr/>
          </p:nvSpPr>
          <p:spPr>
            <a:xfrm>
              <a:off x="5851361" y="3930398"/>
              <a:ext cx="101238" cy="63722"/>
            </a:xfrm>
            <a:custGeom>
              <a:rect b="b" l="l" r="r" t="t"/>
              <a:pathLst>
                <a:path extrusionOk="0" h="3020" w="4798">
                  <a:moveTo>
                    <a:pt x="3908" y="1"/>
                  </a:moveTo>
                  <a:cubicBezTo>
                    <a:pt x="3367" y="1"/>
                    <a:pt x="393" y="455"/>
                    <a:pt x="393" y="455"/>
                  </a:cubicBezTo>
                  <a:cubicBezTo>
                    <a:pt x="1" y="1015"/>
                    <a:pt x="579" y="1845"/>
                    <a:pt x="579" y="1845"/>
                  </a:cubicBezTo>
                  <a:cubicBezTo>
                    <a:pt x="579" y="1845"/>
                    <a:pt x="2550" y="3020"/>
                    <a:pt x="3653" y="3020"/>
                  </a:cubicBezTo>
                  <a:cubicBezTo>
                    <a:pt x="3971" y="3020"/>
                    <a:pt x="4217" y="2922"/>
                    <a:pt x="4323" y="2671"/>
                  </a:cubicBezTo>
                  <a:cubicBezTo>
                    <a:pt x="4797" y="1548"/>
                    <a:pt x="4389" y="20"/>
                    <a:pt x="3938" y="1"/>
                  </a:cubicBezTo>
                  <a:cubicBezTo>
                    <a:pt x="3929" y="1"/>
                    <a:pt x="3919" y="1"/>
                    <a:pt x="3908"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2"/>
            <p:cNvSpPr/>
            <p:nvPr/>
          </p:nvSpPr>
          <p:spPr>
            <a:xfrm>
              <a:off x="5928355" y="3970510"/>
              <a:ext cx="51695" cy="45112"/>
            </a:xfrm>
            <a:custGeom>
              <a:rect b="b" l="l" r="r" t="t"/>
              <a:pathLst>
                <a:path extrusionOk="0" h="2138" w="2450">
                  <a:moveTo>
                    <a:pt x="304" y="0"/>
                  </a:moveTo>
                  <a:cubicBezTo>
                    <a:pt x="304" y="0"/>
                    <a:pt x="1" y="579"/>
                    <a:pt x="256" y="922"/>
                  </a:cubicBezTo>
                  <a:cubicBezTo>
                    <a:pt x="256" y="922"/>
                    <a:pt x="800" y="1226"/>
                    <a:pt x="1167" y="1226"/>
                  </a:cubicBezTo>
                  <a:cubicBezTo>
                    <a:pt x="1187" y="1226"/>
                    <a:pt x="1206" y="1226"/>
                    <a:pt x="1225" y="1224"/>
                  </a:cubicBezTo>
                  <a:cubicBezTo>
                    <a:pt x="1225" y="1224"/>
                    <a:pt x="1408" y="1461"/>
                    <a:pt x="1627" y="1571"/>
                  </a:cubicBezTo>
                  <a:cubicBezTo>
                    <a:pt x="1627" y="1571"/>
                    <a:pt x="1886" y="2086"/>
                    <a:pt x="2181" y="2135"/>
                  </a:cubicBezTo>
                  <a:cubicBezTo>
                    <a:pt x="2191" y="2137"/>
                    <a:pt x="2201" y="2138"/>
                    <a:pt x="2210" y="2138"/>
                  </a:cubicBezTo>
                  <a:cubicBezTo>
                    <a:pt x="2450" y="2138"/>
                    <a:pt x="2110" y="1499"/>
                    <a:pt x="2110" y="1499"/>
                  </a:cubicBezTo>
                  <a:cubicBezTo>
                    <a:pt x="2110" y="1499"/>
                    <a:pt x="1889" y="949"/>
                    <a:pt x="1501" y="766"/>
                  </a:cubicBezTo>
                  <a:cubicBezTo>
                    <a:pt x="1114" y="583"/>
                    <a:pt x="304" y="0"/>
                    <a:pt x="304" y="0"/>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2"/>
            <p:cNvSpPr/>
            <p:nvPr/>
          </p:nvSpPr>
          <p:spPr>
            <a:xfrm>
              <a:off x="5932934" y="3943037"/>
              <a:ext cx="71213" cy="49057"/>
            </a:xfrm>
            <a:custGeom>
              <a:rect b="b" l="l" r="r" t="t"/>
              <a:pathLst>
                <a:path extrusionOk="0" h="2325" w="3375">
                  <a:moveTo>
                    <a:pt x="244" y="1"/>
                  </a:moveTo>
                  <a:lnTo>
                    <a:pt x="244" y="1"/>
                  </a:lnTo>
                  <a:cubicBezTo>
                    <a:pt x="0" y="120"/>
                    <a:pt x="114" y="684"/>
                    <a:pt x="263" y="938"/>
                  </a:cubicBezTo>
                  <a:cubicBezTo>
                    <a:pt x="359" y="1101"/>
                    <a:pt x="834" y="1130"/>
                    <a:pt x="1158" y="1130"/>
                  </a:cubicBezTo>
                  <a:cubicBezTo>
                    <a:pt x="1335" y="1130"/>
                    <a:pt x="1467" y="1121"/>
                    <a:pt x="1467" y="1121"/>
                  </a:cubicBezTo>
                  <a:cubicBezTo>
                    <a:pt x="1571" y="1251"/>
                    <a:pt x="2581" y="1791"/>
                    <a:pt x="2581" y="1791"/>
                  </a:cubicBezTo>
                  <a:cubicBezTo>
                    <a:pt x="2581" y="1791"/>
                    <a:pt x="2862" y="2325"/>
                    <a:pt x="3012" y="2325"/>
                  </a:cubicBezTo>
                  <a:cubicBezTo>
                    <a:pt x="3021" y="2325"/>
                    <a:pt x="3029" y="2323"/>
                    <a:pt x="3037" y="2319"/>
                  </a:cubicBezTo>
                  <a:cubicBezTo>
                    <a:pt x="3375" y="2156"/>
                    <a:pt x="2954" y="1590"/>
                    <a:pt x="2781" y="1349"/>
                  </a:cubicBezTo>
                  <a:cubicBezTo>
                    <a:pt x="2607" y="1110"/>
                    <a:pt x="1701" y="435"/>
                    <a:pt x="1573" y="415"/>
                  </a:cubicBezTo>
                  <a:cubicBezTo>
                    <a:pt x="1444" y="396"/>
                    <a:pt x="244" y="1"/>
                    <a:pt x="244"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2"/>
            <p:cNvSpPr/>
            <p:nvPr/>
          </p:nvSpPr>
          <p:spPr>
            <a:xfrm>
              <a:off x="5927195" y="3958778"/>
              <a:ext cx="71213" cy="49057"/>
            </a:xfrm>
            <a:custGeom>
              <a:rect b="b" l="l" r="r" t="t"/>
              <a:pathLst>
                <a:path extrusionOk="0" h="2325" w="3375">
                  <a:moveTo>
                    <a:pt x="245" y="1"/>
                  </a:moveTo>
                  <a:lnTo>
                    <a:pt x="245" y="1"/>
                  </a:lnTo>
                  <a:cubicBezTo>
                    <a:pt x="1" y="119"/>
                    <a:pt x="115" y="684"/>
                    <a:pt x="263" y="937"/>
                  </a:cubicBezTo>
                  <a:cubicBezTo>
                    <a:pt x="359" y="1101"/>
                    <a:pt x="834" y="1129"/>
                    <a:pt x="1157" y="1129"/>
                  </a:cubicBezTo>
                  <a:cubicBezTo>
                    <a:pt x="1335" y="1129"/>
                    <a:pt x="1467" y="1121"/>
                    <a:pt x="1467" y="1121"/>
                  </a:cubicBezTo>
                  <a:cubicBezTo>
                    <a:pt x="1571" y="1251"/>
                    <a:pt x="2582" y="1791"/>
                    <a:pt x="2582" y="1791"/>
                  </a:cubicBezTo>
                  <a:cubicBezTo>
                    <a:pt x="2582" y="1791"/>
                    <a:pt x="2862" y="2324"/>
                    <a:pt x="3013" y="2324"/>
                  </a:cubicBezTo>
                  <a:cubicBezTo>
                    <a:pt x="3021" y="2324"/>
                    <a:pt x="3030" y="2323"/>
                    <a:pt x="3037" y="2319"/>
                  </a:cubicBezTo>
                  <a:cubicBezTo>
                    <a:pt x="3375" y="2155"/>
                    <a:pt x="2955" y="1590"/>
                    <a:pt x="2782" y="1349"/>
                  </a:cubicBezTo>
                  <a:cubicBezTo>
                    <a:pt x="2607" y="1110"/>
                    <a:pt x="1701" y="434"/>
                    <a:pt x="1574" y="416"/>
                  </a:cubicBezTo>
                  <a:cubicBezTo>
                    <a:pt x="1445" y="396"/>
                    <a:pt x="245" y="1"/>
                    <a:pt x="245" y="1"/>
                  </a:cubicBez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2"/>
            <p:cNvSpPr/>
            <p:nvPr/>
          </p:nvSpPr>
          <p:spPr>
            <a:xfrm>
              <a:off x="5933335" y="3931179"/>
              <a:ext cx="67668" cy="36587"/>
            </a:xfrm>
            <a:custGeom>
              <a:rect b="b" l="l" r="r" t="t"/>
              <a:pathLst>
                <a:path extrusionOk="0" h="1734" w="3207">
                  <a:moveTo>
                    <a:pt x="162" y="1"/>
                  </a:moveTo>
                  <a:cubicBezTo>
                    <a:pt x="162" y="1"/>
                    <a:pt x="1" y="699"/>
                    <a:pt x="230" y="858"/>
                  </a:cubicBezTo>
                  <a:cubicBezTo>
                    <a:pt x="299" y="906"/>
                    <a:pt x="461" y="924"/>
                    <a:pt x="657" y="924"/>
                  </a:cubicBezTo>
                  <a:cubicBezTo>
                    <a:pt x="1118" y="924"/>
                    <a:pt x="1761" y="824"/>
                    <a:pt x="1776" y="776"/>
                  </a:cubicBezTo>
                  <a:cubicBezTo>
                    <a:pt x="1777" y="771"/>
                    <a:pt x="1781" y="769"/>
                    <a:pt x="1788" y="769"/>
                  </a:cubicBezTo>
                  <a:cubicBezTo>
                    <a:pt x="1884" y="769"/>
                    <a:pt x="2480" y="1193"/>
                    <a:pt x="2480" y="1193"/>
                  </a:cubicBezTo>
                  <a:cubicBezTo>
                    <a:pt x="2480" y="1193"/>
                    <a:pt x="2890" y="1734"/>
                    <a:pt x="3053" y="1734"/>
                  </a:cubicBezTo>
                  <a:cubicBezTo>
                    <a:pt x="3071" y="1734"/>
                    <a:pt x="3087" y="1727"/>
                    <a:pt x="3098" y="1712"/>
                  </a:cubicBezTo>
                  <a:cubicBezTo>
                    <a:pt x="3207" y="1560"/>
                    <a:pt x="2896" y="967"/>
                    <a:pt x="2831" y="824"/>
                  </a:cubicBezTo>
                  <a:cubicBezTo>
                    <a:pt x="2767" y="682"/>
                    <a:pt x="1823" y="226"/>
                    <a:pt x="1823" y="226"/>
                  </a:cubicBezTo>
                  <a:lnTo>
                    <a:pt x="162" y="1"/>
                  </a:lnTo>
                  <a:close/>
                </a:path>
              </a:pathLst>
            </a:custGeom>
            <a:solidFill>
              <a:srgbClr val="FAC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2"/>
            <p:cNvSpPr/>
            <p:nvPr/>
          </p:nvSpPr>
          <p:spPr>
            <a:xfrm>
              <a:off x="4714831" y="3950929"/>
              <a:ext cx="764305" cy="524588"/>
            </a:xfrm>
            <a:custGeom>
              <a:rect b="b" l="l" r="r" t="t"/>
              <a:pathLst>
                <a:path extrusionOk="0" h="24862" w="36223">
                  <a:moveTo>
                    <a:pt x="21149" y="0"/>
                  </a:moveTo>
                  <a:cubicBezTo>
                    <a:pt x="17022" y="0"/>
                    <a:pt x="13675" y="3346"/>
                    <a:pt x="13675" y="7474"/>
                  </a:cubicBezTo>
                  <a:cubicBezTo>
                    <a:pt x="13676" y="7829"/>
                    <a:pt x="13701" y="8183"/>
                    <a:pt x="13752" y="8534"/>
                  </a:cubicBezTo>
                  <a:cubicBezTo>
                    <a:pt x="12584" y="8983"/>
                    <a:pt x="11701" y="10007"/>
                    <a:pt x="11451" y="11259"/>
                  </a:cubicBezTo>
                  <a:cubicBezTo>
                    <a:pt x="10953" y="11384"/>
                    <a:pt x="10489" y="11618"/>
                    <a:pt x="10092" y="11944"/>
                  </a:cubicBezTo>
                  <a:cubicBezTo>
                    <a:pt x="9976" y="11935"/>
                    <a:pt x="9859" y="11929"/>
                    <a:pt x="9740" y="11929"/>
                  </a:cubicBezTo>
                  <a:cubicBezTo>
                    <a:pt x="7604" y="11929"/>
                    <a:pt x="5814" y="13402"/>
                    <a:pt x="5327" y="15387"/>
                  </a:cubicBezTo>
                  <a:cubicBezTo>
                    <a:pt x="3179" y="15459"/>
                    <a:pt x="1460" y="17222"/>
                    <a:pt x="1460" y="19388"/>
                  </a:cubicBezTo>
                  <a:cubicBezTo>
                    <a:pt x="1459" y="19844"/>
                    <a:pt x="1537" y="20298"/>
                    <a:pt x="1690" y="20728"/>
                  </a:cubicBezTo>
                  <a:cubicBezTo>
                    <a:pt x="730" y="20915"/>
                    <a:pt x="0" y="21763"/>
                    <a:pt x="0" y="22775"/>
                  </a:cubicBezTo>
                  <a:cubicBezTo>
                    <a:pt x="0" y="23923"/>
                    <a:pt x="939" y="24862"/>
                    <a:pt x="2087" y="24862"/>
                  </a:cubicBezTo>
                  <a:lnTo>
                    <a:pt x="34136" y="24862"/>
                  </a:lnTo>
                  <a:cubicBezTo>
                    <a:pt x="35283" y="24862"/>
                    <a:pt x="36222" y="23923"/>
                    <a:pt x="36222" y="22775"/>
                  </a:cubicBezTo>
                  <a:cubicBezTo>
                    <a:pt x="36222" y="21628"/>
                    <a:pt x="35283" y="20689"/>
                    <a:pt x="34136" y="20689"/>
                  </a:cubicBezTo>
                  <a:lnTo>
                    <a:pt x="34072" y="20689"/>
                  </a:lnTo>
                  <a:cubicBezTo>
                    <a:pt x="34342" y="20228"/>
                    <a:pt x="34485" y="19704"/>
                    <a:pt x="34485" y="19170"/>
                  </a:cubicBezTo>
                  <a:cubicBezTo>
                    <a:pt x="34485" y="18964"/>
                    <a:pt x="34464" y="18758"/>
                    <a:pt x="34424" y="18557"/>
                  </a:cubicBezTo>
                  <a:cubicBezTo>
                    <a:pt x="35394" y="18055"/>
                    <a:pt x="36059" y="17044"/>
                    <a:pt x="36059" y="15876"/>
                  </a:cubicBezTo>
                  <a:cubicBezTo>
                    <a:pt x="36059" y="14340"/>
                    <a:pt x="34911" y="13075"/>
                    <a:pt x="33428" y="12885"/>
                  </a:cubicBezTo>
                  <a:cubicBezTo>
                    <a:pt x="33435" y="12764"/>
                    <a:pt x="33441" y="12644"/>
                    <a:pt x="33441" y="12522"/>
                  </a:cubicBezTo>
                  <a:cubicBezTo>
                    <a:pt x="33441" y="9718"/>
                    <a:pt x="31331" y="7408"/>
                    <a:pt x="28613" y="7088"/>
                  </a:cubicBezTo>
                  <a:cubicBezTo>
                    <a:pt x="28412" y="3140"/>
                    <a:pt x="25147" y="0"/>
                    <a:pt x="21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2"/>
            <p:cNvSpPr/>
            <p:nvPr/>
          </p:nvSpPr>
          <p:spPr>
            <a:xfrm>
              <a:off x="4947036" y="3885287"/>
              <a:ext cx="864720" cy="441285"/>
            </a:xfrm>
            <a:custGeom>
              <a:rect b="b" l="l" r="r" t="t"/>
              <a:pathLst>
                <a:path extrusionOk="0" h="20914" w="40982">
                  <a:moveTo>
                    <a:pt x="23928" y="0"/>
                  </a:moveTo>
                  <a:cubicBezTo>
                    <a:pt x="19258" y="0"/>
                    <a:pt x="15472" y="2815"/>
                    <a:pt x="15472" y="6287"/>
                  </a:cubicBezTo>
                  <a:cubicBezTo>
                    <a:pt x="15472" y="6586"/>
                    <a:pt x="15501" y="6885"/>
                    <a:pt x="15558" y="7179"/>
                  </a:cubicBezTo>
                  <a:cubicBezTo>
                    <a:pt x="14237" y="7557"/>
                    <a:pt x="13239" y="8418"/>
                    <a:pt x="12955" y="9471"/>
                  </a:cubicBezTo>
                  <a:cubicBezTo>
                    <a:pt x="12383" y="9578"/>
                    <a:pt x="11860" y="9777"/>
                    <a:pt x="11418" y="10047"/>
                  </a:cubicBezTo>
                  <a:cubicBezTo>
                    <a:pt x="11286" y="10040"/>
                    <a:pt x="11153" y="10035"/>
                    <a:pt x="11019" y="10035"/>
                  </a:cubicBezTo>
                  <a:cubicBezTo>
                    <a:pt x="8603" y="10035"/>
                    <a:pt x="6578" y="11274"/>
                    <a:pt x="6027" y="12943"/>
                  </a:cubicBezTo>
                  <a:cubicBezTo>
                    <a:pt x="3597" y="13004"/>
                    <a:pt x="1652" y="14487"/>
                    <a:pt x="1652" y="16309"/>
                  </a:cubicBezTo>
                  <a:cubicBezTo>
                    <a:pt x="1653" y="16699"/>
                    <a:pt x="1742" y="17085"/>
                    <a:pt x="1912" y="17436"/>
                  </a:cubicBezTo>
                  <a:cubicBezTo>
                    <a:pt x="827" y="17593"/>
                    <a:pt x="0" y="18307"/>
                    <a:pt x="0" y="19159"/>
                  </a:cubicBezTo>
                  <a:cubicBezTo>
                    <a:pt x="0" y="20124"/>
                    <a:pt x="1062" y="20914"/>
                    <a:pt x="2361" y="20914"/>
                  </a:cubicBezTo>
                  <a:lnTo>
                    <a:pt x="38621" y="20914"/>
                  </a:lnTo>
                  <a:cubicBezTo>
                    <a:pt x="39919" y="20914"/>
                    <a:pt x="40982" y="20124"/>
                    <a:pt x="40982" y="19159"/>
                  </a:cubicBezTo>
                  <a:cubicBezTo>
                    <a:pt x="40982" y="18194"/>
                    <a:pt x="39919" y="17404"/>
                    <a:pt x="38621" y="17404"/>
                  </a:cubicBezTo>
                  <a:lnTo>
                    <a:pt x="38548" y="17404"/>
                  </a:lnTo>
                  <a:cubicBezTo>
                    <a:pt x="38844" y="17029"/>
                    <a:pt x="39016" y="16593"/>
                    <a:pt x="39016" y="16126"/>
                  </a:cubicBezTo>
                  <a:cubicBezTo>
                    <a:pt x="39016" y="15951"/>
                    <a:pt x="38992" y="15778"/>
                    <a:pt x="38946" y="15610"/>
                  </a:cubicBezTo>
                  <a:cubicBezTo>
                    <a:pt x="40044" y="15187"/>
                    <a:pt x="40796" y="14337"/>
                    <a:pt x="40796" y="13354"/>
                  </a:cubicBezTo>
                  <a:cubicBezTo>
                    <a:pt x="40796" y="12063"/>
                    <a:pt x="39497" y="10998"/>
                    <a:pt x="37818" y="10838"/>
                  </a:cubicBezTo>
                  <a:cubicBezTo>
                    <a:pt x="37828" y="10737"/>
                    <a:pt x="37833" y="10636"/>
                    <a:pt x="37833" y="10533"/>
                  </a:cubicBezTo>
                  <a:cubicBezTo>
                    <a:pt x="37833" y="8174"/>
                    <a:pt x="35447" y="6231"/>
                    <a:pt x="32372" y="5962"/>
                  </a:cubicBezTo>
                  <a:cubicBezTo>
                    <a:pt x="32145" y="2640"/>
                    <a:pt x="28450" y="0"/>
                    <a:pt x="23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2"/>
            <p:cNvSpPr/>
            <p:nvPr/>
          </p:nvSpPr>
          <p:spPr>
            <a:xfrm>
              <a:off x="5967390" y="3796709"/>
              <a:ext cx="295569" cy="244169"/>
            </a:xfrm>
            <a:custGeom>
              <a:rect b="b" l="l" r="r" t="t"/>
              <a:pathLst>
                <a:path extrusionOk="0" h="11572" w="14008">
                  <a:moveTo>
                    <a:pt x="14007" y="1"/>
                  </a:moveTo>
                  <a:lnTo>
                    <a:pt x="4809" y="2615"/>
                  </a:lnTo>
                  <a:lnTo>
                    <a:pt x="0" y="11571"/>
                  </a:lnTo>
                  <a:lnTo>
                    <a:pt x="9448" y="8284"/>
                  </a:lnTo>
                  <a:lnTo>
                    <a:pt x="14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52"/>
          <p:cNvSpPr txBox="1"/>
          <p:nvPr/>
        </p:nvSpPr>
        <p:spPr>
          <a:xfrm>
            <a:off x="538500" y="137850"/>
            <a:ext cx="806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2"/>
                </a:solidFill>
                <a:latin typeface="Fjalla One"/>
                <a:ea typeface="Fjalla One"/>
                <a:cs typeface="Fjalla One"/>
                <a:sym typeface="Fjalla One"/>
              </a:rPr>
              <a:t>METHOD</a:t>
            </a:r>
            <a:endParaRPr sz="2800">
              <a:solidFill>
                <a:schemeClr val="lt2"/>
              </a:solidFill>
              <a:latin typeface="Fjalla One"/>
              <a:ea typeface="Fjalla One"/>
              <a:cs typeface="Fjalla One"/>
              <a:sym typeface="Fjalla One"/>
            </a:endParaRPr>
          </a:p>
        </p:txBody>
      </p:sp>
      <p:sp>
        <p:nvSpPr>
          <p:cNvPr id="658" name="Google Shape;658;p52"/>
          <p:cNvSpPr txBox="1"/>
          <p:nvPr/>
        </p:nvSpPr>
        <p:spPr>
          <a:xfrm>
            <a:off x="203484" y="1108525"/>
            <a:ext cx="86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659" name="Google Shape;659;p52"/>
          <p:cNvSpPr txBox="1"/>
          <p:nvPr/>
        </p:nvSpPr>
        <p:spPr>
          <a:xfrm>
            <a:off x="405258" y="1108525"/>
            <a:ext cx="82791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Lato"/>
              <a:ea typeface="Lato"/>
              <a:cs typeface="Lato"/>
              <a:sym typeface="Lato"/>
            </a:endParaRPr>
          </a:p>
        </p:txBody>
      </p:sp>
      <p:sp>
        <p:nvSpPr>
          <p:cNvPr id="660" name="Google Shape;660;p52"/>
          <p:cNvSpPr/>
          <p:nvPr/>
        </p:nvSpPr>
        <p:spPr>
          <a:xfrm>
            <a:off x="1530708" y="2080088"/>
            <a:ext cx="628800" cy="56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nvGrpSpPr>
          <p:cNvPr id="661" name="Google Shape;661;p52"/>
          <p:cNvGrpSpPr/>
          <p:nvPr/>
        </p:nvGrpSpPr>
        <p:grpSpPr>
          <a:xfrm>
            <a:off x="1944325" y="1638400"/>
            <a:ext cx="1626819" cy="1745434"/>
            <a:chOff x="2114717" y="1960443"/>
            <a:chExt cx="1537200" cy="1150052"/>
          </a:xfrm>
        </p:grpSpPr>
        <p:sp>
          <p:nvSpPr>
            <p:cNvPr id="662" name="Google Shape;662;p52"/>
            <p:cNvSpPr/>
            <p:nvPr/>
          </p:nvSpPr>
          <p:spPr>
            <a:xfrm>
              <a:off x="2586157" y="1960443"/>
              <a:ext cx="594300" cy="4056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2"/>
            <p:cNvSpPr txBox="1"/>
            <p:nvPr/>
          </p:nvSpPr>
          <p:spPr>
            <a:xfrm>
              <a:off x="2114717" y="2372495"/>
              <a:ext cx="1537200" cy="73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accent4"/>
                  </a:solidFill>
                  <a:latin typeface="Lato"/>
                  <a:ea typeface="Lato"/>
                  <a:cs typeface="Lato"/>
                  <a:sym typeface="Lato"/>
                </a:rPr>
                <a:t>Changed Target </a:t>
              </a:r>
              <a:r>
                <a:rPr b="1" lang="en">
                  <a:solidFill>
                    <a:schemeClr val="accent4"/>
                  </a:solidFill>
                  <a:latin typeface="Lato"/>
                  <a:ea typeface="Lato"/>
                  <a:cs typeface="Lato"/>
                  <a:sym typeface="Lato"/>
                </a:rPr>
                <a:t>variable</a:t>
              </a:r>
              <a:r>
                <a:rPr b="1" lang="en">
                  <a:solidFill>
                    <a:schemeClr val="accent4"/>
                  </a:solidFill>
                  <a:latin typeface="Lato"/>
                  <a:ea typeface="Lato"/>
                  <a:cs typeface="Lato"/>
                  <a:sym typeface="Lato"/>
                </a:rPr>
                <a:t> to Binary </a:t>
              </a:r>
              <a:endParaRPr b="1">
                <a:solidFill>
                  <a:schemeClr val="accent4"/>
                </a:solidFill>
                <a:latin typeface="Lato"/>
                <a:ea typeface="Lato"/>
                <a:cs typeface="Lato"/>
                <a:sym typeface="Lato"/>
              </a:endParaRPr>
            </a:p>
          </p:txBody>
        </p:sp>
        <p:sp>
          <p:nvSpPr>
            <p:cNvPr id="664" name="Google Shape;664;p52"/>
            <p:cNvSpPr txBox="1"/>
            <p:nvPr/>
          </p:nvSpPr>
          <p:spPr>
            <a:xfrm>
              <a:off x="2664918" y="2051502"/>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chemeClr val="accent5"/>
                  </a:solidFill>
                  <a:latin typeface="Krona One"/>
                  <a:ea typeface="Krona One"/>
                  <a:cs typeface="Krona One"/>
                  <a:sym typeface="Krona One"/>
                </a:rPr>
                <a:t>2</a:t>
              </a:r>
              <a:endParaRPr b="1" sz="1000">
                <a:solidFill>
                  <a:schemeClr val="accent5"/>
                </a:solidFill>
                <a:latin typeface="Krona One"/>
                <a:ea typeface="Krona One"/>
                <a:cs typeface="Krona One"/>
                <a:sym typeface="Krona One"/>
              </a:endParaRPr>
            </a:p>
          </p:txBody>
        </p:sp>
      </p:grpSp>
      <p:grpSp>
        <p:nvGrpSpPr>
          <p:cNvPr id="665" name="Google Shape;665;p52"/>
          <p:cNvGrpSpPr/>
          <p:nvPr/>
        </p:nvGrpSpPr>
        <p:grpSpPr>
          <a:xfrm>
            <a:off x="3750400" y="1638400"/>
            <a:ext cx="1626819" cy="1745573"/>
            <a:chOff x="3818652" y="1960443"/>
            <a:chExt cx="1537200" cy="1150144"/>
          </a:xfrm>
        </p:grpSpPr>
        <p:sp>
          <p:nvSpPr>
            <p:cNvPr id="666" name="Google Shape;666;p52"/>
            <p:cNvSpPr/>
            <p:nvPr/>
          </p:nvSpPr>
          <p:spPr>
            <a:xfrm>
              <a:off x="4290092" y="1960443"/>
              <a:ext cx="594300" cy="4056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2"/>
            <p:cNvSpPr txBox="1"/>
            <p:nvPr/>
          </p:nvSpPr>
          <p:spPr>
            <a:xfrm>
              <a:off x="3818652" y="2379187"/>
              <a:ext cx="1537200" cy="731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accent4"/>
                  </a:solidFill>
                  <a:latin typeface="Lato"/>
                  <a:ea typeface="Lato"/>
                  <a:cs typeface="Lato"/>
                  <a:sym typeface="Lato"/>
                </a:rPr>
                <a:t>Decided on D</a:t>
              </a:r>
              <a:r>
                <a:rPr b="1" lang="en">
                  <a:solidFill>
                    <a:schemeClr val="accent4"/>
                  </a:solidFill>
                  <a:latin typeface="Lato"/>
                  <a:ea typeface="Lato"/>
                  <a:cs typeface="Lato"/>
                  <a:sym typeface="Lato"/>
                </a:rPr>
                <a:t>ecision</a:t>
              </a:r>
              <a:r>
                <a:rPr b="1" lang="en">
                  <a:solidFill>
                    <a:schemeClr val="accent4"/>
                  </a:solidFill>
                  <a:latin typeface="Lato"/>
                  <a:ea typeface="Lato"/>
                  <a:cs typeface="Lato"/>
                  <a:sym typeface="Lato"/>
                </a:rPr>
                <a:t> Tree Analysis </a:t>
              </a:r>
              <a:endParaRPr b="1">
                <a:solidFill>
                  <a:schemeClr val="accent4"/>
                </a:solidFill>
                <a:latin typeface="Lato"/>
                <a:ea typeface="Lato"/>
                <a:cs typeface="Lato"/>
                <a:sym typeface="Lato"/>
              </a:endParaRPr>
            </a:p>
          </p:txBody>
        </p:sp>
        <p:sp>
          <p:nvSpPr>
            <p:cNvPr id="668" name="Google Shape;668;p52"/>
            <p:cNvSpPr txBox="1"/>
            <p:nvPr/>
          </p:nvSpPr>
          <p:spPr>
            <a:xfrm>
              <a:off x="4368852" y="205819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chemeClr val="accent5"/>
                  </a:solidFill>
                  <a:latin typeface="Krona One"/>
                  <a:ea typeface="Krona One"/>
                  <a:cs typeface="Krona One"/>
                  <a:sym typeface="Krona One"/>
                </a:rPr>
                <a:t>3</a:t>
              </a:r>
              <a:endParaRPr b="1" sz="1000">
                <a:solidFill>
                  <a:schemeClr val="accent5"/>
                </a:solidFill>
                <a:latin typeface="Krona One"/>
                <a:ea typeface="Krona One"/>
                <a:cs typeface="Krona One"/>
                <a:sym typeface="Krona One"/>
              </a:endParaRPr>
            </a:p>
          </p:txBody>
        </p:sp>
      </p:grpSp>
      <p:grpSp>
        <p:nvGrpSpPr>
          <p:cNvPr id="669" name="Google Shape;669;p52"/>
          <p:cNvGrpSpPr/>
          <p:nvPr/>
        </p:nvGrpSpPr>
        <p:grpSpPr>
          <a:xfrm>
            <a:off x="5556475" y="1638400"/>
            <a:ext cx="1626819" cy="1745656"/>
            <a:chOff x="5527879" y="1960443"/>
            <a:chExt cx="1537200" cy="1150198"/>
          </a:xfrm>
        </p:grpSpPr>
        <p:sp>
          <p:nvSpPr>
            <p:cNvPr id="670" name="Google Shape;670;p52"/>
            <p:cNvSpPr/>
            <p:nvPr/>
          </p:nvSpPr>
          <p:spPr>
            <a:xfrm>
              <a:off x="5999343" y="1960443"/>
              <a:ext cx="594300" cy="4056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2"/>
            <p:cNvSpPr txBox="1"/>
            <p:nvPr/>
          </p:nvSpPr>
          <p:spPr>
            <a:xfrm>
              <a:off x="5527879" y="2366041"/>
              <a:ext cx="1537200" cy="74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accent4"/>
                  </a:solidFill>
                  <a:latin typeface="Lato"/>
                  <a:ea typeface="Lato"/>
                  <a:cs typeface="Lato"/>
                  <a:sym typeface="Lato"/>
                </a:rPr>
                <a:t>Determined a Random Forest was best </a:t>
              </a:r>
              <a:endParaRPr b="1">
                <a:solidFill>
                  <a:schemeClr val="accent4"/>
                </a:solidFill>
                <a:latin typeface="Lato"/>
                <a:ea typeface="Lato"/>
                <a:cs typeface="Lato"/>
                <a:sym typeface="Lato"/>
              </a:endParaRPr>
            </a:p>
          </p:txBody>
        </p:sp>
        <p:sp>
          <p:nvSpPr>
            <p:cNvPr id="672" name="Google Shape;672;p52"/>
            <p:cNvSpPr txBox="1"/>
            <p:nvPr/>
          </p:nvSpPr>
          <p:spPr>
            <a:xfrm>
              <a:off x="6079424" y="204504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chemeClr val="accent5"/>
                  </a:solidFill>
                  <a:latin typeface="Krona One"/>
                  <a:ea typeface="Krona One"/>
                  <a:cs typeface="Krona One"/>
                  <a:sym typeface="Krona One"/>
                </a:rPr>
                <a:t>4</a:t>
              </a:r>
              <a:endParaRPr b="1" sz="1000">
                <a:solidFill>
                  <a:schemeClr val="accent5"/>
                </a:solidFill>
                <a:latin typeface="Krona One"/>
                <a:ea typeface="Krona One"/>
                <a:cs typeface="Krona One"/>
                <a:sym typeface="Krona One"/>
              </a:endParaRPr>
            </a:p>
          </p:txBody>
        </p:sp>
      </p:grpSp>
      <p:grpSp>
        <p:nvGrpSpPr>
          <p:cNvPr id="673" name="Google Shape;673;p52"/>
          <p:cNvGrpSpPr/>
          <p:nvPr/>
        </p:nvGrpSpPr>
        <p:grpSpPr>
          <a:xfrm>
            <a:off x="7365375" y="1741150"/>
            <a:ext cx="1626819" cy="1643207"/>
            <a:chOff x="7237130" y="2028144"/>
            <a:chExt cx="1537200" cy="1082696"/>
          </a:xfrm>
        </p:grpSpPr>
        <p:sp>
          <p:nvSpPr>
            <p:cNvPr id="674" name="Google Shape;674;p52"/>
            <p:cNvSpPr txBox="1"/>
            <p:nvPr/>
          </p:nvSpPr>
          <p:spPr>
            <a:xfrm>
              <a:off x="7237130" y="2349140"/>
              <a:ext cx="1537200" cy="76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accent4"/>
                  </a:solidFill>
                  <a:latin typeface="Lato"/>
                  <a:ea typeface="Lato"/>
                  <a:cs typeface="Lato"/>
                  <a:sym typeface="Lato"/>
                </a:rPr>
                <a:t>Ntree of 100 found to have highest accuracy</a:t>
              </a:r>
              <a:endParaRPr b="1">
                <a:solidFill>
                  <a:schemeClr val="accent4"/>
                </a:solidFill>
                <a:latin typeface="Lato"/>
                <a:ea typeface="Lato"/>
                <a:cs typeface="Lato"/>
                <a:sym typeface="Lato"/>
              </a:endParaRPr>
            </a:p>
          </p:txBody>
        </p:sp>
        <p:sp>
          <p:nvSpPr>
            <p:cNvPr id="675" name="Google Shape;675;p52"/>
            <p:cNvSpPr txBox="1"/>
            <p:nvPr/>
          </p:nvSpPr>
          <p:spPr>
            <a:xfrm>
              <a:off x="7787343" y="202814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chemeClr val="accent5"/>
                  </a:solidFill>
                  <a:latin typeface="Krona One"/>
                  <a:ea typeface="Krona One"/>
                  <a:cs typeface="Krona One"/>
                  <a:sym typeface="Krona One"/>
                </a:rPr>
                <a:t>5</a:t>
              </a:r>
              <a:endParaRPr b="1" sz="1000">
                <a:solidFill>
                  <a:schemeClr val="accent5"/>
                </a:solidFill>
                <a:latin typeface="Krona One"/>
                <a:ea typeface="Krona One"/>
                <a:cs typeface="Krona One"/>
                <a:sym typeface="Krona One"/>
              </a:endParaRPr>
            </a:p>
          </p:txBody>
        </p:sp>
      </p:grpSp>
      <p:sp>
        <p:nvSpPr>
          <p:cNvPr id="676" name="Google Shape;676;p52"/>
          <p:cNvSpPr/>
          <p:nvPr/>
        </p:nvSpPr>
        <p:spPr>
          <a:xfrm>
            <a:off x="3344843" y="2080088"/>
            <a:ext cx="628800" cy="56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2"/>
          <p:cNvSpPr/>
          <p:nvPr/>
        </p:nvSpPr>
        <p:spPr>
          <a:xfrm>
            <a:off x="5192551" y="2080088"/>
            <a:ext cx="628800" cy="56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2"/>
          <p:cNvSpPr/>
          <p:nvPr/>
        </p:nvSpPr>
        <p:spPr>
          <a:xfrm>
            <a:off x="6959752" y="2080088"/>
            <a:ext cx="628800" cy="56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52"/>
          <p:cNvGrpSpPr/>
          <p:nvPr/>
        </p:nvGrpSpPr>
        <p:grpSpPr>
          <a:xfrm>
            <a:off x="97550" y="1638400"/>
            <a:ext cx="1670315" cy="1745848"/>
            <a:chOff x="369677" y="1960443"/>
            <a:chExt cx="1578300" cy="1150325"/>
          </a:xfrm>
        </p:grpSpPr>
        <p:sp>
          <p:nvSpPr>
            <p:cNvPr id="680" name="Google Shape;680;p52"/>
            <p:cNvSpPr/>
            <p:nvPr/>
          </p:nvSpPr>
          <p:spPr>
            <a:xfrm>
              <a:off x="861669" y="1960443"/>
              <a:ext cx="594300" cy="4056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2"/>
            <p:cNvSpPr txBox="1"/>
            <p:nvPr/>
          </p:nvSpPr>
          <p:spPr>
            <a:xfrm>
              <a:off x="369677" y="2373368"/>
              <a:ext cx="1578300" cy="737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accent4"/>
                  </a:solidFill>
                  <a:latin typeface="Lato"/>
                  <a:ea typeface="Lato"/>
                  <a:cs typeface="Lato"/>
                  <a:sym typeface="Lato"/>
                </a:rPr>
                <a:t>8 </a:t>
              </a:r>
              <a:r>
                <a:rPr b="1" lang="en">
                  <a:solidFill>
                    <a:schemeClr val="accent4"/>
                  </a:solidFill>
                  <a:latin typeface="Lato"/>
                  <a:ea typeface="Lato"/>
                  <a:cs typeface="Lato"/>
                  <a:sym typeface="Lato"/>
                </a:rPr>
                <a:t>variables</a:t>
              </a:r>
              <a:r>
                <a:rPr b="1" lang="en">
                  <a:solidFill>
                    <a:schemeClr val="accent4"/>
                  </a:solidFill>
                  <a:latin typeface="Lato"/>
                  <a:ea typeface="Lato"/>
                  <a:cs typeface="Lato"/>
                  <a:sym typeface="Lato"/>
                </a:rPr>
                <a:t> removed </a:t>
              </a:r>
              <a:endParaRPr b="1">
                <a:solidFill>
                  <a:schemeClr val="accent4"/>
                </a:solidFill>
                <a:latin typeface="Lato"/>
                <a:ea typeface="Lato"/>
                <a:cs typeface="Lato"/>
                <a:sym typeface="Lato"/>
              </a:endParaRPr>
            </a:p>
          </p:txBody>
        </p:sp>
        <p:sp>
          <p:nvSpPr>
            <p:cNvPr id="682" name="Google Shape;682;p52"/>
            <p:cNvSpPr txBox="1"/>
            <p:nvPr/>
          </p:nvSpPr>
          <p:spPr>
            <a:xfrm>
              <a:off x="940422" y="2052367"/>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chemeClr val="accent5"/>
                  </a:solidFill>
                  <a:latin typeface="Krona One"/>
                  <a:ea typeface="Krona One"/>
                  <a:cs typeface="Krona One"/>
                  <a:sym typeface="Krona One"/>
                </a:rPr>
                <a:t>1</a:t>
              </a:r>
              <a:endParaRPr b="1" sz="1000">
                <a:solidFill>
                  <a:schemeClr val="accent5"/>
                </a:solidFill>
                <a:latin typeface="Krona One"/>
                <a:ea typeface="Krona One"/>
                <a:cs typeface="Krona One"/>
                <a:sym typeface="Krona One"/>
              </a:endParaRPr>
            </a:p>
          </p:txBody>
        </p:sp>
      </p:grpSp>
      <p:sp>
        <p:nvSpPr>
          <p:cNvPr id="683" name="Google Shape;683;p52"/>
          <p:cNvSpPr/>
          <p:nvPr/>
        </p:nvSpPr>
        <p:spPr>
          <a:xfrm>
            <a:off x="7864388" y="1638400"/>
            <a:ext cx="628800" cy="6156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3"/>
          <p:cNvSpPr txBox="1"/>
          <p:nvPr>
            <p:ph type="title"/>
          </p:nvPr>
        </p:nvSpPr>
        <p:spPr>
          <a:xfrm>
            <a:off x="687725" y="237650"/>
            <a:ext cx="27327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RESULTS</a:t>
            </a:r>
            <a:r>
              <a:rPr lang="en" sz="2800"/>
              <a:t> </a:t>
            </a:r>
            <a:endParaRPr sz="2800"/>
          </a:p>
        </p:txBody>
      </p:sp>
      <p:sp>
        <p:nvSpPr>
          <p:cNvPr id="689" name="Google Shape;689;p53"/>
          <p:cNvSpPr txBox="1"/>
          <p:nvPr>
            <p:ph idx="1" type="body"/>
          </p:nvPr>
        </p:nvSpPr>
        <p:spPr>
          <a:xfrm>
            <a:off x="412500" y="1110650"/>
            <a:ext cx="2483100" cy="3358200"/>
          </a:xfrm>
          <a:prstGeom prst="rect">
            <a:avLst/>
          </a:prstGeom>
        </p:spPr>
        <p:txBody>
          <a:bodyPr anchorCtr="0" anchor="t" bIns="91425" lIns="91425" spcFirstLastPara="1" rIns="91425" wrap="square" tIns="91425">
            <a:noAutofit/>
          </a:bodyPr>
          <a:lstStyle/>
          <a:p>
            <a:pPr indent="-349250" lvl="0" marL="457200" rtl="0" algn="l">
              <a:lnSpc>
                <a:spcPct val="116727"/>
              </a:lnSpc>
              <a:spcBef>
                <a:spcPts val="0"/>
              </a:spcBef>
              <a:spcAft>
                <a:spcPts val="0"/>
              </a:spcAft>
              <a:buClr>
                <a:schemeClr val="accent6"/>
              </a:buClr>
              <a:buSzPts val="1900"/>
              <a:buChar char="●"/>
            </a:pPr>
            <a:r>
              <a:rPr lang="en" sz="1300">
                <a:solidFill>
                  <a:srgbClr val="000000"/>
                </a:solidFill>
              </a:rPr>
              <a:t>The random forest model with 100 iterations had the highest accuracy. The accuracy of our final model was 87.88%. </a:t>
            </a:r>
            <a:endParaRPr sz="1300">
              <a:solidFill>
                <a:srgbClr val="000000"/>
              </a:solidFill>
            </a:endParaRPr>
          </a:p>
          <a:p>
            <a:pPr indent="-349250" lvl="0" marL="457200" rtl="0" algn="l">
              <a:lnSpc>
                <a:spcPct val="116727"/>
              </a:lnSpc>
              <a:spcBef>
                <a:spcPts val="0"/>
              </a:spcBef>
              <a:spcAft>
                <a:spcPts val="0"/>
              </a:spcAft>
              <a:buClr>
                <a:schemeClr val="accent6"/>
              </a:buClr>
              <a:buSzPts val="1900"/>
              <a:buChar char="●"/>
            </a:pPr>
            <a:r>
              <a:rPr lang="en" sz="1300">
                <a:solidFill>
                  <a:srgbClr val="000000"/>
                </a:solidFill>
              </a:rPr>
              <a:t>The variable that has the greatest impact on students is their second semester grade, followed by their first semester grade and then whether their tuition fees are up to date.</a:t>
            </a:r>
            <a:endParaRPr sz="1900"/>
          </a:p>
        </p:txBody>
      </p:sp>
      <p:sp>
        <p:nvSpPr>
          <p:cNvPr id="690" name="Google Shape;690;p53"/>
          <p:cNvSpPr/>
          <p:nvPr/>
        </p:nvSpPr>
        <p:spPr>
          <a:xfrm>
            <a:off x="4477333" y="354925"/>
            <a:ext cx="1101105" cy="75572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3"/>
          <p:cNvSpPr/>
          <p:nvPr/>
        </p:nvSpPr>
        <p:spPr>
          <a:xfrm>
            <a:off x="1814375" y="939350"/>
            <a:ext cx="479400" cy="54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2" name="Google Shape;692;p53"/>
          <p:cNvPicPr preferRelativeResize="0"/>
          <p:nvPr/>
        </p:nvPicPr>
        <p:blipFill>
          <a:blip r:embed="rId3">
            <a:alphaModFix/>
          </a:blip>
          <a:stretch>
            <a:fillRect/>
          </a:stretch>
        </p:blipFill>
        <p:spPr>
          <a:xfrm>
            <a:off x="2895600" y="1110650"/>
            <a:ext cx="6173925" cy="3603315"/>
          </a:xfrm>
          <a:prstGeom prst="rect">
            <a:avLst/>
          </a:prstGeom>
          <a:noFill/>
          <a:ln cap="flat" cmpd="sng" w="19050">
            <a:solidFill>
              <a:srgbClr val="D6895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pic>
        <p:nvPicPr>
          <p:cNvPr id="697" name="Google Shape;697;p54"/>
          <p:cNvPicPr preferRelativeResize="0"/>
          <p:nvPr/>
        </p:nvPicPr>
        <p:blipFill>
          <a:blip r:embed="rId3">
            <a:alphaModFix/>
          </a:blip>
          <a:stretch>
            <a:fillRect/>
          </a:stretch>
        </p:blipFill>
        <p:spPr>
          <a:xfrm>
            <a:off x="4110825" y="599000"/>
            <a:ext cx="4314825" cy="4381500"/>
          </a:xfrm>
          <a:prstGeom prst="rect">
            <a:avLst/>
          </a:prstGeom>
          <a:noFill/>
          <a:ln cap="flat" cmpd="sng" w="19050">
            <a:solidFill>
              <a:srgbClr val="D68952"/>
            </a:solidFill>
            <a:prstDash val="solid"/>
            <a:round/>
            <a:headEnd len="sm" w="sm" type="none"/>
            <a:tailEnd len="sm" w="sm" type="none"/>
          </a:ln>
        </p:spPr>
      </p:pic>
      <p:sp>
        <p:nvSpPr>
          <p:cNvPr id="698" name="Google Shape;698;p54"/>
          <p:cNvSpPr txBox="1"/>
          <p:nvPr>
            <p:ph idx="4294967295" type="body"/>
          </p:nvPr>
        </p:nvSpPr>
        <p:spPr>
          <a:xfrm>
            <a:off x="164150" y="1929200"/>
            <a:ext cx="3878400" cy="1721100"/>
          </a:xfrm>
          <a:prstGeom prst="rect">
            <a:avLst/>
          </a:prstGeom>
        </p:spPr>
        <p:txBody>
          <a:bodyPr anchorCtr="0" anchor="t" bIns="91425" lIns="91425" spcFirstLastPara="1" rIns="91425" wrap="square" tIns="91425">
            <a:noAutofit/>
          </a:bodyPr>
          <a:lstStyle/>
          <a:p>
            <a:pPr indent="-355600" lvl="0" marL="457200" rtl="0" algn="l">
              <a:lnSpc>
                <a:spcPct val="116727"/>
              </a:lnSpc>
              <a:spcBef>
                <a:spcPts val="0"/>
              </a:spcBef>
              <a:spcAft>
                <a:spcPts val="0"/>
              </a:spcAft>
              <a:buClr>
                <a:schemeClr val="accent6"/>
              </a:buClr>
              <a:buSzPts val="2000"/>
              <a:buChar char="●"/>
            </a:pPr>
            <a:r>
              <a:rPr lang="en" sz="1400">
                <a:solidFill>
                  <a:srgbClr val="000000"/>
                </a:solidFill>
              </a:rPr>
              <a:t>The random forest model </a:t>
            </a:r>
            <a:r>
              <a:rPr lang="en" sz="1400">
                <a:solidFill>
                  <a:srgbClr val="000000"/>
                </a:solidFill>
              </a:rPr>
              <a:t>had </a:t>
            </a:r>
            <a:r>
              <a:rPr lang="en" sz="1400">
                <a:solidFill>
                  <a:srgbClr val="000000"/>
                </a:solidFill>
              </a:rPr>
              <a:t>a total of 310 true positives and 647 true negatives reported, with 49 false positives and 83 false negatives.</a:t>
            </a:r>
            <a:r>
              <a:rPr lang="en" sz="1400">
                <a:solidFill>
                  <a:srgbClr val="000000"/>
                </a:solidFill>
              </a:rPr>
              <a:t> </a:t>
            </a:r>
            <a:endParaRPr sz="1400">
              <a:solidFill>
                <a:srgbClr val="000000"/>
              </a:solidFill>
            </a:endParaRPr>
          </a:p>
          <a:p>
            <a:pPr indent="-317500" lvl="0" marL="457200" rtl="0" algn="l">
              <a:lnSpc>
                <a:spcPct val="116727"/>
              </a:lnSpc>
              <a:spcBef>
                <a:spcPts val="0"/>
              </a:spcBef>
              <a:spcAft>
                <a:spcPts val="0"/>
              </a:spcAft>
              <a:buClr>
                <a:schemeClr val="accent6"/>
              </a:buClr>
              <a:buSzPts val="1400"/>
              <a:buChar char="●"/>
            </a:pPr>
            <a:r>
              <a:rPr lang="en" sz="1400">
                <a:solidFill>
                  <a:srgbClr val="000000"/>
                </a:solidFill>
              </a:rPr>
              <a:t>The </a:t>
            </a:r>
            <a:r>
              <a:rPr lang="en" sz="1400">
                <a:solidFill>
                  <a:srgbClr val="000000"/>
                </a:solidFill>
              </a:rPr>
              <a:t>reported sensitivity is 92.96% and a specificity of 78.88%.</a:t>
            </a:r>
            <a:endParaRPr sz="1400">
              <a:solidFill>
                <a:srgbClr val="000000"/>
              </a:solidFill>
            </a:endParaRPr>
          </a:p>
        </p:txBody>
      </p:sp>
      <p:sp>
        <p:nvSpPr>
          <p:cNvPr id="699" name="Google Shape;699;p54"/>
          <p:cNvSpPr txBox="1"/>
          <p:nvPr>
            <p:ph idx="4294967295" type="title"/>
          </p:nvPr>
        </p:nvSpPr>
        <p:spPr>
          <a:xfrm>
            <a:off x="737000" y="1337900"/>
            <a:ext cx="2732700" cy="59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RESULTS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5"/>
          <p:cNvSpPr txBox="1"/>
          <p:nvPr>
            <p:ph type="title"/>
          </p:nvPr>
        </p:nvSpPr>
        <p:spPr>
          <a:xfrm>
            <a:off x="687725" y="237650"/>
            <a:ext cx="27327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RESULTS </a:t>
            </a:r>
            <a:endParaRPr sz="2800"/>
          </a:p>
        </p:txBody>
      </p:sp>
      <p:sp>
        <p:nvSpPr>
          <p:cNvPr id="705" name="Google Shape;705;p55"/>
          <p:cNvSpPr txBox="1"/>
          <p:nvPr>
            <p:ph idx="1" type="body"/>
          </p:nvPr>
        </p:nvSpPr>
        <p:spPr>
          <a:xfrm>
            <a:off x="412500" y="1110650"/>
            <a:ext cx="6906600" cy="3358200"/>
          </a:xfrm>
          <a:prstGeom prst="rect">
            <a:avLst/>
          </a:prstGeom>
        </p:spPr>
        <p:txBody>
          <a:bodyPr anchorCtr="0" anchor="t" bIns="91425" lIns="91425" spcFirstLastPara="1" rIns="91425" wrap="square" tIns="91425">
            <a:noAutofit/>
          </a:bodyPr>
          <a:lstStyle/>
          <a:p>
            <a:pPr indent="-349250" lvl="0" marL="457200" rtl="0" algn="l">
              <a:lnSpc>
                <a:spcPct val="116727"/>
              </a:lnSpc>
              <a:spcBef>
                <a:spcPts val="0"/>
              </a:spcBef>
              <a:spcAft>
                <a:spcPts val="0"/>
              </a:spcAft>
              <a:buClr>
                <a:schemeClr val="accent6"/>
              </a:buClr>
              <a:buSzPts val="1900"/>
              <a:buChar char="●"/>
            </a:pPr>
            <a:r>
              <a:rPr lang="en" sz="1900"/>
              <a:t>According to the the analysis we have determined  that to improve one's likelihood to graduate the main focus should be on your academic performance.</a:t>
            </a:r>
            <a:endParaRPr sz="1900"/>
          </a:p>
          <a:p>
            <a:pPr indent="-349250" lvl="0" marL="457200" rtl="0" algn="l">
              <a:lnSpc>
                <a:spcPct val="116727"/>
              </a:lnSpc>
              <a:spcBef>
                <a:spcPts val="0"/>
              </a:spcBef>
              <a:spcAft>
                <a:spcPts val="0"/>
              </a:spcAft>
              <a:buClr>
                <a:schemeClr val="accent6"/>
              </a:buClr>
              <a:buSzPts val="1900"/>
              <a:buChar char="●"/>
            </a:pPr>
            <a:r>
              <a:rPr lang="en" sz="1900"/>
              <a:t>Other socioeconomic and demographic variables had much less of an impact than expected. For example, Educational.special.needs and  International did not play any role to students dropping out of school, showing that the international </a:t>
            </a:r>
            <a:r>
              <a:rPr lang="en" sz="1900"/>
              <a:t>students</a:t>
            </a:r>
            <a:r>
              <a:rPr lang="en" sz="1900"/>
              <a:t> and students with disabilities are being accommodated properly to treat their needs, guiding them to graduation.</a:t>
            </a:r>
            <a:endParaRPr sz="1900"/>
          </a:p>
        </p:txBody>
      </p:sp>
      <p:sp>
        <p:nvSpPr>
          <p:cNvPr id="706" name="Google Shape;706;p55"/>
          <p:cNvSpPr/>
          <p:nvPr/>
        </p:nvSpPr>
        <p:spPr>
          <a:xfrm>
            <a:off x="4477333" y="354925"/>
            <a:ext cx="1101105" cy="75572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5"/>
          <p:cNvSpPr/>
          <p:nvPr/>
        </p:nvSpPr>
        <p:spPr>
          <a:xfrm>
            <a:off x="1814375" y="939350"/>
            <a:ext cx="479400" cy="54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6"/>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713" name="Google Shape;713;p56"/>
          <p:cNvSpPr/>
          <p:nvPr/>
        </p:nvSpPr>
        <p:spPr>
          <a:xfrm>
            <a:off x="4332300" y="354575"/>
            <a:ext cx="479400" cy="5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6"/>
          <p:cNvSpPr/>
          <p:nvPr/>
        </p:nvSpPr>
        <p:spPr>
          <a:xfrm flipH="1" rot="421744">
            <a:off x="4682321" y="2140431"/>
            <a:ext cx="2884764" cy="198002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6"/>
          <p:cNvSpPr/>
          <p:nvPr/>
        </p:nvSpPr>
        <p:spPr>
          <a:xfrm flipH="1" rot="421744">
            <a:off x="6204571" y="2311881"/>
            <a:ext cx="2884764" cy="198002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56"/>
          <p:cNvGrpSpPr/>
          <p:nvPr/>
        </p:nvGrpSpPr>
        <p:grpSpPr>
          <a:xfrm>
            <a:off x="4699612" y="1522425"/>
            <a:ext cx="4044594" cy="3216057"/>
            <a:chOff x="4643962" y="1122950"/>
            <a:chExt cx="4044594" cy="3216057"/>
          </a:xfrm>
        </p:grpSpPr>
        <p:grpSp>
          <p:nvGrpSpPr>
            <p:cNvPr id="717" name="Google Shape;717;p56"/>
            <p:cNvGrpSpPr/>
            <p:nvPr/>
          </p:nvGrpSpPr>
          <p:grpSpPr>
            <a:xfrm flipH="1">
              <a:off x="6291073" y="1122950"/>
              <a:ext cx="923852" cy="1495702"/>
              <a:chOff x="-6804500" y="2626475"/>
              <a:chExt cx="998975" cy="1617500"/>
            </a:xfrm>
          </p:grpSpPr>
          <p:sp>
            <p:nvSpPr>
              <p:cNvPr id="718" name="Google Shape;718;p56"/>
              <p:cNvSpPr/>
              <p:nvPr/>
            </p:nvSpPr>
            <p:spPr>
              <a:xfrm>
                <a:off x="-6592925" y="3445025"/>
                <a:ext cx="198875" cy="409000"/>
              </a:xfrm>
              <a:custGeom>
                <a:rect b="b" l="l" r="r" t="t"/>
                <a:pathLst>
                  <a:path extrusionOk="0" h="16360" w="7955">
                    <a:moveTo>
                      <a:pt x="6707" y="0"/>
                    </a:moveTo>
                    <a:lnTo>
                      <a:pt x="0" y="15831"/>
                    </a:lnTo>
                    <a:lnTo>
                      <a:pt x="1248" y="16360"/>
                    </a:lnTo>
                    <a:lnTo>
                      <a:pt x="7955" y="529"/>
                    </a:lnTo>
                    <a:lnTo>
                      <a:pt x="6707" y="0"/>
                    </a:ln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6"/>
              <p:cNvSpPr/>
              <p:nvPr/>
            </p:nvSpPr>
            <p:spPr>
              <a:xfrm>
                <a:off x="-6804500" y="3703725"/>
                <a:ext cx="351925" cy="540250"/>
              </a:xfrm>
              <a:custGeom>
                <a:rect b="b" l="l" r="r" t="t"/>
                <a:pathLst>
                  <a:path extrusionOk="0" h="21610" w="14077">
                    <a:moveTo>
                      <a:pt x="10154" y="0"/>
                    </a:moveTo>
                    <a:cubicBezTo>
                      <a:pt x="8809" y="0"/>
                      <a:pt x="7529" y="791"/>
                      <a:pt x="6972" y="2108"/>
                    </a:cubicBezTo>
                    <a:lnTo>
                      <a:pt x="743" y="16807"/>
                    </a:lnTo>
                    <a:cubicBezTo>
                      <a:pt x="1" y="18564"/>
                      <a:pt x="820" y="20591"/>
                      <a:pt x="2576" y="21335"/>
                    </a:cubicBezTo>
                    <a:cubicBezTo>
                      <a:pt x="3016" y="21521"/>
                      <a:pt x="3473" y="21610"/>
                      <a:pt x="3923" y="21610"/>
                    </a:cubicBezTo>
                    <a:cubicBezTo>
                      <a:pt x="5268" y="21610"/>
                      <a:pt x="6546" y="20819"/>
                      <a:pt x="7104" y="19503"/>
                    </a:cubicBezTo>
                    <a:lnTo>
                      <a:pt x="13331" y="4802"/>
                    </a:lnTo>
                    <a:cubicBezTo>
                      <a:pt x="14076" y="3046"/>
                      <a:pt x="13256" y="1018"/>
                      <a:pt x="11500" y="275"/>
                    </a:cubicBezTo>
                    <a:cubicBezTo>
                      <a:pt x="11060" y="88"/>
                      <a:pt x="10603" y="0"/>
                      <a:pt x="10154" y="0"/>
                    </a:cubicBezTo>
                    <a:close/>
                  </a:path>
                </a:pathLst>
              </a:custGeom>
              <a:solidFill>
                <a:srgbClr val="AB9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6"/>
              <p:cNvSpPr/>
              <p:nvPr/>
            </p:nvSpPr>
            <p:spPr>
              <a:xfrm>
                <a:off x="-6680550" y="2626475"/>
                <a:ext cx="875025" cy="875000"/>
              </a:xfrm>
              <a:custGeom>
                <a:rect b="b" l="l" r="r" t="t"/>
                <a:pathLst>
                  <a:path extrusionOk="0" fill="none" h="35000" w="35001">
                    <a:moveTo>
                      <a:pt x="29875" y="5126"/>
                    </a:moveTo>
                    <a:cubicBezTo>
                      <a:pt x="33156" y="8406"/>
                      <a:pt x="35000" y="12859"/>
                      <a:pt x="35000" y="17499"/>
                    </a:cubicBezTo>
                    <a:cubicBezTo>
                      <a:pt x="35000" y="22141"/>
                      <a:pt x="33156" y="26591"/>
                      <a:pt x="29875" y="29874"/>
                    </a:cubicBezTo>
                    <a:cubicBezTo>
                      <a:pt x="26593" y="33156"/>
                      <a:pt x="22142" y="34999"/>
                      <a:pt x="17500" y="34999"/>
                    </a:cubicBezTo>
                    <a:cubicBezTo>
                      <a:pt x="12859" y="34999"/>
                      <a:pt x="8408" y="33156"/>
                      <a:pt x="5126" y="29874"/>
                    </a:cubicBezTo>
                    <a:cubicBezTo>
                      <a:pt x="1845" y="26591"/>
                      <a:pt x="0" y="22141"/>
                      <a:pt x="0" y="17499"/>
                    </a:cubicBezTo>
                    <a:cubicBezTo>
                      <a:pt x="0" y="12859"/>
                      <a:pt x="1845" y="8406"/>
                      <a:pt x="5126" y="5126"/>
                    </a:cubicBezTo>
                    <a:cubicBezTo>
                      <a:pt x="8408" y="1843"/>
                      <a:pt x="12859" y="0"/>
                      <a:pt x="17500" y="0"/>
                    </a:cubicBezTo>
                    <a:cubicBezTo>
                      <a:pt x="22142" y="0"/>
                      <a:pt x="26593" y="1843"/>
                      <a:pt x="29875" y="5126"/>
                    </a:cubicBezTo>
                    <a:close/>
                  </a:path>
                </a:pathLst>
              </a:custGeom>
              <a:solidFill>
                <a:srgbClr val="AB99E2"/>
              </a:solidFill>
              <a:ln cap="flat" cmpd="sng" w="115975">
                <a:solidFill>
                  <a:srgbClr val="AB99E2"/>
                </a:solidFill>
                <a:prstDash val="solid"/>
                <a:miter lim="12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6"/>
              <p:cNvSpPr/>
              <p:nvPr/>
            </p:nvSpPr>
            <p:spPr>
              <a:xfrm>
                <a:off x="-6614175" y="2683100"/>
                <a:ext cx="747075" cy="747100"/>
              </a:xfrm>
              <a:custGeom>
                <a:rect b="b" l="l" r="r" t="t"/>
                <a:pathLst>
                  <a:path extrusionOk="0" h="29884" w="29883">
                    <a:moveTo>
                      <a:pt x="14941" y="1"/>
                    </a:moveTo>
                    <a:cubicBezTo>
                      <a:pt x="10980" y="1"/>
                      <a:pt x="7179" y="1575"/>
                      <a:pt x="4377" y="4376"/>
                    </a:cubicBezTo>
                    <a:cubicBezTo>
                      <a:pt x="1575" y="7178"/>
                      <a:pt x="0" y="10979"/>
                      <a:pt x="0" y="14942"/>
                    </a:cubicBezTo>
                    <a:cubicBezTo>
                      <a:pt x="0" y="18904"/>
                      <a:pt x="1575" y="22705"/>
                      <a:pt x="4377" y="25507"/>
                    </a:cubicBezTo>
                    <a:cubicBezTo>
                      <a:pt x="7179" y="28309"/>
                      <a:pt x="10980" y="29883"/>
                      <a:pt x="14941" y="29883"/>
                    </a:cubicBezTo>
                    <a:cubicBezTo>
                      <a:pt x="18905" y="29883"/>
                      <a:pt x="22705" y="28309"/>
                      <a:pt x="25507" y="25507"/>
                    </a:cubicBezTo>
                    <a:cubicBezTo>
                      <a:pt x="28308" y="22705"/>
                      <a:pt x="29883" y="18904"/>
                      <a:pt x="29883" y="14942"/>
                    </a:cubicBezTo>
                    <a:cubicBezTo>
                      <a:pt x="29883" y="10979"/>
                      <a:pt x="28308" y="7178"/>
                      <a:pt x="25507" y="4376"/>
                    </a:cubicBezTo>
                    <a:cubicBezTo>
                      <a:pt x="22705" y="1575"/>
                      <a:pt x="18905" y="1"/>
                      <a:pt x="149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56"/>
            <p:cNvSpPr/>
            <p:nvPr/>
          </p:nvSpPr>
          <p:spPr>
            <a:xfrm flipH="1">
              <a:off x="4725357" y="3316856"/>
              <a:ext cx="1308350" cy="1022150"/>
            </a:xfrm>
            <a:custGeom>
              <a:rect b="b" l="l" r="r" t="t"/>
              <a:pathLst>
                <a:path extrusionOk="0" h="57904" w="74117">
                  <a:moveTo>
                    <a:pt x="73374" y="1"/>
                  </a:moveTo>
                  <a:lnTo>
                    <a:pt x="1" y="41617"/>
                  </a:lnTo>
                  <a:lnTo>
                    <a:pt x="797" y="57903"/>
                  </a:lnTo>
                  <a:lnTo>
                    <a:pt x="74117" y="15190"/>
                  </a:lnTo>
                  <a:lnTo>
                    <a:pt x="73374" y="1"/>
                  </a:lnTo>
                  <a:close/>
                </a:path>
              </a:pathLst>
            </a:custGeom>
            <a:solidFill>
              <a:srgbClr val="F6B26B"/>
            </a:solid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6"/>
            <p:cNvSpPr/>
            <p:nvPr/>
          </p:nvSpPr>
          <p:spPr>
            <a:xfrm flipH="1">
              <a:off x="4738456" y="3010197"/>
              <a:ext cx="2636171" cy="1041303"/>
            </a:xfrm>
            <a:custGeom>
              <a:rect b="b" l="l" r="r" t="t"/>
              <a:pathLst>
                <a:path extrusionOk="0" h="58989" w="149337">
                  <a:moveTo>
                    <a:pt x="81292" y="1"/>
                  </a:moveTo>
                  <a:lnTo>
                    <a:pt x="1" y="35523"/>
                  </a:lnTo>
                  <a:lnTo>
                    <a:pt x="75963" y="58989"/>
                  </a:lnTo>
                  <a:lnTo>
                    <a:pt x="149336" y="17373"/>
                  </a:lnTo>
                  <a:lnTo>
                    <a:pt x="81292" y="1"/>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6"/>
            <p:cNvSpPr/>
            <p:nvPr/>
          </p:nvSpPr>
          <p:spPr>
            <a:xfrm flipH="1">
              <a:off x="6019798" y="3637267"/>
              <a:ext cx="1354829" cy="698509"/>
            </a:xfrm>
            <a:custGeom>
              <a:rect b="b" l="l" r="r" t="t"/>
              <a:pathLst>
                <a:path extrusionOk="0" h="39570" w="76750">
                  <a:moveTo>
                    <a:pt x="1" y="0"/>
                  </a:moveTo>
                  <a:lnTo>
                    <a:pt x="788" y="16105"/>
                  </a:lnTo>
                  <a:lnTo>
                    <a:pt x="76750" y="39569"/>
                  </a:lnTo>
                  <a:lnTo>
                    <a:pt x="75963" y="2346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6"/>
            <p:cNvSpPr/>
            <p:nvPr/>
          </p:nvSpPr>
          <p:spPr>
            <a:xfrm flipH="1">
              <a:off x="6032260" y="3637267"/>
              <a:ext cx="1342367" cy="443290"/>
            </a:xfrm>
            <a:custGeom>
              <a:rect b="b" l="l" r="r" t="t"/>
              <a:pathLst>
                <a:path extrusionOk="0" h="25112" w="76044">
                  <a:moveTo>
                    <a:pt x="1" y="0"/>
                  </a:moveTo>
                  <a:lnTo>
                    <a:pt x="82" y="1648"/>
                  </a:lnTo>
                  <a:lnTo>
                    <a:pt x="76043" y="25112"/>
                  </a:lnTo>
                  <a:lnTo>
                    <a:pt x="75963" y="23466"/>
                  </a:lnTo>
                  <a:lnTo>
                    <a:pt x="1" y="0"/>
                  </a:lnTo>
                  <a:close/>
                </a:path>
              </a:pathLst>
            </a:custGeom>
            <a:solidFill>
              <a:srgbClr val="F6B26B"/>
            </a:solid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6"/>
            <p:cNvSpPr/>
            <p:nvPr/>
          </p:nvSpPr>
          <p:spPr>
            <a:xfrm flipH="1">
              <a:off x="6019639" y="3895699"/>
              <a:ext cx="1342349" cy="443307"/>
            </a:xfrm>
            <a:custGeom>
              <a:rect b="b" l="l" r="r" t="t"/>
              <a:pathLst>
                <a:path extrusionOk="0" h="25113" w="76043">
                  <a:moveTo>
                    <a:pt x="1" y="1"/>
                  </a:moveTo>
                  <a:lnTo>
                    <a:pt x="81" y="1647"/>
                  </a:lnTo>
                  <a:lnTo>
                    <a:pt x="76043" y="25112"/>
                  </a:lnTo>
                  <a:lnTo>
                    <a:pt x="75962" y="23465"/>
                  </a:lnTo>
                  <a:lnTo>
                    <a:pt x="1" y="1"/>
                  </a:lnTo>
                  <a:close/>
                </a:path>
              </a:pathLst>
            </a:custGeom>
            <a:solidFill>
              <a:srgbClr val="F6B26B"/>
            </a:solid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6"/>
            <p:cNvSpPr/>
            <p:nvPr/>
          </p:nvSpPr>
          <p:spPr>
            <a:xfrm flipH="1">
              <a:off x="7149134" y="3789661"/>
              <a:ext cx="98766" cy="109251"/>
            </a:xfrm>
            <a:custGeom>
              <a:rect b="b" l="l" r="r" t="t"/>
              <a:pathLst>
                <a:path extrusionOk="0" h="6189" w="5595">
                  <a:moveTo>
                    <a:pt x="1" y="0"/>
                  </a:moveTo>
                  <a:lnTo>
                    <a:pt x="230" y="4575"/>
                  </a:lnTo>
                  <a:lnTo>
                    <a:pt x="2798" y="3094"/>
                  </a:lnTo>
                  <a:lnTo>
                    <a:pt x="5595" y="6188"/>
                  </a:lnTo>
                  <a:lnTo>
                    <a:pt x="5373" y="1659"/>
                  </a:lnTo>
                  <a:lnTo>
                    <a:pt x="1" y="0"/>
                  </a:lnTo>
                  <a:close/>
                </a:path>
              </a:pathLst>
            </a:custGeom>
            <a:solidFill>
              <a:srgbClr val="8F3B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6"/>
            <p:cNvSpPr/>
            <p:nvPr/>
          </p:nvSpPr>
          <p:spPr>
            <a:xfrm flipH="1">
              <a:off x="4904702" y="2997275"/>
              <a:ext cx="1164023" cy="883402"/>
            </a:xfrm>
            <a:custGeom>
              <a:rect b="b" l="l" r="r" t="t"/>
              <a:pathLst>
                <a:path extrusionOk="0" h="50044" w="65002">
                  <a:moveTo>
                    <a:pt x="64383" y="0"/>
                  </a:moveTo>
                  <a:lnTo>
                    <a:pt x="1" y="35979"/>
                  </a:lnTo>
                  <a:lnTo>
                    <a:pt x="688" y="50043"/>
                  </a:lnTo>
                  <a:lnTo>
                    <a:pt x="65001" y="12643"/>
                  </a:lnTo>
                  <a:lnTo>
                    <a:pt x="643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6"/>
            <p:cNvSpPr/>
            <p:nvPr/>
          </p:nvSpPr>
          <p:spPr>
            <a:xfrm flipH="1">
              <a:off x="4914486" y="2997275"/>
              <a:ext cx="1137598" cy="660927"/>
            </a:xfrm>
            <a:custGeom>
              <a:rect b="b" l="l" r="r" t="t"/>
              <a:pathLst>
                <a:path extrusionOk="0" h="37441" w="64444">
                  <a:moveTo>
                    <a:pt x="64383" y="0"/>
                  </a:moveTo>
                  <a:lnTo>
                    <a:pt x="1" y="35979"/>
                  </a:lnTo>
                  <a:lnTo>
                    <a:pt x="73" y="37441"/>
                  </a:lnTo>
                  <a:lnTo>
                    <a:pt x="64443" y="1225"/>
                  </a:lnTo>
                  <a:lnTo>
                    <a:pt x="64383" y="0"/>
                  </a:lnTo>
                  <a:close/>
                </a:path>
              </a:pathLst>
            </a:custGeom>
            <a:solidFill>
              <a:srgbClr val="41966F"/>
            </a:solidFill>
            <a:ln cap="flat" cmpd="sng" w="9525">
              <a:solidFill>
                <a:srgbClr val="41966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6"/>
            <p:cNvSpPr/>
            <p:nvPr/>
          </p:nvSpPr>
          <p:spPr>
            <a:xfrm flipH="1">
              <a:off x="4903842" y="3214860"/>
              <a:ext cx="1137192" cy="669295"/>
            </a:xfrm>
            <a:custGeom>
              <a:rect b="b" l="l" r="r" t="t"/>
              <a:pathLst>
                <a:path extrusionOk="0" h="37915" w="64421">
                  <a:moveTo>
                    <a:pt x="64360" y="0"/>
                  </a:moveTo>
                  <a:lnTo>
                    <a:pt x="1" y="36452"/>
                  </a:lnTo>
                  <a:lnTo>
                    <a:pt x="73" y="37914"/>
                  </a:lnTo>
                  <a:lnTo>
                    <a:pt x="64420" y="1225"/>
                  </a:lnTo>
                  <a:lnTo>
                    <a:pt x="64360" y="0"/>
                  </a:lnTo>
                  <a:close/>
                </a:path>
              </a:pathLst>
            </a:custGeom>
            <a:solidFill>
              <a:srgbClr val="41966F"/>
            </a:solidFill>
            <a:ln cap="flat" cmpd="sng" w="9525">
              <a:solidFill>
                <a:srgbClr val="41966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6"/>
            <p:cNvSpPr/>
            <p:nvPr/>
          </p:nvSpPr>
          <p:spPr>
            <a:xfrm flipH="1">
              <a:off x="4915545" y="2733212"/>
              <a:ext cx="2299379" cy="899183"/>
            </a:xfrm>
            <a:custGeom>
              <a:rect b="b" l="l" r="r" t="t"/>
              <a:pathLst>
                <a:path extrusionOk="0" h="50938" w="130258">
                  <a:moveTo>
                    <a:pt x="70477" y="0"/>
                  </a:moveTo>
                  <a:lnTo>
                    <a:pt x="0" y="30763"/>
                  </a:lnTo>
                  <a:lnTo>
                    <a:pt x="3067" y="34896"/>
                  </a:lnTo>
                  <a:lnTo>
                    <a:pt x="2913" y="31738"/>
                  </a:lnTo>
                  <a:lnTo>
                    <a:pt x="65875" y="50938"/>
                  </a:lnTo>
                  <a:lnTo>
                    <a:pt x="130257" y="14959"/>
                  </a:lnTo>
                  <a:lnTo>
                    <a:pt x="70477" y="0"/>
                  </a:lnTo>
                  <a:close/>
                </a:path>
              </a:pathLst>
            </a:custGeom>
            <a:solidFill>
              <a:srgbClr val="6BC2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6"/>
            <p:cNvSpPr/>
            <p:nvPr/>
          </p:nvSpPr>
          <p:spPr>
            <a:xfrm flipH="1">
              <a:off x="6039974" y="3296397"/>
              <a:ext cx="1168066" cy="585480"/>
            </a:xfrm>
            <a:custGeom>
              <a:rect b="b" l="l" r="r" t="t"/>
              <a:pathLst>
                <a:path extrusionOk="0" h="33167" w="66170">
                  <a:moveTo>
                    <a:pt x="2444" y="1"/>
                  </a:moveTo>
                  <a:cubicBezTo>
                    <a:pt x="1136" y="1"/>
                    <a:pt x="0" y="1012"/>
                    <a:pt x="64" y="2314"/>
                  </a:cubicBezTo>
                  <a:lnTo>
                    <a:pt x="512" y="11482"/>
                  </a:lnTo>
                  <a:cubicBezTo>
                    <a:pt x="556" y="12399"/>
                    <a:pt x="1205" y="13195"/>
                    <a:pt x="2145" y="13484"/>
                  </a:cubicBezTo>
                  <a:lnTo>
                    <a:pt x="65818" y="33153"/>
                  </a:lnTo>
                  <a:cubicBezTo>
                    <a:pt x="65846" y="33162"/>
                    <a:pt x="65875" y="33166"/>
                    <a:pt x="65903" y="33166"/>
                  </a:cubicBezTo>
                  <a:cubicBezTo>
                    <a:pt x="66046" y="33166"/>
                    <a:pt x="66170" y="33055"/>
                    <a:pt x="66163" y="32911"/>
                  </a:cubicBezTo>
                  <a:lnTo>
                    <a:pt x="65500" y="19359"/>
                  </a:lnTo>
                  <a:lnTo>
                    <a:pt x="3205" y="116"/>
                  </a:lnTo>
                  <a:cubicBezTo>
                    <a:pt x="2950" y="38"/>
                    <a:pt x="2693" y="1"/>
                    <a:pt x="24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6"/>
            <p:cNvSpPr/>
            <p:nvPr/>
          </p:nvSpPr>
          <p:spPr>
            <a:xfrm flipH="1">
              <a:off x="6135351" y="3645758"/>
              <a:ext cx="85297" cy="159367"/>
            </a:xfrm>
            <a:custGeom>
              <a:rect b="b" l="l" r="r" t="t"/>
              <a:pathLst>
                <a:path extrusionOk="0" h="9028" w="4832">
                  <a:moveTo>
                    <a:pt x="1" y="0"/>
                  </a:moveTo>
                  <a:lnTo>
                    <a:pt x="199" y="7635"/>
                  </a:lnTo>
                  <a:lnTo>
                    <a:pt x="2416" y="6356"/>
                  </a:lnTo>
                  <a:lnTo>
                    <a:pt x="4832" y="9028"/>
                  </a:lnTo>
                  <a:lnTo>
                    <a:pt x="4641" y="1432"/>
                  </a:lnTo>
                  <a:lnTo>
                    <a:pt x="1" y="0"/>
                  </a:ln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6"/>
            <p:cNvSpPr/>
            <p:nvPr/>
          </p:nvSpPr>
          <p:spPr>
            <a:xfrm flipH="1">
              <a:off x="7109363" y="3276255"/>
              <a:ext cx="105562" cy="275838"/>
            </a:xfrm>
            <a:custGeom>
              <a:rect b="b" l="l" r="r" t="t"/>
              <a:pathLst>
                <a:path extrusionOk="0" h="15626" w="5980">
                  <a:moveTo>
                    <a:pt x="0" y="0"/>
                  </a:moveTo>
                  <a:lnTo>
                    <a:pt x="685" y="14003"/>
                  </a:lnTo>
                  <a:lnTo>
                    <a:pt x="5980" y="15625"/>
                  </a:lnTo>
                  <a:lnTo>
                    <a:pt x="5980" y="15625"/>
                  </a:lnTo>
                  <a:lnTo>
                    <a:pt x="5295" y="1622"/>
                  </a:lnTo>
                  <a:lnTo>
                    <a:pt x="0" y="0"/>
                  </a:lnTo>
                  <a:close/>
                </a:path>
              </a:pathLst>
            </a:custGeom>
            <a:solidFill>
              <a:srgbClr val="4C7E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6"/>
            <p:cNvSpPr/>
            <p:nvPr/>
          </p:nvSpPr>
          <p:spPr>
            <a:xfrm flipH="1">
              <a:off x="7182762" y="3276255"/>
              <a:ext cx="32163" cy="253825"/>
            </a:xfrm>
            <a:custGeom>
              <a:rect b="b" l="l" r="r" t="t"/>
              <a:pathLst>
                <a:path extrusionOk="0" h="14379" w="1822">
                  <a:moveTo>
                    <a:pt x="0" y="0"/>
                  </a:moveTo>
                  <a:lnTo>
                    <a:pt x="685" y="14003"/>
                  </a:lnTo>
                  <a:lnTo>
                    <a:pt x="1822" y="14378"/>
                  </a:lnTo>
                  <a:lnTo>
                    <a:pt x="1137" y="375"/>
                  </a:lnTo>
                  <a:lnTo>
                    <a:pt x="0" y="0"/>
                  </a:lnTo>
                  <a:close/>
                </a:path>
              </a:pathLst>
            </a:custGeom>
            <a:solidFill>
              <a:srgbClr val="4C7E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6"/>
            <p:cNvSpPr/>
            <p:nvPr/>
          </p:nvSpPr>
          <p:spPr>
            <a:xfrm flipH="1">
              <a:off x="6050831" y="3276255"/>
              <a:ext cx="1164094" cy="381241"/>
            </a:xfrm>
            <a:custGeom>
              <a:rect b="b" l="l" r="r" t="t"/>
              <a:pathLst>
                <a:path extrusionOk="0" h="21597" w="65945">
                  <a:moveTo>
                    <a:pt x="0" y="0"/>
                  </a:moveTo>
                  <a:lnTo>
                    <a:pt x="71" y="1423"/>
                  </a:lnTo>
                  <a:lnTo>
                    <a:pt x="65944" y="21597"/>
                  </a:lnTo>
                  <a:lnTo>
                    <a:pt x="65875" y="20175"/>
                  </a:lnTo>
                  <a:lnTo>
                    <a:pt x="0" y="0"/>
                  </a:lnTo>
                  <a:close/>
                </a:path>
              </a:pathLst>
            </a:custGeom>
            <a:solidFill>
              <a:srgbClr val="41966F"/>
            </a:solidFill>
            <a:ln cap="flat" cmpd="sng" w="9525">
              <a:solidFill>
                <a:srgbClr val="41966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6"/>
            <p:cNvSpPr/>
            <p:nvPr/>
          </p:nvSpPr>
          <p:spPr>
            <a:xfrm flipH="1">
              <a:off x="6039198" y="3500160"/>
              <a:ext cx="1165312" cy="383606"/>
            </a:xfrm>
            <a:custGeom>
              <a:rect b="b" l="l" r="r" t="t"/>
              <a:pathLst>
                <a:path extrusionOk="0" h="21731" w="66014">
                  <a:moveTo>
                    <a:pt x="0" y="1"/>
                  </a:moveTo>
                  <a:lnTo>
                    <a:pt x="76" y="1344"/>
                  </a:lnTo>
                  <a:lnTo>
                    <a:pt x="66013" y="21730"/>
                  </a:lnTo>
                  <a:lnTo>
                    <a:pt x="65944" y="20310"/>
                  </a:lnTo>
                  <a:lnTo>
                    <a:pt x="0" y="1"/>
                  </a:lnTo>
                  <a:close/>
                </a:path>
              </a:pathLst>
            </a:custGeom>
            <a:solidFill>
              <a:srgbClr val="41966F"/>
            </a:solidFill>
            <a:ln cap="flat" cmpd="sng" w="9525">
              <a:solidFill>
                <a:srgbClr val="41966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6"/>
            <p:cNvSpPr/>
            <p:nvPr/>
          </p:nvSpPr>
          <p:spPr>
            <a:xfrm flipH="1">
              <a:off x="6460757" y="2573633"/>
              <a:ext cx="1912772" cy="1525141"/>
            </a:xfrm>
            <a:custGeom>
              <a:rect b="b" l="l" r="r" t="t"/>
              <a:pathLst>
                <a:path extrusionOk="0" h="86398" w="108357">
                  <a:moveTo>
                    <a:pt x="85435" y="0"/>
                  </a:moveTo>
                  <a:lnTo>
                    <a:pt x="0" y="49920"/>
                  </a:lnTo>
                  <a:lnTo>
                    <a:pt x="21988" y="82187"/>
                  </a:lnTo>
                  <a:cubicBezTo>
                    <a:pt x="23831" y="84783"/>
                    <a:pt x="28955" y="86397"/>
                    <a:pt x="36014" y="86397"/>
                  </a:cubicBezTo>
                  <a:cubicBezTo>
                    <a:pt x="45881" y="86397"/>
                    <a:pt x="59529" y="83243"/>
                    <a:pt x="73280" y="75208"/>
                  </a:cubicBezTo>
                  <a:cubicBezTo>
                    <a:pt x="84589" y="68602"/>
                    <a:pt x="93598" y="59338"/>
                    <a:pt x="99429" y="50829"/>
                  </a:cubicBezTo>
                  <a:cubicBezTo>
                    <a:pt x="105764" y="41590"/>
                    <a:pt x="108356" y="33247"/>
                    <a:pt x="106084" y="30154"/>
                  </a:cubicBezTo>
                  <a:cubicBezTo>
                    <a:pt x="105917" y="29929"/>
                    <a:pt x="85435" y="0"/>
                    <a:pt x="85435" y="0"/>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6"/>
            <p:cNvSpPr/>
            <p:nvPr/>
          </p:nvSpPr>
          <p:spPr>
            <a:xfrm flipH="1">
              <a:off x="6532832" y="2300513"/>
              <a:ext cx="867744" cy="1176592"/>
            </a:xfrm>
            <a:custGeom>
              <a:rect b="b" l="l" r="r" t="t"/>
              <a:pathLst>
                <a:path extrusionOk="0" h="66653" w="49157">
                  <a:moveTo>
                    <a:pt x="46795" y="1"/>
                  </a:moveTo>
                  <a:lnTo>
                    <a:pt x="0" y="62991"/>
                  </a:lnTo>
                  <a:lnTo>
                    <a:pt x="2496" y="66653"/>
                  </a:lnTo>
                  <a:lnTo>
                    <a:pt x="49157" y="3467"/>
                  </a:lnTo>
                  <a:lnTo>
                    <a:pt x="46795" y="1"/>
                  </a:lnTo>
                  <a:close/>
                </a:path>
              </a:pathLst>
            </a:custGeom>
            <a:solidFill>
              <a:srgbClr val="103440"/>
            </a:solidFill>
            <a:ln cap="flat" cmpd="sng" w="9525">
              <a:solidFill>
                <a:srgbClr val="1034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6"/>
            <p:cNvSpPr/>
            <p:nvPr/>
          </p:nvSpPr>
          <p:spPr>
            <a:xfrm flipH="1">
              <a:off x="6574492" y="2300513"/>
              <a:ext cx="2114046" cy="1398290"/>
            </a:xfrm>
            <a:custGeom>
              <a:rect b="b" l="l" r="r" t="t"/>
              <a:pathLst>
                <a:path extrusionOk="0" h="79212" w="119759">
                  <a:moveTo>
                    <a:pt x="119758" y="1"/>
                  </a:moveTo>
                  <a:lnTo>
                    <a:pt x="49695" y="16838"/>
                  </a:lnTo>
                  <a:lnTo>
                    <a:pt x="1" y="79212"/>
                  </a:lnTo>
                  <a:lnTo>
                    <a:pt x="2977" y="78736"/>
                  </a:lnTo>
                  <a:lnTo>
                    <a:pt x="72961" y="62991"/>
                  </a:lnTo>
                  <a:lnTo>
                    <a:pt x="94231" y="34362"/>
                  </a:lnTo>
                  <a:lnTo>
                    <a:pt x="119758" y="1"/>
                  </a:ln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6"/>
            <p:cNvSpPr/>
            <p:nvPr/>
          </p:nvSpPr>
          <p:spPr>
            <a:xfrm flipH="1">
              <a:off x="7356374" y="3412444"/>
              <a:ext cx="1332181" cy="344524"/>
            </a:xfrm>
            <a:custGeom>
              <a:rect b="b" l="l" r="r" t="t"/>
              <a:pathLst>
                <a:path extrusionOk="0" h="19517" w="75467">
                  <a:moveTo>
                    <a:pt x="72963" y="1"/>
                  </a:moveTo>
                  <a:lnTo>
                    <a:pt x="1" y="16222"/>
                  </a:lnTo>
                  <a:lnTo>
                    <a:pt x="2246" y="19517"/>
                  </a:lnTo>
                  <a:lnTo>
                    <a:pt x="75467" y="3674"/>
                  </a:lnTo>
                  <a:lnTo>
                    <a:pt x="72963" y="1"/>
                  </a:lnTo>
                  <a:close/>
                </a:path>
              </a:pathLst>
            </a:custGeom>
            <a:solidFill>
              <a:srgbClr val="103440"/>
            </a:solidFill>
            <a:ln cap="flat" cmpd="sng" w="9525">
              <a:solidFill>
                <a:srgbClr val="1034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6"/>
            <p:cNvSpPr/>
            <p:nvPr/>
          </p:nvSpPr>
          <p:spPr>
            <a:xfrm flipH="1">
              <a:off x="7541496" y="2918245"/>
              <a:ext cx="157778" cy="107398"/>
            </a:xfrm>
            <a:custGeom>
              <a:rect b="b" l="l" r="r" t="t"/>
              <a:pathLst>
                <a:path extrusionOk="0" h="6084" w="8938">
                  <a:moveTo>
                    <a:pt x="6999" y="1"/>
                  </a:moveTo>
                  <a:cubicBezTo>
                    <a:pt x="5955" y="1"/>
                    <a:pt x="4610" y="395"/>
                    <a:pt x="3315" y="1152"/>
                  </a:cubicBezTo>
                  <a:cubicBezTo>
                    <a:pt x="2717" y="1502"/>
                    <a:pt x="2186" y="1894"/>
                    <a:pt x="1748" y="2302"/>
                  </a:cubicBezTo>
                  <a:cubicBezTo>
                    <a:pt x="535" y="3423"/>
                    <a:pt x="1" y="4657"/>
                    <a:pt x="526" y="5425"/>
                  </a:cubicBezTo>
                  <a:cubicBezTo>
                    <a:pt x="828" y="5868"/>
                    <a:pt x="1435" y="6084"/>
                    <a:pt x="2206" y="6084"/>
                  </a:cubicBezTo>
                  <a:cubicBezTo>
                    <a:pt x="3251" y="6084"/>
                    <a:pt x="4595" y="5689"/>
                    <a:pt x="5891" y="4932"/>
                  </a:cubicBezTo>
                  <a:cubicBezTo>
                    <a:pt x="7322" y="4095"/>
                    <a:pt x="8350" y="3019"/>
                    <a:pt x="8720" y="2075"/>
                  </a:cubicBezTo>
                  <a:cubicBezTo>
                    <a:pt x="8936" y="1537"/>
                    <a:pt x="8937" y="1038"/>
                    <a:pt x="8680" y="660"/>
                  </a:cubicBezTo>
                  <a:cubicBezTo>
                    <a:pt x="8377" y="216"/>
                    <a:pt x="7770" y="1"/>
                    <a:pt x="6999"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6"/>
            <p:cNvSpPr/>
            <p:nvPr/>
          </p:nvSpPr>
          <p:spPr>
            <a:xfrm flipH="1">
              <a:off x="7618020" y="2971944"/>
              <a:ext cx="547333" cy="801882"/>
            </a:xfrm>
            <a:custGeom>
              <a:rect b="b" l="l" r="r" t="t"/>
              <a:pathLst>
                <a:path extrusionOk="0" fill="none" h="45426" w="31006">
                  <a:moveTo>
                    <a:pt x="31006" y="0"/>
                  </a:moveTo>
                  <a:lnTo>
                    <a:pt x="8170" y="30107"/>
                  </a:lnTo>
                  <a:cubicBezTo>
                    <a:pt x="8170" y="30107"/>
                    <a:pt x="3600" y="34414"/>
                    <a:pt x="1" y="45426"/>
                  </a:cubicBezTo>
                </a:path>
              </a:pathLst>
            </a:custGeom>
            <a:solidFill>
              <a:srgbClr val="E06666"/>
            </a:solidFill>
            <a:ln cap="flat" cmpd="sng" w="37125">
              <a:solidFill>
                <a:srgbClr val="E06666"/>
              </a:solidFill>
              <a:prstDash val="solid"/>
              <a:miter lim="12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6"/>
            <p:cNvSpPr/>
            <p:nvPr/>
          </p:nvSpPr>
          <p:spPr>
            <a:xfrm flipH="1">
              <a:off x="8018449" y="3773526"/>
              <a:ext cx="177425" cy="474923"/>
            </a:xfrm>
            <a:custGeom>
              <a:rect b="b" l="l" r="r" t="t"/>
              <a:pathLst>
                <a:path extrusionOk="0" h="26904" w="10051">
                  <a:moveTo>
                    <a:pt x="1890" y="0"/>
                  </a:moveTo>
                  <a:cubicBezTo>
                    <a:pt x="1835" y="0"/>
                    <a:pt x="1782" y="6"/>
                    <a:pt x="1730" y="17"/>
                  </a:cubicBezTo>
                  <a:cubicBezTo>
                    <a:pt x="0" y="380"/>
                    <a:pt x="70" y="6687"/>
                    <a:pt x="1890" y="14109"/>
                  </a:cubicBezTo>
                  <a:cubicBezTo>
                    <a:pt x="3656" y="21307"/>
                    <a:pt x="6419" y="26904"/>
                    <a:pt x="8161" y="26904"/>
                  </a:cubicBezTo>
                  <a:cubicBezTo>
                    <a:pt x="8215" y="26904"/>
                    <a:pt x="8269" y="26898"/>
                    <a:pt x="8321" y="26887"/>
                  </a:cubicBezTo>
                  <a:cubicBezTo>
                    <a:pt x="10050" y="26524"/>
                    <a:pt x="9981" y="20217"/>
                    <a:pt x="8160" y="12795"/>
                  </a:cubicBezTo>
                  <a:cubicBezTo>
                    <a:pt x="6845" y="7435"/>
                    <a:pt x="4980" y="2965"/>
                    <a:pt x="3390" y="1028"/>
                  </a:cubicBezTo>
                  <a:cubicBezTo>
                    <a:pt x="2851" y="365"/>
                    <a:pt x="2335" y="0"/>
                    <a:pt x="1890"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6"/>
            <p:cNvSpPr/>
            <p:nvPr/>
          </p:nvSpPr>
          <p:spPr>
            <a:xfrm flipH="1">
              <a:off x="8103093" y="3729783"/>
              <a:ext cx="120178" cy="105191"/>
            </a:xfrm>
            <a:custGeom>
              <a:rect b="b" l="l" r="r" t="t"/>
              <a:pathLst>
                <a:path extrusionOk="0" h="5959" w="6808">
                  <a:moveTo>
                    <a:pt x="3398" y="0"/>
                  </a:moveTo>
                  <a:cubicBezTo>
                    <a:pt x="3164" y="0"/>
                    <a:pt x="2926" y="24"/>
                    <a:pt x="2688" y="74"/>
                  </a:cubicBezTo>
                  <a:cubicBezTo>
                    <a:pt x="2120" y="194"/>
                    <a:pt x="1620" y="447"/>
                    <a:pt x="1225" y="783"/>
                  </a:cubicBezTo>
                  <a:cubicBezTo>
                    <a:pt x="408" y="1485"/>
                    <a:pt x="1" y="2557"/>
                    <a:pt x="265" y="3637"/>
                  </a:cubicBezTo>
                  <a:cubicBezTo>
                    <a:pt x="605" y="5019"/>
                    <a:pt x="1934" y="5958"/>
                    <a:pt x="3402" y="5958"/>
                  </a:cubicBezTo>
                  <a:cubicBezTo>
                    <a:pt x="3637" y="5958"/>
                    <a:pt x="3875" y="5934"/>
                    <a:pt x="4113" y="5884"/>
                  </a:cubicBezTo>
                  <a:cubicBezTo>
                    <a:pt x="4622" y="5779"/>
                    <a:pt x="5101" y="5555"/>
                    <a:pt x="5507" y="5230"/>
                  </a:cubicBezTo>
                  <a:cubicBezTo>
                    <a:pt x="6376" y="4534"/>
                    <a:pt x="6807" y="3431"/>
                    <a:pt x="6536" y="2322"/>
                  </a:cubicBezTo>
                  <a:cubicBezTo>
                    <a:pt x="6196" y="940"/>
                    <a:pt x="4867" y="0"/>
                    <a:pt x="3398"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6"/>
            <p:cNvSpPr/>
            <p:nvPr/>
          </p:nvSpPr>
          <p:spPr>
            <a:xfrm flipH="1">
              <a:off x="4643962" y="2295482"/>
              <a:ext cx="592983" cy="1419420"/>
            </a:xfrm>
            <a:custGeom>
              <a:rect b="b" l="l" r="r" t="t"/>
              <a:pathLst>
                <a:path extrusionOk="0" h="80409" w="33592">
                  <a:moveTo>
                    <a:pt x="9891" y="0"/>
                  </a:moveTo>
                  <a:lnTo>
                    <a:pt x="1" y="3030"/>
                  </a:lnTo>
                  <a:lnTo>
                    <a:pt x="23701" y="80408"/>
                  </a:lnTo>
                  <a:lnTo>
                    <a:pt x="33591" y="77378"/>
                  </a:lnTo>
                  <a:lnTo>
                    <a:pt x="9891" y="0"/>
                  </a:lnTo>
                  <a:close/>
                </a:path>
              </a:pathLst>
            </a:custGeom>
            <a:solidFill>
              <a:srgbClr val="AB9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6"/>
            <p:cNvSpPr/>
            <p:nvPr/>
          </p:nvSpPr>
          <p:spPr>
            <a:xfrm flipH="1">
              <a:off x="4738450" y="2325067"/>
              <a:ext cx="435399" cy="1382685"/>
            </a:xfrm>
            <a:custGeom>
              <a:rect b="b" l="l" r="r" t="t"/>
              <a:pathLst>
                <a:path extrusionOk="0" h="78328" w="24665">
                  <a:moveTo>
                    <a:pt x="1104" y="1"/>
                  </a:moveTo>
                  <a:lnTo>
                    <a:pt x="1" y="335"/>
                  </a:lnTo>
                  <a:lnTo>
                    <a:pt x="23561" y="78327"/>
                  </a:lnTo>
                  <a:lnTo>
                    <a:pt x="24664" y="77994"/>
                  </a:lnTo>
                  <a:lnTo>
                    <a:pt x="1104" y="1"/>
                  </a:ln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6"/>
            <p:cNvSpPr/>
            <p:nvPr/>
          </p:nvSpPr>
          <p:spPr>
            <a:xfrm flipH="1">
              <a:off x="4697308" y="2306533"/>
              <a:ext cx="439441" cy="1377213"/>
            </a:xfrm>
            <a:custGeom>
              <a:rect b="b" l="l" r="r" t="t"/>
              <a:pathLst>
                <a:path extrusionOk="0" h="78018" w="24894">
                  <a:moveTo>
                    <a:pt x="1099" y="0"/>
                  </a:moveTo>
                  <a:lnTo>
                    <a:pt x="1" y="337"/>
                  </a:lnTo>
                  <a:lnTo>
                    <a:pt x="23794" y="78017"/>
                  </a:lnTo>
                  <a:lnTo>
                    <a:pt x="24893" y="77680"/>
                  </a:lnTo>
                  <a:lnTo>
                    <a:pt x="1099" y="0"/>
                  </a:ln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6"/>
            <p:cNvSpPr/>
            <p:nvPr/>
          </p:nvSpPr>
          <p:spPr>
            <a:xfrm flipH="1">
              <a:off x="5062273" y="2172233"/>
              <a:ext cx="174601" cy="176490"/>
            </a:xfrm>
            <a:custGeom>
              <a:rect b="b" l="l" r="r" t="t"/>
              <a:pathLst>
                <a:path extrusionOk="0" h="9998" w="9891">
                  <a:moveTo>
                    <a:pt x="2532" y="1"/>
                  </a:moveTo>
                  <a:lnTo>
                    <a:pt x="1758" y="3071"/>
                  </a:lnTo>
                  <a:lnTo>
                    <a:pt x="0" y="9997"/>
                  </a:lnTo>
                  <a:lnTo>
                    <a:pt x="9890" y="6967"/>
                  </a:lnTo>
                  <a:lnTo>
                    <a:pt x="4796" y="2140"/>
                  </a:lnTo>
                  <a:lnTo>
                    <a:pt x="2532" y="1"/>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6"/>
            <p:cNvSpPr/>
            <p:nvPr/>
          </p:nvSpPr>
          <p:spPr>
            <a:xfrm flipH="1">
              <a:off x="5152213" y="2172233"/>
              <a:ext cx="53628" cy="54211"/>
            </a:xfrm>
            <a:custGeom>
              <a:rect b="b" l="l" r="r" t="t"/>
              <a:pathLst>
                <a:path extrusionOk="0" h="3071" w="3038">
                  <a:moveTo>
                    <a:pt x="774" y="1"/>
                  </a:moveTo>
                  <a:lnTo>
                    <a:pt x="0" y="3071"/>
                  </a:lnTo>
                  <a:lnTo>
                    <a:pt x="3038" y="2140"/>
                  </a:lnTo>
                  <a:lnTo>
                    <a:pt x="774" y="1"/>
                  </a:ln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6"/>
            <p:cNvSpPr/>
            <p:nvPr/>
          </p:nvSpPr>
          <p:spPr>
            <a:xfrm flipH="1">
              <a:off x="5483956" y="1462161"/>
              <a:ext cx="314303" cy="323200"/>
            </a:xfrm>
            <a:custGeom>
              <a:rect b="b" l="l" r="r" t="t"/>
              <a:pathLst>
                <a:path extrusionOk="0" h="18309" w="17805">
                  <a:moveTo>
                    <a:pt x="1873" y="0"/>
                  </a:moveTo>
                  <a:cubicBezTo>
                    <a:pt x="959" y="0"/>
                    <a:pt x="0" y="844"/>
                    <a:pt x="358" y="2457"/>
                  </a:cubicBezTo>
                  <a:cubicBezTo>
                    <a:pt x="604" y="3558"/>
                    <a:pt x="906" y="5099"/>
                    <a:pt x="2163" y="8668"/>
                  </a:cubicBezTo>
                  <a:cubicBezTo>
                    <a:pt x="3923" y="13664"/>
                    <a:pt x="5196" y="16059"/>
                    <a:pt x="5992" y="17246"/>
                  </a:cubicBezTo>
                  <a:cubicBezTo>
                    <a:pt x="6093" y="17453"/>
                    <a:pt x="6230" y="17639"/>
                    <a:pt x="6399" y="17796"/>
                  </a:cubicBezTo>
                  <a:cubicBezTo>
                    <a:pt x="6481" y="17890"/>
                    <a:pt x="6582" y="17968"/>
                    <a:pt x="6695" y="18024"/>
                  </a:cubicBezTo>
                  <a:cubicBezTo>
                    <a:pt x="6994" y="18210"/>
                    <a:pt x="7341" y="18308"/>
                    <a:pt x="7693" y="18308"/>
                  </a:cubicBezTo>
                  <a:cubicBezTo>
                    <a:pt x="7719" y="18308"/>
                    <a:pt x="7744" y="18308"/>
                    <a:pt x="7770" y="18307"/>
                  </a:cubicBezTo>
                  <a:cubicBezTo>
                    <a:pt x="10832" y="18190"/>
                    <a:pt x="10626" y="18087"/>
                    <a:pt x="14558" y="16918"/>
                  </a:cubicBezTo>
                  <a:cubicBezTo>
                    <a:pt x="17289" y="16105"/>
                    <a:pt x="16843" y="16702"/>
                    <a:pt x="17389" y="15995"/>
                  </a:cubicBezTo>
                  <a:cubicBezTo>
                    <a:pt x="17805" y="15459"/>
                    <a:pt x="17629" y="14220"/>
                    <a:pt x="16944" y="14220"/>
                  </a:cubicBezTo>
                  <a:cubicBezTo>
                    <a:pt x="16897" y="14220"/>
                    <a:pt x="16848" y="14225"/>
                    <a:pt x="16797" y="14237"/>
                  </a:cubicBezTo>
                  <a:cubicBezTo>
                    <a:pt x="15801" y="14470"/>
                    <a:pt x="12234" y="14523"/>
                    <a:pt x="8913" y="14789"/>
                  </a:cubicBezTo>
                  <a:cubicBezTo>
                    <a:pt x="8262" y="12936"/>
                    <a:pt x="7253" y="8881"/>
                    <a:pt x="5813" y="3739"/>
                  </a:cubicBezTo>
                  <a:cubicBezTo>
                    <a:pt x="5525" y="2708"/>
                    <a:pt x="4072" y="840"/>
                    <a:pt x="2445" y="119"/>
                  </a:cubicBezTo>
                  <a:cubicBezTo>
                    <a:pt x="2265" y="40"/>
                    <a:pt x="2070" y="0"/>
                    <a:pt x="1873"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6"/>
            <p:cNvSpPr/>
            <p:nvPr/>
          </p:nvSpPr>
          <p:spPr>
            <a:xfrm flipH="1">
              <a:off x="5660887" y="1456124"/>
              <a:ext cx="314726" cy="557078"/>
            </a:xfrm>
            <a:custGeom>
              <a:rect b="b" l="l" r="r" t="t"/>
              <a:pathLst>
                <a:path extrusionOk="0" h="31558" w="17829">
                  <a:moveTo>
                    <a:pt x="4521" y="1"/>
                  </a:moveTo>
                  <a:cubicBezTo>
                    <a:pt x="2585" y="1"/>
                    <a:pt x="851" y="531"/>
                    <a:pt x="405" y="2500"/>
                  </a:cubicBezTo>
                  <a:cubicBezTo>
                    <a:pt x="171" y="3531"/>
                    <a:pt x="572" y="6802"/>
                    <a:pt x="940" y="7913"/>
                  </a:cubicBezTo>
                  <a:cubicBezTo>
                    <a:pt x="1090" y="8362"/>
                    <a:pt x="1225" y="8814"/>
                    <a:pt x="1347" y="9270"/>
                  </a:cubicBezTo>
                  <a:cubicBezTo>
                    <a:pt x="2031" y="11818"/>
                    <a:pt x="2323" y="14460"/>
                    <a:pt x="2578" y="17083"/>
                  </a:cubicBezTo>
                  <a:cubicBezTo>
                    <a:pt x="2766" y="19007"/>
                    <a:pt x="2548" y="20984"/>
                    <a:pt x="2159" y="22873"/>
                  </a:cubicBezTo>
                  <a:cubicBezTo>
                    <a:pt x="1923" y="24018"/>
                    <a:pt x="1618" y="25149"/>
                    <a:pt x="1277" y="26267"/>
                  </a:cubicBezTo>
                  <a:cubicBezTo>
                    <a:pt x="1149" y="26690"/>
                    <a:pt x="65" y="30106"/>
                    <a:pt x="1" y="30474"/>
                  </a:cubicBezTo>
                  <a:lnTo>
                    <a:pt x="15855" y="31557"/>
                  </a:lnTo>
                  <a:cubicBezTo>
                    <a:pt x="15916" y="28440"/>
                    <a:pt x="13045" y="18440"/>
                    <a:pt x="15871" y="12285"/>
                  </a:cubicBezTo>
                  <a:cubicBezTo>
                    <a:pt x="17829" y="8023"/>
                    <a:pt x="15635" y="7737"/>
                    <a:pt x="14389" y="3993"/>
                  </a:cubicBezTo>
                  <a:cubicBezTo>
                    <a:pt x="14084" y="3075"/>
                    <a:pt x="11870" y="1236"/>
                    <a:pt x="10980" y="946"/>
                  </a:cubicBezTo>
                  <a:cubicBezTo>
                    <a:pt x="10505" y="792"/>
                    <a:pt x="10011" y="712"/>
                    <a:pt x="9520" y="638"/>
                  </a:cubicBezTo>
                  <a:cubicBezTo>
                    <a:pt x="8243" y="447"/>
                    <a:pt x="6297" y="1"/>
                    <a:pt x="4521"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6"/>
            <p:cNvSpPr/>
            <p:nvPr/>
          </p:nvSpPr>
          <p:spPr>
            <a:xfrm flipH="1">
              <a:off x="5691443" y="1994066"/>
              <a:ext cx="482107" cy="1046723"/>
            </a:xfrm>
            <a:custGeom>
              <a:rect b="b" l="l" r="r" t="t"/>
              <a:pathLst>
                <a:path extrusionOk="0" h="59296" w="27311">
                  <a:moveTo>
                    <a:pt x="11214" y="0"/>
                  </a:moveTo>
                  <a:cubicBezTo>
                    <a:pt x="10590" y="2319"/>
                    <a:pt x="10334" y="4254"/>
                    <a:pt x="10259" y="5794"/>
                  </a:cubicBezTo>
                  <a:cubicBezTo>
                    <a:pt x="9830" y="8189"/>
                    <a:pt x="7459" y="25465"/>
                    <a:pt x="6819" y="28633"/>
                  </a:cubicBezTo>
                  <a:cubicBezTo>
                    <a:pt x="6786" y="28797"/>
                    <a:pt x="6760" y="28952"/>
                    <a:pt x="6733" y="29107"/>
                  </a:cubicBezTo>
                  <a:cubicBezTo>
                    <a:pt x="3294" y="34261"/>
                    <a:pt x="707" y="53870"/>
                    <a:pt x="64" y="57267"/>
                  </a:cubicBezTo>
                  <a:cubicBezTo>
                    <a:pt x="1" y="57601"/>
                    <a:pt x="122" y="57671"/>
                    <a:pt x="299" y="57671"/>
                  </a:cubicBezTo>
                  <a:cubicBezTo>
                    <a:pt x="362" y="57671"/>
                    <a:pt x="431" y="57662"/>
                    <a:pt x="502" y="57653"/>
                  </a:cubicBezTo>
                  <a:cubicBezTo>
                    <a:pt x="1225" y="57563"/>
                    <a:pt x="1055" y="56927"/>
                    <a:pt x="1866" y="56927"/>
                  </a:cubicBezTo>
                  <a:cubicBezTo>
                    <a:pt x="1943" y="56927"/>
                    <a:pt x="2030" y="56933"/>
                    <a:pt x="2126" y="56945"/>
                  </a:cubicBezTo>
                  <a:cubicBezTo>
                    <a:pt x="2717" y="57022"/>
                    <a:pt x="2831" y="57845"/>
                    <a:pt x="2831" y="57845"/>
                  </a:cubicBezTo>
                  <a:cubicBezTo>
                    <a:pt x="4372" y="53298"/>
                    <a:pt x="9534" y="37301"/>
                    <a:pt x="11887" y="32502"/>
                  </a:cubicBezTo>
                  <a:cubicBezTo>
                    <a:pt x="12243" y="31779"/>
                    <a:pt x="12425" y="31125"/>
                    <a:pt x="12495" y="30531"/>
                  </a:cubicBezTo>
                  <a:cubicBezTo>
                    <a:pt x="14388" y="25249"/>
                    <a:pt x="17392" y="16151"/>
                    <a:pt x="18240" y="12224"/>
                  </a:cubicBezTo>
                  <a:cubicBezTo>
                    <a:pt x="18691" y="16717"/>
                    <a:pt x="19749" y="26867"/>
                    <a:pt x="20670" y="31612"/>
                  </a:cubicBezTo>
                  <a:cubicBezTo>
                    <a:pt x="18591" y="38042"/>
                    <a:pt x="20753" y="51591"/>
                    <a:pt x="20423" y="59296"/>
                  </a:cubicBezTo>
                  <a:cubicBezTo>
                    <a:pt x="21264" y="58093"/>
                    <a:pt x="22007" y="57768"/>
                    <a:pt x="22399" y="57768"/>
                  </a:cubicBezTo>
                  <a:cubicBezTo>
                    <a:pt x="22430" y="57768"/>
                    <a:pt x="22459" y="57770"/>
                    <a:pt x="22486" y="57773"/>
                  </a:cubicBezTo>
                  <a:cubicBezTo>
                    <a:pt x="23073" y="57859"/>
                    <a:pt x="23362" y="58347"/>
                    <a:pt x="23362" y="58347"/>
                  </a:cubicBezTo>
                  <a:cubicBezTo>
                    <a:pt x="23947" y="48012"/>
                    <a:pt x="25794" y="37762"/>
                    <a:pt x="26382" y="32438"/>
                  </a:cubicBezTo>
                  <a:cubicBezTo>
                    <a:pt x="26415" y="32142"/>
                    <a:pt x="26429" y="31844"/>
                    <a:pt x="26424" y="31546"/>
                  </a:cubicBezTo>
                  <a:cubicBezTo>
                    <a:pt x="26488" y="31018"/>
                    <a:pt x="26516" y="30486"/>
                    <a:pt x="26511" y="29955"/>
                  </a:cubicBezTo>
                  <a:cubicBezTo>
                    <a:pt x="26493" y="27554"/>
                    <a:pt x="26794" y="17308"/>
                    <a:pt x="26958" y="11190"/>
                  </a:cubicBezTo>
                  <a:cubicBezTo>
                    <a:pt x="27311" y="5840"/>
                    <a:pt x="27068" y="1083"/>
                    <a:pt x="27068" y="1083"/>
                  </a:cubicBezTo>
                  <a:lnTo>
                    <a:pt x="11214" y="0"/>
                  </a:ln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6"/>
            <p:cNvSpPr/>
            <p:nvPr/>
          </p:nvSpPr>
          <p:spPr>
            <a:xfrm flipH="1">
              <a:off x="5654938" y="3011433"/>
              <a:ext cx="163480" cy="72922"/>
            </a:xfrm>
            <a:custGeom>
              <a:rect b="b" l="l" r="r" t="t"/>
              <a:pathLst>
                <a:path extrusionOk="0" h="4131" w="9261">
                  <a:moveTo>
                    <a:pt x="2251" y="0"/>
                  </a:moveTo>
                  <a:cubicBezTo>
                    <a:pt x="1440" y="0"/>
                    <a:pt x="505" y="577"/>
                    <a:pt x="275" y="1793"/>
                  </a:cubicBezTo>
                  <a:cubicBezTo>
                    <a:pt x="0" y="3245"/>
                    <a:pt x="5" y="3327"/>
                    <a:pt x="1301" y="3423"/>
                  </a:cubicBezTo>
                  <a:cubicBezTo>
                    <a:pt x="2286" y="3496"/>
                    <a:pt x="3093" y="3570"/>
                    <a:pt x="3918" y="3761"/>
                  </a:cubicBezTo>
                  <a:cubicBezTo>
                    <a:pt x="4496" y="3895"/>
                    <a:pt x="5466" y="4130"/>
                    <a:pt x="6492" y="4130"/>
                  </a:cubicBezTo>
                  <a:cubicBezTo>
                    <a:pt x="6932" y="4130"/>
                    <a:pt x="7382" y="4087"/>
                    <a:pt x="7815" y="3974"/>
                  </a:cubicBezTo>
                  <a:cubicBezTo>
                    <a:pt x="9260" y="3599"/>
                    <a:pt x="6735" y="3174"/>
                    <a:pt x="5571" y="2556"/>
                  </a:cubicBezTo>
                  <a:cubicBezTo>
                    <a:pt x="4409" y="1938"/>
                    <a:pt x="3598" y="1065"/>
                    <a:pt x="3441" y="700"/>
                  </a:cubicBezTo>
                  <a:cubicBezTo>
                    <a:pt x="3243" y="239"/>
                    <a:pt x="2772" y="0"/>
                    <a:pt x="2251"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6"/>
            <p:cNvSpPr/>
            <p:nvPr/>
          </p:nvSpPr>
          <p:spPr>
            <a:xfrm flipH="1">
              <a:off x="6034096" y="2997522"/>
              <a:ext cx="150470" cy="87839"/>
            </a:xfrm>
            <a:custGeom>
              <a:rect b="b" l="l" r="r" t="t"/>
              <a:pathLst>
                <a:path extrusionOk="0" h="4976" w="8524">
                  <a:moveTo>
                    <a:pt x="2251" y="1"/>
                  </a:moveTo>
                  <a:cubicBezTo>
                    <a:pt x="1441" y="1"/>
                    <a:pt x="506" y="578"/>
                    <a:pt x="276" y="1794"/>
                  </a:cubicBezTo>
                  <a:cubicBezTo>
                    <a:pt x="1" y="3245"/>
                    <a:pt x="6" y="3327"/>
                    <a:pt x="1303" y="3423"/>
                  </a:cubicBezTo>
                  <a:cubicBezTo>
                    <a:pt x="2286" y="3496"/>
                    <a:pt x="2356" y="4414"/>
                    <a:pt x="3182" y="4606"/>
                  </a:cubicBezTo>
                  <a:cubicBezTo>
                    <a:pt x="3759" y="4740"/>
                    <a:pt x="4731" y="4975"/>
                    <a:pt x="5758" y="4975"/>
                  </a:cubicBezTo>
                  <a:cubicBezTo>
                    <a:pt x="6197" y="4975"/>
                    <a:pt x="6646" y="4932"/>
                    <a:pt x="7078" y="4820"/>
                  </a:cubicBezTo>
                  <a:cubicBezTo>
                    <a:pt x="8524" y="4445"/>
                    <a:pt x="5998" y="4020"/>
                    <a:pt x="4834" y="3402"/>
                  </a:cubicBezTo>
                  <a:cubicBezTo>
                    <a:pt x="3672" y="2783"/>
                    <a:pt x="3599" y="1065"/>
                    <a:pt x="3442" y="701"/>
                  </a:cubicBezTo>
                  <a:cubicBezTo>
                    <a:pt x="3243" y="240"/>
                    <a:pt x="2773" y="1"/>
                    <a:pt x="2251" y="1"/>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6"/>
            <p:cNvSpPr/>
            <p:nvPr/>
          </p:nvSpPr>
          <p:spPr>
            <a:xfrm flipH="1">
              <a:off x="5897907" y="1584422"/>
              <a:ext cx="22895" cy="77300"/>
            </a:xfrm>
            <a:custGeom>
              <a:rect b="b" l="l" r="r" t="t"/>
              <a:pathLst>
                <a:path extrusionOk="0" h="4379" w="1297">
                  <a:moveTo>
                    <a:pt x="636" y="1"/>
                  </a:moveTo>
                  <a:cubicBezTo>
                    <a:pt x="407" y="1610"/>
                    <a:pt x="191" y="3077"/>
                    <a:pt x="0" y="4379"/>
                  </a:cubicBezTo>
                  <a:lnTo>
                    <a:pt x="1297" y="385"/>
                  </a:lnTo>
                  <a:cubicBezTo>
                    <a:pt x="1077" y="257"/>
                    <a:pt x="858" y="128"/>
                    <a:pt x="636"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6"/>
            <p:cNvSpPr/>
            <p:nvPr/>
          </p:nvSpPr>
          <p:spPr>
            <a:xfrm flipH="1">
              <a:off x="5820007" y="1343730"/>
              <a:ext cx="78642" cy="167399"/>
            </a:xfrm>
            <a:custGeom>
              <a:rect b="b" l="l" r="r" t="t"/>
              <a:pathLst>
                <a:path extrusionOk="0" h="9483" w="4455">
                  <a:moveTo>
                    <a:pt x="913" y="0"/>
                  </a:moveTo>
                  <a:cubicBezTo>
                    <a:pt x="883" y="170"/>
                    <a:pt x="360" y="3815"/>
                    <a:pt x="120" y="6623"/>
                  </a:cubicBezTo>
                  <a:cubicBezTo>
                    <a:pt x="1" y="8000"/>
                    <a:pt x="906" y="9376"/>
                    <a:pt x="1897" y="9475"/>
                  </a:cubicBezTo>
                  <a:cubicBezTo>
                    <a:pt x="1911" y="9477"/>
                    <a:pt x="1925" y="9478"/>
                    <a:pt x="1940" y="9479"/>
                  </a:cubicBezTo>
                  <a:cubicBezTo>
                    <a:pt x="1967" y="9481"/>
                    <a:pt x="1994" y="9482"/>
                    <a:pt x="2022" y="9482"/>
                  </a:cubicBezTo>
                  <a:cubicBezTo>
                    <a:pt x="2979" y="9482"/>
                    <a:pt x="4141" y="8364"/>
                    <a:pt x="4148" y="7043"/>
                  </a:cubicBezTo>
                  <a:cubicBezTo>
                    <a:pt x="4159" y="4584"/>
                    <a:pt x="4447" y="2088"/>
                    <a:pt x="4454" y="2050"/>
                  </a:cubicBezTo>
                  <a:lnTo>
                    <a:pt x="913" y="0"/>
                  </a:lnTo>
                  <a:close/>
                </a:path>
              </a:pathLst>
            </a:custGeom>
            <a:solidFill>
              <a:srgbClr val="D689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6"/>
            <p:cNvSpPr/>
            <p:nvPr/>
          </p:nvSpPr>
          <p:spPr>
            <a:xfrm flipH="1">
              <a:off x="5726254" y="1161150"/>
              <a:ext cx="190470" cy="264505"/>
            </a:xfrm>
            <a:custGeom>
              <a:rect b="b" l="l" r="r" t="t"/>
              <a:pathLst>
                <a:path extrusionOk="0" h="14984" w="10790">
                  <a:moveTo>
                    <a:pt x="5352" y="0"/>
                  </a:moveTo>
                  <a:cubicBezTo>
                    <a:pt x="3095" y="0"/>
                    <a:pt x="0" y="826"/>
                    <a:pt x="211" y="7559"/>
                  </a:cubicBezTo>
                  <a:cubicBezTo>
                    <a:pt x="309" y="10709"/>
                    <a:pt x="354" y="11407"/>
                    <a:pt x="1633" y="12782"/>
                  </a:cubicBezTo>
                  <a:cubicBezTo>
                    <a:pt x="2912" y="14157"/>
                    <a:pt x="4825" y="14877"/>
                    <a:pt x="6308" y="14978"/>
                  </a:cubicBezTo>
                  <a:cubicBezTo>
                    <a:pt x="6359" y="14982"/>
                    <a:pt x="6411" y="14984"/>
                    <a:pt x="6462" y="14984"/>
                  </a:cubicBezTo>
                  <a:cubicBezTo>
                    <a:pt x="7991" y="14984"/>
                    <a:pt x="9227" y="13435"/>
                    <a:pt x="9664" y="12178"/>
                  </a:cubicBezTo>
                  <a:cubicBezTo>
                    <a:pt x="10133" y="10832"/>
                    <a:pt x="10789" y="7647"/>
                    <a:pt x="10574" y="4191"/>
                  </a:cubicBezTo>
                  <a:cubicBezTo>
                    <a:pt x="10465" y="2440"/>
                    <a:pt x="8466" y="187"/>
                    <a:pt x="6255" y="36"/>
                  </a:cubicBezTo>
                  <a:cubicBezTo>
                    <a:pt x="5979" y="17"/>
                    <a:pt x="5674" y="0"/>
                    <a:pt x="5352" y="0"/>
                  </a:cubicBezTo>
                  <a:close/>
                </a:path>
              </a:pathLst>
            </a:custGeom>
            <a:solidFill>
              <a:srgbClr val="EB97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6"/>
            <p:cNvSpPr/>
            <p:nvPr/>
          </p:nvSpPr>
          <p:spPr>
            <a:xfrm flipH="1">
              <a:off x="5720305" y="1122950"/>
              <a:ext cx="352167" cy="327613"/>
            </a:xfrm>
            <a:custGeom>
              <a:rect b="b" l="l" r="r" t="t"/>
              <a:pathLst>
                <a:path extrusionOk="0" h="18559" w="19950">
                  <a:moveTo>
                    <a:pt x="5756" y="165"/>
                  </a:moveTo>
                  <a:cubicBezTo>
                    <a:pt x="7247" y="165"/>
                    <a:pt x="8643" y="706"/>
                    <a:pt x="9291" y="999"/>
                  </a:cubicBezTo>
                  <a:cubicBezTo>
                    <a:pt x="8392" y="774"/>
                    <a:pt x="7481" y="635"/>
                    <a:pt x="6589" y="635"/>
                  </a:cubicBezTo>
                  <a:cubicBezTo>
                    <a:pt x="5428" y="635"/>
                    <a:pt x="4301" y="870"/>
                    <a:pt x="3278" y="1456"/>
                  </a:cubicBezTo>
                  <a:cubicBezTo>
                    <a:pt x="2298" y="2018"/>
                    <a:pt x="1536" y="2899"/>
                    <a:pt x="1051" y="3917"/>
                  </a:cubicBezTo>
                  <a:cubicBezTo>
                    <a:pt x="1601" y="2245"/>
                    <a:pt x="2508" y="1116"/>
                    <a:pt x="3753" y="561"/>
                  </a:cubicBezTo>
                  <a:cubicBezTo>
                    <a:pt x="4401" y="274"/>
                    <a:pt x="5088" y="165"/>
                    <a:pt x="5756" y="165"/>
                  </a:cubicBezTo>
                  <a:close/>
                  <a:moveTo>
                    <a:pt x="5752" y="0"/>
                  </a:moveTo>
                  <a:cubicBezTo>
                    <a:pt x="5064" y="0"/>
                    <a:pt x="4355" y="112"/>
                    <a:pt x="3685" y="409"/>
                  </a:cubicBezTo>
                  <a:cubicBezTo>
                    <a:pt x="2189" y="1075"/>
                    <a:pt x="1168" y="2525"/>
                    <a:pt x="649" y="4723"/>
                  </a:cubicBezTo>
                  <a:lnTo>
                    <a:pt x="730" y="4742"/>
                  </a:lnTo>
                  <a:cubicBezTo>
                    <a:pt x="365" y="5922"/>
                    <a:pt x="351" y="7210"/>
                    <a:pt x="785" y="8370"/>
                  </a:cubicBezTo>
                  <a:cubicBezTo>
                    <a:pt x="1220" y="9530"/>
                    <a:pt x="2025" y="10527"/>
                    <a:pt x="2453" y="11693"/>
                  </a:cubicBezTo>
                  <a:cubicBezTo>
                    <a:pt x="3383" y="14233"/>
                    <a:pt x="2422" y="16898"/>
                    <a:pt x="0" y="18106"/>
                  </a:cubicBezTo>
                  <a:cubicBezTo>
                    <a:pt x="372" y="18424"/>
                    <a:pt x="838" y="18559"/>
                    <a:pt x="1323" y="18559"/>
                  </a:cubicBezTo>
                  <a:cubicBezTo>
                    <a:pt x="1938" y="18559"/>
                    <a:pt x="2583" y="18341"/>
                    <a:pt x="3104" y="18004"/>
                  </a:cubicBezTo>
                  <a:cubicBezTo>
                    <a:pt x="4037" y="17402"/>
                    <a:pt x="4643" y="16075"/>
                    <a:pt x="5495" y="15364"/>
                  </a:cubicBezTo>
                  <a:cubicBezTo>
                    <a:pt x="6898" y="14195"/>
                    <a:pt x="6835" y="10770"/>
                    <a:pt x="8587" y="10770"/>
                  </a:cubicBezTo>
                  <a:cubicBezTo>
                    <a:pt x="8620" y="10770"/>
                    <a:pt x="8654" y="10771"/>
                    <a:pt x="8689" y="10774"/>
                  </a:cubicBezTo>
                  <a:lnTo>
                    <a:pt x="11507" y="8855"/>
                  </a:lnTo>
                  <a:cubicBezTo>
                    <a:pt x="13774" y="8356"/>
                    <a:pt x="16590" y="7707"/>
                    <a:pt x="18145" y="6441"/>
                  </a:cubicBezTo>
                  <a:cubicBezTo>
                    <a:pt x="18746" y="6857"/>
                    <a:pt x="19264" y="7291"/>
                    <a:pt x="19422" y="7844"/>
                  </a:cubicBezTo>
                  <a:cubicBezTo>
                    <a:pt x="19458" y="7970"/>
                    <a:pt x="19495" y="8027"/>
                    <a:pt x="19532" y="8027"/>
                  </a:cubicBezTo>
                  <a:cubicBezTo>
                    <a:pt x="19764" y="8027"/>
                    <a:pt x="19950" y="5732"/>
                    <a:pt x="19399" y="4564"/>
                  </a:cubicBezTo>
                  <a:cubicBezTo>
                    <a:pt x="19068" y="3864"/>
                    <a:pt x="17983" y="2753"/>
                    <a:pt x="17070" y="2346"/>
                  </a:cubicBezTo>
                  <a:cubicBezTo>
                    <a:pt x="16043" y="1602"/>
                    <a:pt x="14872" y="1310"/>
                    <a:pt x="13733" y="1310"/>
                  </a:cubicBezTo>
                  <a:cubicBezTo>
                    <a:pt x="12930" y="1310"/>
                    <a:pt x="12143" y="1455"/>
                    <a:pt x="11433" y="1688"/>
                  </a:cubicBezTo>
                  <a:cubicBezTo>
                    <a:pt x="10873" y="1472"/>
                    <a:pt x="10297" y="1276"/>
                    <a:pt x="9713" y="1112"/>
                  </a:cubicBezTo>
                  <a:lnTo>
                    <a:pt x="9754" y="1038"/>
                  </a:lnTo>
                  <a:cubicBezTo>
                    <a:pt x="9728" y="1024"/>
                    <a:pt x="7835" y="0"/>
                    <a:pt x="5752" y="0"/>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6"/>
            <p:cNvSpPr/>
            <p:nvPr/>
          </p:nvSpPr>
          <p:spPr>
            <a:xfrm flipH="1">
              <a:off x="5890087" y="1266483"/>
              <a:ext cx="50274" cy="72199"/>
            </a:xfrm>
            <a:custGeom>
              <a:rect b="b" l="l" r="r" t="t"/>
              <a:pathLst>
                <a:path extrusionOk="0" h="4090" w="2848">
                  <a:moveTo>
                    <a:pt x="948" y="0"/>
                  </a:moveTo>
                  <a:cubicBezTo>
                    <a:pt x="883" y="0"/>
                    <a:pt x="819" y="10"/>
                    <a:pt x="757" y="30"/>
                  </a:cubicBezTo>
                  <a:cubicBezTo>
                    <a:pt x="175" y="224"/>
                    <a:pt x="1" y="1281"/>
                    <a:pt x="369" y="2393"/>
                  </a:cubicBezTo>
                  <a:cubicBezTo>
                    <a:pt x="698" y="3388"/>
                    <a:pt x="1349" y="4089"/>
                    <a:pt x="1900" y="4089"/>
                  </a:cubicBezTo>
                  <a:cubicBezTo>
                    <a:pt x="1965" y="4089"/>
                    <a:pt x="2029" y="4079"/>
                    <a:pt x="2091" y="4059"/>
                  </a:cubicBezTo>
                  <a:cubicBezTo>
                    <a:pt x="2672" y="3867"/>
                    <a:pt x="2848" y="2808"/>
                    <a:pt x="2479" y="1696"/>
                  </a:cubicBezTo>
                  <a:cubicBezTo>
                    <a:pt x="2149" y="701"/>
                    <a:pt x="1498" y="0"/>
                    <a:pt x="948" y="0"/>
                  </a:cubicBezTo>
                  <a:close/>
                </a:path>
              </a:pathLst>
            </a:custGeom>
            <a:solidFill>
              <a:srgbClr val="EB97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6"/>
            <p:cNvSpPr/>
            <p:nvPr/>
          </p:nvSpPr>
          <p:spPr>
            <a:xfrm flipH="1">
              <a:off x="5515942" y="1600380"/>
              <a:ext cx="163939" cy="254249"/>
            </a:xfrm>
            <a:custGeom>
              <a:rect b="b" l="l" r="r" t="t"/>
              <a:pathLst>
                <a:path extrusionOk="0" h="14403" w="9287">
                  <a:moveTo>
                    <a:pt x="9286" y="1"/>
                  </a:moveTo>
                  <a:lnTo>
                    <a:pt x="0" y="2003"/>
                  </a:lnTo>
                  <a:lnTo>
                    <a:pt x="0" y="14403"/>
                  </a:lnTo>
                  <a:lnTo>
                    <a:pt x="9286" y="12401"/>
                  </a:lnTo>
                  <a:lnTo>
                    <a:pt x="9286" y="1"/>
                  </a:lnTo>
                  <a:close/>
                </a:path>
              </a:pathLst>
            </a:custGeom>
            <a:solidFill>
              <a:srgbClr val="AB9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6"/>
            <p:cNvSpPr/>
            <p:nvPr/>
          </p:nvSpPr>
          <p:spPr>
            <a:xfrm flipH="1">
              <a:off x="5684753" y="1722624"/>
              <a:ext cx="59348" cy="29356"/>
            </a:xfrm>
            <a:custGeom>
              <a:rect b="b" l="l" r="r" t="t"/>
              <a:pathLst>
                <a:path extrusionOk="0" h="1663" w="3362">
                  <a:moveTo>
                    <a:pt x="2828" y="1"/>
                  </a:moveTo>
                  <a:cubicBezTo>
                    <a:pt x="2808" y="1"/>
                    <a:pt x="2785" y="2"/>
                    <a:pt x="2760" y="5"/>
                  </a:cubicBezTo>
                  <a:cubicBezTo>
                    <a:pt x="2074" y="76"/>
                    <a:pt x="1086" y="661"/>
                    <a:pt x="340" y="1250"/>
                  </a:cubicBezTo>
                  <a:cubicBezTo>
                    <a:pt x="0" y="1518"/>
                    <a:pt x="286" y="1662"/>
                    <a:pt x="703" y="1662"/>
                  </a:cubicBezTo>
                  <a:cubicBezTo>
                    <a:pt x="1058" y="1662"/>
                    <a:pt x="1507" y="1558"/>
                    <a:pt x="1750" y="1336"/>
                  </a:cubicBezTo>
                  <a:cubicBezTo>
                    <a:pt x="2262" y="870"/>
                    <a:pt x="3362" y="1"/>
                    <a:pt x="2828" y="1"/>
                  </a:cubicBezTo>
                  <a:close/>
                </a:path>
              </a:pathLst>
            </a:custGeom>
            <a:solidFill>
              <a:srgbClr val="EB97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6"/>
            <p:cNvSpPr/>
            <p:nvPr/>
          </p:nvSpPr>
          <p:spPr>
            <a:xfrm flipH="1">
              <a:off x="5637003" y="1734362"/>
              <a:ext cx="110946" cy="47362"/>
            </a:xfrm>
            <a:custGeom>
              <a:rect b="b" l="l" r="r" t="t"/>
              <a:pathLst>
                <a:path extrusionOk="0" h="2683" w="6285">
                  <a:moveTo>
                    <a:pt x="4724" y="1"/>
                  </a:moveTo>
                  <a:cubicBezTo>
                    <a:pt x="3977" y="1"/>
                    <a:pt x="3058" y="334"/>
                    <a:pt x="1589" y="569"/>
                  </a:cubicBezTo>
                  <a:cubicBezTo>
                    <a:pt x="161" y="796"/>
                    <a:pt x="1" y="2109"/>
                    <a:pt x="689" y="2558"/>
                  </a:cubicBezTo>
                  <a:cubicBezTo>
                    <a:pt x="824" y="2646"/>
                    <a:pt x="1022" y="2683"/>
                    <a:pt x="1257" y="2683"/>
                  </a:cubicBezTo>
                  <a:cubicBezTo>
                    <a:pt x="2220" y="2683"/>
                    <a:pt x="3815" y="2072"/>
                    <a:pt x="4344" y="1904"/>
                  </a:cubicBezTo>
                  <a:cubicBezTo>
                    <a:pt x="5002" y="1694"/>
                    <a:pt x="6285" y="451"/>
                    <a:pt x="5395" y="115"/>
                  </a:cubicBezTo>
                  <a:cubicBezTo>
                    <a:pt x="5181" y="34"/>
                    <a:pt x="4961" y="1"/>
                    <a:pt x="4724" y="1"/>
                  </a:cubicBezTo>
                  <a:close/>
                </a:path>
              </a:pathLst>
            </a:custGeom>
            <a:solidFill>
              <a:srgbClr val="EB97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6"/>
            <p:cNvSpPr/>
            <p:nvPr/>
          </p:nvSpPr>
          <p:spPr>
            <a:xfrm flipH="1">
              <a:off x="5724736" y="1464968"/>
              <a:ext cx="280410" cy="343059"/>
            </a:xfrm>
            <a:custGeom>
              <a:rect b="b" l="l" r="r" t="t"/>
              <a:pathLst>
                <a:path extrusionOk="0" h="19434" w="15885">
                  <a:moveTo>
                    <a:pt x="3012" y="0"/>
                  </a:moveTo>
                  <a:cubicBezTo>
                    <a:pt x="2281" y="0"/>
                    <a:pt x="1496" y="519"/>
                    <a:pt x="1254" y="1777"/>
                  </a:cubicBezTo>
                  <a:cubicBezTo>
                    <a:pt x="1040" y="2883"/>
                    <a:pt x="703" y="4418"/>
                    <a:pt x="437" y="8191"/>
                  </a:cubicBezTo>
                  <a:cubicBezTo>
                    <a:pt x="1" y="14378"/>
                    <a:pt x="369" y="17033"/>
                    <a:pt x="671" y="18202"/>
                  </a:cubicBezTo>
                  <a:cubicBezTo>
                    <a:pt x="739" y="18465"/>
                    <a:pt x="910" y="18671"/>
                    <a:pt x="1137" y="18819"/>
                  </a:cubicBezTo>
                  <a:cubicBezTo>
                    <a:pt x="1504" y="19208"/>
                    <a:pt x="2014" y="19428"/>
                    <a:pt x="2549" y="19429"/>
                  </a:cubicBezTo>
                  <a:cubicBezTo>
                    <a:pt x="2887" y="19432"/>
                    <a:pt x="3203" y="19434"/>
                    <a:pt x="3501" y="19434"/>
                  </a:cubicBezTo>
                  <a:cubicBezTo>
                    <a:pt x="6017" y="19434"/>
                    <a:pt x="7351" y="19295"/>
                    <a:pt x="11052" y="18380"/>
                  </a:cubicBezTo>
                  <a:cubicBezTo>
                    <a:pt x="13927" y="17668"/>
                    <a:pt x="14822" y="18331"/>
                    <a:pt x="15422" y="17624"/>
                  </a:cubicBezTo>
                  <a:cubicBezTo>
                    <a:pt x="15885" y="17080"/>
                    <a:pt x="15754" y="15757"/>
                    <a:pt x="15018" y="15757"/>
                  </a:cubicBezTo>
                  <a:cubicBezTo>
                    <a:pt x="14978" y="15757"/>
                    <a:pt x="14937" y="15761"/>
                    <a:pt x="14893" y="15769"/>
                  </a:cubicBezTo>
                  <a:cubicBezTo>
                    <a:pt x="14574" y="15829"/>
                    <a:pt x="13751" y="15847"/>
                    <a:pt x="12663" y="15847"/>
                  </a:cubicBezTo>
                  <a:cubicBezTo>
                    <a:pt x="10916" y="15847"/>
                    <a:pt x="8486" y="15800"/>
                    <a:pt x="6359" y="15800"/>
                  </a:cubicBezTo>
                  <a:cubicBezTo>
                    <a:pt x="5604" y="15800"/>
                    <a:pt x="4887" y="15806"/>
                    <a:pt x="4253" y="15822"/>
                  </a:cubicBezTo>
                  <a:cubicBezTo>
                    <a:pt x="4476" y="13674"/>
                    <a:pt x="5095" y="9872"/>
                    <a:pt x="5747" y="5123"/>
                  </a:cubicBezTo>
                  <a:cubicBezTo>
                    <a:pt x="5893" y="4060"/>
                    <a:pt x="5303" y="1770"/>
                    <a:pt x="4097" y="462"/>
                  </a:cubicBezTo>
                  <a:cubicBezTo>
                    <a:pt x="3826" y="168"/>
                    <a:pt x="3427" y="0"/>
                    <a:pt x="3012"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6"/>
            <p:cNvSpPr/>
            <p:nvPr/>
          </p:nvSpPr>
          <p:spPr>
            <a:xfrm flipH="1">
              <a:off x="5479949" y="1680522"/>
              <a:ext cx="37953" cy="68545"/>
            </a:xfrm>
            <a:custGeom>
              <a:rect b="b" l="l" r="r" t="t"/>
              <a:pathLst>
                <a:path extrusionOk="0" h="3883" w="2150">
                  <a:moveTo>
                    <a:pt x="937" y="0"/>
                  </a:moveTo>
                  <a:cubicBezTo>
                    <a:pt x="669" y="0"/>
                    <a:pt x="409" y="240"/>
                    <a:pt x="307" y="535"/>
                  </a:cubicBezTo>
                  <a:cubicBezTo>
                    <a:pt x="42" y="1293"/>
                    <a:pt x="5" y="2135"/>
                    <a:pt x="3" y="2683"/>
                  </a:cubicBezTo>
                  <a:cubicBezTo>
                    <a:pt x="0" y="3432"/>
                    <a:pt x="185" y="3882"/>
                    <a:pt x="530" y="3882"/>
                  </a:cubicBezTo>
                  <a:cubicBezTo>
                    <a:pt x="597" y="3882"/>
                    <a:pt x="669" y="3866"/>
                    <a:pt x="748" y="3831"/>
                  </a:cubicBezTo>
                  <a:cubicBezTo>
                    <a:pt x="1233" y="3616"/>
                    <a:pt x="1726" y="3096"/>
                    <a:pt x="1920" y="2539"/>
                  </a:cubicBezTo>
                  <a:cubicBezTo>
                    <a:pt x="2149" y="1881"/>
                    <a:pt x="1614" y="514"/>
                    <a:pt x="1302" y="175"/>
                  </a:cubicBezTo>
                  <a:cubicBezTo>
                    <a:pt x="1188" y="52"/>
                    <a:pt x="1061" y="0"/>
                    <a:pt x="937" y="0"/>
                  </a:cubicBezTo>
                  <a:close/>
                </a:path>
              </a:pathLst>
            </a:custGeom>
            <a:solidFill>
              <a:srgbClr val="EB97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56"/>
          <p:cNvSpPr txBox="1"/>
          <p:nvPr/>
        </p:nvSpPr>
        <p:spPr>
          <a:xfrm>
            <a:off x="240700" y="1294950"/>
            <a:ext cx="44589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accent4"/>
              </a:buClr>
              <a:buSzPts val="1400"/>
              <a:buFont typeface="Lato"/>
              <a:buChar char="●"/>
            </a:pPr>
            <a:r>
              <a:rPr lang="en">
                <a:latin typeface="Lato"/>
                <a:ea typeface="Lato"/>
                <a:cs typeface="Lato"/>
                <a:sym typeface="Lato"/>
              </a:rPr>
              <a:t>College is undoubtedly one of the most challenging and complex times in someone's life. </a:t>
            </a:r>
            <a:endParaRPr>
              <a:latin typeface="Lato"/>
              <a:ea typeface="Lato"/>
              <a:cs typeface="Lato"/>
              <a:sym typeface="Lato"/>
            </a:endParaRPr>
          </a:p>
          <a:p>
            <a:pPr indent="0" lvl="0" marL="0" rtl="0" algn="l">
              <a:lnSpc>
                <a:spcPct val="150000"/>
              </a:lnSpc>
              <a:spcBef>
                <a:spcPts val="0"/>
              </a:spcBef>
              <a:spcAft>
                <a:spcPts val="0"/>
              </a:spcAft>
              <a:buNone/>
            </a:pPr>
            <a:r>
              <a:t/>
            </a:r>
            <a:endParaRPr>
              <a:latin typeface="Lato"/>
              <a:ea typeface="Lato"/>
              <a:cs typeface="Lato"/>
              <a:sym typeface="Lato"/>
            </a:endParaRPr>
          </a:p>
          <a:p>
            <a:pPr indent="-317500" lvl="0" marL="457200" rtl="0" algn="l">
              <a:lnSpc>
                <a:spcPct val="150000"/>
              </a:lnSpc>
              <a:spcBef>
                <a:spcPts val="0"/>
              </a:spcBef>
              <a:spcAft>
                <a:spcPts val="0"/>
              </a:spcAft>
              <a:buClr>
                <a:schemeClr val="accent4"/>
              </a:buClr>
              <a:buSzPts val="1400"/>
              <a:buFont typeface="Lato"/>
              <a:buChar char="●"/>
            </a:pPr>
            <a:r>
              <a:rPr lang="en">
                <a:latin typeface="Lato"/>
                <a:ea typeface="Lato"/>
                <a:cs typeface="Lato"/>
                <a:sym typeface="Lato"/>
              </a:rPr>
              <a:t>Using decision trees, specifically random forests, we were not only able to pinpoint what variables influence someone's decision to drop out of college but also see the possible combinations of factors that lead to a drop out outcome.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57"/>
          <p:cNvSpPr txBox="1"/>
          <p:nvPr>
            <p:ph type="title"/>
          </p:nvPr>
        </p:nvSpPr>
        <p:spPr>
          <a:xfrm>
            <a:off x="1447050" y="1396961"/>
            <a:ext cx="6249900" cy="169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772" name="Google Shape;772;p57"/>
          <p:cNvSpPr/>
          <p:nvPr/>
        </p:nvSpPr>
        <p:spPr>
          <a:xfrm>
            <a:off x="-2120763" y="7736392"/>
            <a:ext cx="75315" cy="39187"/>
          </a:xfrm>
          <a:custGeom>
            <a:rect b="b" l="l" r="r" t="t"/>
            <a:pathLst>
              <a:path extrusionOk="0" h="666" w="1280">
                <a:moveTo>
                  <a:pt x="1140" y="1"/>
                </a:moveTo>
                <a:cubicBezTo>
                  <a:pt x="1126" y="1"/>
                  <a:pt x="1112" y="3"/>
                  <a:pt x="1098" y="8"/>
                </a:cubicBezTo>
                <a:lnTo>
                  <a:pt x="1" y="429"/>
                </a:lnTo>
                <a:lnTo>
                  <a:pt x="92" y="665"/>
                </a:lnTo>
                <a:lnTo>
                  <a:pt x="1189" y="245"/>
                </a:lnTo>
                <a:cubicBezTo>
                  <a:pt x="1245" y="223"/>
                  <a:pt x="1280" y="144"/>
                  <a:pt x="1254" y="79"/>
                </a:cubicBezTo>
                <a:cubicBezTo>
                  <a:pt x="1236" y="30"/>
                  <a:pt x="1189" y="1"/>
                  <a:pt x="1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7"/>
          <p:cNvSpPr txBox="1"/>
          <p:nvPr>
            <p:ph idx="1" type="subTitle"/>
          </p:nvPr>
        </p:nvSpPr>
        <p:spPr>
          <a:xfrm>
            <a:off x="2395650" y="2957325"/>
            <a:ext cx="4352700" cy="67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cxnSp>
        <p:nvCxnSpPr>
          <p:cNvPr id="395" name="Google Shape;395;p44"/>
          <p:cNvCxnSpPr/>
          <p:nvPr/>
        </p:nvCxnSpPr>
        <p:spPr>
          <a:xfrm>
            <a:off x="1351613" y="4559540"/>
            <a:ext cx="6717900" cy="0"/>
          </a:xfrm>
          <a:prstGeom prst="straightConnector1">
            <a:avLst/>
          </a:prstGeom>
          <a:noFill/>
          <a:ln cap="flat" cmpd="sng" w="38100">
            <a:solidFill>
              <a:schemeClr val="lt1"/>
            </a:solidFill>
            <a:prstDash val="solid"/>
            <a:round/>
            <a:headEnd len="med" w="med" type="none"/>
            <a:tailEnd len="med" w="med" type="none"/>
          </a:ln>
        </p:spPr>
      </p:cxnSp>
      <p:sp>
        <p:nvSpPr>
          <p:cNvPr id="396" name="Google Shape;396;p44"/>
          <p:cNvSpPr txBox="1"/>
          <p:nvPr>
            <p:ph idx="1" type="subTitle"/>
          </p:nvPr>
        </p:nvSpPr>
        <p:spPr>
          <a:xfrm>
            <a:off x="311700" y="1256875"/>
            <a:ext cx="3420000" cy="300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a:t>The increase in students dropping out of school has been a long-standing concern in education.</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accent1"/>
              </a:buClr>
              <a:buSzPts val="1400"/>
              <a:buChar char="●"/>
            </a:pPr>
            <a:r>
              <a:rPr lang="en"/>
              <a:t>Information can be used to develop a multitude of help and outreach programs for these students, such as tutoring, counseling, or financial assistance.</a:t>
            </a:r>
            <a:endParaRPr/>
          </a:p>
        </p:txBody>
      </p:sp>
      <p:sp>
        <p:nvSpPr>
          <p:cNvPr id="397" name="Google Shape;397;p44"/>
          <p:cNvSpPr txBox="1"/>
          <p:nvPr>
            <p:ph idx="4" type="subTitle"/>
          </p:nvPr>
        </p:nvSpPr>
        <p:spPr>
          <a:xfrm>
            <a:off x="5412400" y="1148338"/>
            <a:ext cx="3420000" cy="327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a:t>Data mining can play a crucial role in identifying the factors that contribute to student dropout rates and devising effective strategies to address them in a timely manner</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accent1"/>
              </a:buClr>
              <a:buSzPts val="1400"/>
              <a:buChar char="●"/>
            </a:pPr>
            <a:r>
              <a:rPr lang="en"/>
              <a:t>By analyzing a variety of data sources such as student demographics, academic performance, unemployment rate, and social and economic factors, data mining can uncover patterns and correlations that can help predict which students are at the highest risk of dropping out</a:t>
            </a:r>
            <a:endParaRPr/>
          </a:p>
        </p:txBody>
      </p:sp>
      <p:grpSp>
        <p:nvGrpSpPr>
          <p:cNvPr id="398" name="Google Shape;398;p44"/>
          <p:cNvGrpSpPr/>
          <p:nvPr/>
        </p:nvGrpSpPr>
        <p:grpSpPr>
          <a:xfrm>
            <a:off x="3895737" y="1927015"/>
            <a:ext cx="1352544" cy="2332928"/>
            <a:chOff x="9889225" y="968488"/>
            <a:chExt cx="900675" cy="1553525"/>
          </a:xfrm>
        </p:grpSpPr>
        <p:sp>
          <p:nvSpPr>
            <p:cNvPr id="399" name="Google Shape;399;p44"/>
            <p:cNvSpPr/>
            <p:nvPr/>
          </p:nvSpPr>
          <p:spPr>
            <a:xfrm>
              <a:off x="10218100" y="2445463"/>
              <a:ext cx="242300" cy="76550"/>
            </a:xfrm>
            <a:custGeom>
              <a:rect b="b" l="l" r="r" t="t"/>
              <a:pathLst>
                <a:path extrusionOk="0" h="3062" w="9692">
                  <a:moveTo>
                    <a:pt x="698" y="0"/>
                  </a:moveTo>
                  <a:cubicBezTo>
                    <a:pt x="347" y="0"/>
                    <a:pt x="56" y="272"/>
                    <a:pt x="28" y="622"/>
                  </a:cubicBezTo>
                  <a:cubicBezTo>
                    <a:pt x="1" y="974"/>
                    <a:pt x="249" y="1286"/>
                    <a:pt x="597" y="1340"/>
                  </a:cubicBezTo>
                  <a:cubicBezTo>
                    <a:pt x="863" y="2310"/>
                    <a:pt x="2649" y="3061"/>
                    <a:pt x="4815" y="3061"/>
                  </a:cubicBezTo>
                  <a:cubicBezTo>
                    <a:pt x="6975" y="3061"/>
                    <a:pt x="8755" y="2315"/>
                    <a:pt x="9030" y="1349"/>
                  </a:cubicBezTo>
                  <a:cubicBezTo>
                    <a:pt x="9397" y="1340"/>
                    <a:pt x="9690" y="1042"/>
                    <a:pt x="9692" y="675"/>
                  </a:cubicBezTo>
                  <a:cubicBezTo>
                    <a:pt x="9690" y="302"/>
                    <a:pt x="9388" y="2"/>
                    <a:pt x="9015" y="0"/>
                  </a:cubicBezTo>
                  <a:lnTo>
                    <a:pt x="701" y="0"/>
                  </a:lnTo>
                  <a:cubicBezTo>
                    <a:pt x="700" y="0"/>
                    <a:pt x="699" y="0"/>
                    <a:pt x="6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4"/>
            <p:cNvSpPr/>
            <p:nvPr/>
          </p:nvSpPr>
          <p:spPr>
            <a:xfrm>
              <a:off x="10185475" y="2266588"/>
              <a:ext cx="306375" cy="195125"/>
            </a:xfrm>
            <a:custGeom>
              <a:rect b="b" l="l" r="r" t="t"/>
              <a:pathLst>
                <a:path extrusionOk="0" h="7805" w="12255">
                  <a:moveTo>
                    <a:pt x="851" y="1"/>
                  </a:moveTo>
                  <a:cubicBezTo>
                    <a:pt x="519" y="1"/>
                    <a:pt x="229" y="227"/>
                    <a:pt x="151" y="549"/>
                  </a:cubicBezTo>
                  <a:cubicBezTo>
                    <a:pt x="73" y="872"/>
                    <a:pt x="226" y="1206"/>
                    <a:pt x="522" y="1358"/>
                  </a:cubicBezTo>
                  <a:cubicBezTo>
                    <a:pt x="0" y="1623"/>
                    <a:pt x="0" y="2366"/>
                    <a:pt x="522" y="2631"/>
                  </a:cubicBezTo>
                  <a:cubicBezTo>
                    <a:pt x="0" y="2895"/>
                    <a:pt x="0" y="3639"/>
                    <a:pt x="522" y="3903"/>
                  </a:cubicBezTo>
                  <a:cubicBezTo>
                    <a:pt x="0" y="4168"/>
                    <a:pt x="0" y="4911"/>
                    <a:pt x="522" y="5176"/>
                  </a:cubicBezTo>
                  <a:cubicBezTo>
                    <a:pt x="0" y="5441"/>
                    <a:pt x="0" y="6184"/>
                    <a:pt x="522" y="6449"/>
                  </a:cubicBezTo>
                  <a:cubicBezTo>
                    <a:pt x="226" y="6600"/>
                    <a:pt x="73" y="6933"/>
                    <a:pt x="151" y="7256"/>
                  </a:cubicBezTo>
                  <a:cubicBezTo>
                    <a:pt x="229" y="7578"/>
                    <a:pt x="517" y="7805"/>
                    <a:pt x="848" y="7805"/>
                  </a:cubicBezTo>
                  <a:cubicBezTo>
                    <a:pt x="849" y="7805"/>
                    <a:pt x="850" y="7805"/>
                    <a:pt x="851" y="7805"/>
                  </a:cubicBezTo>
                  <a:lnTo>
                    <a:pt x="11477" y="7805"/>
                  </a:lnTo>
                  <a:cubicBezTo>
                    <a:pt x="11478" y="7805"/>
                    <a:pt x="11479" y="7805"/>
                    <a:pt x="11480" y="7805"/>
                  </a:cubicBezTo>
                  <a:cubicBezTo>
                    <a:pt x="11810" y="7805"/>
                    <a:pt x="12099" y="7579"/>
                    <a:pt x="12177" y="7258"/>
                  </a:cubicBezTo>
                  <a:cubicBezTo>
                    <a:pt x="12254" y="6933"/>
                    <a:pt x="12101" y="6600"/>
                    <a:pt x="11805" y="6449"/>
                  </a:cubicBezTo>
                  <a:cubicBezTo>
                    <a:pt x="12046" y="6327"/>
                    <a:pt x="12196" y="6082"/>
                    <a:pt x="12196" y="5812"/>
                  </a:cubicBezTo>
                  <a:cubicBezTo>
                    <a:pt x="12196" y="5543"/>
                    <a:pt x="12046" y="5298"/>
                    <a:pt x="11805" y="5176"/>
                  </a:cubicBezTo>
                  <a:cubicBezTo>
                    <a:pt x="12046" y="5054"/>
                    <a:pt x="12196" y="4809"/>
                    <a:pt x="12196" y="4540"/>
                  </a:cubicBezTo>
                  <a:cubicBezTo>
                    <a:pt x="12196" y="4271"/>
                    <a:pt x="12046" y="4025"/>
                    <a:pt x="11805" y="3903"/>
                  </a:cubicBezTo>
                  <a:cubicBezTo>
                    <a:pt x="12046" y="3782"/>
                    <a:pt x="12196" y="3536"/>
                    <a:pt x="12196" y="3267"/>
                  </a:cubicBezTo>
                  <a:cubicBezTo>
                    <a:pt x="12196" y="2998"/>
                    <a:pt x="12046" y="2753"/>
                    <a:pt x="11805" y="2631"/>
                  </a:cubicBezTo>
                  <a:cubicBezTo>
                    <a:pt x="12045" y="2507"/>
                    <a:pt x="12195" y="2262"/>
                    <a:pt x="12196" y="1994"/>
                  </a:cubicBezTo>
                  <a:cubicBezTo>
                    <a:pt x="12195" y="1725"/>
                    <a:pt x="12045" y="1480"/>
                    <a:pt x="11805" y="1358"/>
                  </a:cubicBezTo>
                  <a:cubicBezTo>
                    <a:pt x="12101" y="1206"/>
                    <a:pt x="12254" y="872"/>
                    <a:pt x="12177" y="549"/>
                  </a:cubicBezTo>
                  <a:cubicBezTo>
                    <a:pt x="12098" y="227"/>
                    <a:pt x="11808" y="1"/>
                    <a:pt x="114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4"/>
            <p:cNvSpPr/>
            <p:nvPr/>
          </p:nvSpPr>
          <p:spPr>
            <a:xfrm>
              <a:off x="10136925" y="2130263"/>
              <a:ext cx="407000" cy="171675"/>
            </a:xfrm>
            <a:custGeom>
              <a:rect b="b" l="l" r="r" t="t"/>
              <a:pathLst>
                <a:path extrusionOk="0" h="6867" w="16280">
                  <a:moveTo>
                    <a:pt x="1" y="0"/>
                  </a:moveTo>
                  <a:lnTo>
                    <a:pt x="1" y="4813"/>
                  </a:lnTo>
                  <a:cubicBezTo>
                    <a:pt x="1" y="4813"/>
                    <a:pt x="121" y="6866"/>
                    <a:pt x="2432" y="6866"/>
                  </a:cubicBezTo>
                  <a:lnTo>
                    <a:pt x="13997" y="6866"/>
                  </a:lnTo>
                  <a:cubicBezTo>
                    <a:pt x="16279" y="6866"/>
                    <a:pt x="16210" y="4813"/>
                    <a:pt x="16210" y="4813"/>
                  </a:cubicBezTo>
                  <a:lnTo>
                    <a:pt x="162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p:nvPr/>
          </p:nvSpPr>
          <p:spPr>
            <a:xfrm>
              <a:off x="9889225" y="968488"/>
              <a:ext cx="900675" cy="1194100"/>
            </a:xfrm>
            <a:custGeom>
              <a:rect b="b" l="l" r="r" t="t"/>
              <a:pathLst>
                <a:path extrusionOk="0" h="47764" w="36027">
                  <a:moveTo>
                    <a:pt x="18013" y="0"/>
                  </a:moveTo>
                  <a:cubicBezTo>
                    <a:pt x="8068" y="0"/>
                    <a:pt x="5" y="8063"/>
                    <a:pt x="5" y="18008"/>
                  </a:cubicBezTo>
                  <a:cubicBezTo>
                    <a:pt x="1" y="21449"/>
                    <a:pt x="988" y="24816"/>
                    <a:pt x="2846" y="27711"/>
                  </a:cubicBezTo>
                  <a:cubicBezTo>
                    <a:pt x="4128" y="29954"/>
                    <a:pt x="8385" y="34308"/>
                    <a:pt x="8385" y="41820"/>
                  </a:cubicBezTo>
                  <a:cubicBezTo>
                    <a:pt x="8385" y="42180"/>
                    <a:pt x="8401" y="45621"/>
                    <a:pt x="8401" y="45942"/>
                  </a:cubicBezTo>
                  <a:cubicBezTo>
                    <a:pt x="8401" y="47643"/>
                    <a:pt x="9205" y="47763"/>
                    <a:pt x="10065" y="47763"/>
                  </a:cubicBezTo>
                  <a:lnTo>
                    <a:pt x="25963" y="47763"/>
                  </a:lnTo>
                  <a:cubicBezTo>
                    <a:pt x="26822" y="47763"/>
                    <a:pt x="27627" y="47644"/>
                    <a:pt x="27627" y="45942"/>
                  </a:cubicBezTo>
                  <a:cubicBezTo>
                    <a:pt x="27627" y="45621"/>
                    <a:pt x="27644" y="42180"/>
                    <a:pt x="27644" y="41820"/>
                  </a:cubicBezTo>
                  <a:cubicBezTo>
                    <a:pt x="27644" y="34308"/>
                    <a:pt x="31900" y="29954"/>
                    <a:pt x="33183" y="27711"/>
                  </a:cubicBezTo>
                  <a:cubicBezTo>
                    <a:pt x="35041" y="24816"/>
                    <a:pt x="36027" y="21449"/>
                    <a:pt x="36023" y="18008"/>
                  </a:cubicBezTo>
                  <a:cubicBezTo>
                    <a:pt x="36023" y="8062"/>
                    <a:pt x="27960" y="0"/>
                    <a:pt x="180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
            <p:cNvSpPr/>
            <p:nvPr/>
          </p:nvSpPr>
          <p:spPr>
            <a:xfrm>
              <a:off x="10296875" y="1732763"/>
              <a:ext cx="85350" cy="429750"/>
            </a:xfrm>
            <a:custGeom>
              <a:rect b="b" l="l" r="r" t="t"/>
              <a:pathLst>
                <a:path extrusionOk="0" h="17190" w="3414">
                  <a:moveTo>
                    <a:pt x="1552" y="0"/>
                  </a:moveTo>
                  <a:cubicBezTo>
                    <a:pt x="699" y="0"/>
                    <a:pt x="0" y="561"/>
                    <a:pt x="0" y="1246"/>
                  </a:cubicBezTo>
                  <a:lnTo>
                    <a:pt x="0" y="17189"/>
                  </a:lnTo>
                  <a:lnTo>
                    <a:pt x="3414" y="17188"/>
                  </a:lnTo>
                  <a:lnTo>
                    <a:pt x="3414" y="1246"/>
                  </a:lnTo>
                  <a:cubicBezTo>
                    <a:pt x="3414" y="561"/>
                    <a:pt x="2717" y="0"/>
                    <a:pt x="1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4"/>
            <p:cNvSpPr/>
            <p:nvPr/>
          </p:nvSpPr>
          <p:spPr>
            <a:xfrm>
              <a:off x="10099050" y="1316688"/>
              <a:ext cx="478425" cy="444975"/>
            </a:xfrm>
            <a:custGeom>
              <a:rect b="b" l="l" r="r" t="t"/>
              <a:pathLst>
                <a:path extrusionOk="0" fill="none" h="17799" w="19137">
                  <a:moveTo>
                    <a:pt x="10862" y="17799"/>
                  </a:moveTo>
                  <a:cubicBezTo>
                    <a:pt x="10862" y="17799"/>
                    <a:pt x="11189" y="9339"/>
                    <a:pt x="15008" y="9339"/>
                  </a:cubicBezTo>
                  <a:cubicBezTo>
                    <a:pt x="19137" y="9339"/>
                    <a:pt x="18507" y="2812"/>
                    <a:pt x="18507" y="2812"/>
                  </a:cubicBezTo>
                  <a:cubicBezTo>
                    <a:pt x="18507" y="2812"/>
                    <a:pt x="18487" y="2054"/>
                    <a:pt x="17519" y="1950"/>
                  </a:cubicBezTo>
                  <a:cubicBezTo>
                    <a:pt x="16114" y="1799"/>
                    <a:pt x="16476" y="91"/>
                    <a:pt x="15071" y="91"/>
                  </a:cubicBezTo>
                  <a:cubicBezTo>
                    <a:pt x="14028" y="91"/>
                    <a:pt x="14134" y="2222"/>
                    <a:pt x="14134" y="2222"/>
                  </a:cubicBezTo>
                  <a:cubicBezTo>
                    <a:pt x="14134" y="2222"/>
                    <a:pt x="14195" y="6255"/>
                    <a:pt x="12888" y="6255"/>
                  </a:cubicBezTo>
                  <a:cubicBezTo>
                    <a:pt x="11281" y="6255"/>
                    <a:pt x="11372" y="2268"/>
                    <a:pt x="11372" y="2268"/>
                  </a:cubicBezTo>
                  <a:cubicBezTo>
                    <a:pt x="11372" y="2268"/>
                    <a:pt x="11349" y="0"/>
                    <a:pt x="9854" y="0"/>
                  </a:cubicBezTo>
                  <a:lnTo>
                    <a:pt x="9400" y="0"/>
                  </a:lnTo>
                  <a:cubicBezTo>
                    <a:pt x="7632" y="0"/>
                    <a:pt x="7644" y="2268"/>
                    <a:pt x="7644" y="2268"/>
                  </a:cubicBezTo>
                  <a:cubicBezTo>
                    <a:pt x="7644" y="2268"/>
                    <a:pt x="7848" y="6255"/>
                    <a:pt x="6250" y="6255"/>
                  </a:cubicBezTo>
                  <a:cubicBezTo>
                    <a:pt x="4943" y="6255"/>
                    <a:pt x="5004" y="2222"/>
                    <a:pt x="5004" y="2222"/>
                  </a:cubicBezTo>
                  <a:cubicBezTo>
                    <a:pt x="5004" y="2222"/>
                    <a:pt x="5109" y="91"/>
                    <a:pt x="4067" y="91"/>
                  </a:cubicBezTo>
                  <a:cubicBezTo>
                    <a:pt x="2662" y="91"/>
                    <a:pt x="3025" y="1799"/>
                    <a:pt x="1620" y="1950"/>
                  </a:cubicBezTo>
                  <a:cubicBezTo>
                    <a:pt x="652" y="2054"/>
                    <a:pt x="632" y="2812"/>
                    <a:pt x="632" y="2812"/>
                  </a:cubicBezTo>
                  <a:cubicBezTo>
                    <a:pt x="632" y="2812"/>
                    <a:pt x="1" y="9339"/>
                    <a:pt x="4129" y="9339"/>
                  </a:cubicBezTo>
                  <a:cubicBezTo>
                    <a:pt x="7950" y="9339"/>
                    <a:pt x="8276" y="17799"/>
                    <a:pt x="8276" y="17799"/>
                  </a:cubicBezTo>
                </a:path>
              </a:pathLst>
            </a:custGeom>
            <a:solidFill>
              <a:schemeClr val="dk1"/>
            </a:solidFill>
            <a:ln cap="flat" cmpd="sng" w="18150">
              <a:solidFill>
                <a:schemeClr val="dk1"/>
              </a:solidFill>
              <a:prstDash val="solid"/>
              <a:miter lim="14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44"/>
          <p:cNvSpPr/>
          <p:nvPr/>
        </p:nvSpPr>
        <p:spPr>
          <a:xfrm>
            <a:off x="4332300" y="354575"/>
            <a:ext cx="4794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5"/>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grpSp>
        <p:nvGrpSpPr>
          <p:cNvPr id="411" name="Google Shape;411;p45"/>
          <p:cNvGrpSpPr/>
          <p:nvPr/>
        </p:nvGrpSpPr>
        <p:grpSpPr>
          <a:xfrm>
            <a:off x="6494330" y="2272969"/>
            <a:ext cx="3097543" cy="2870533"/>
            <a:chOff x="-3506012" y="4224850"/>
            <a:chExt cx="2623925" cy="2431625"/>
          </a:xfrm>
        </p:grpSpPr>
        <p:sp>
          <p:nvSpPr>
            <p:cNvPr id="412" name="Google Shape;412;p45"/>
            <p:cNvSpPr/>
            <p:nvPr/>
          </p:nvSpPr>
          <p:spPr>
            <a:xfrm>
              <a:off x="-2462262" y="4659750"/>
              <a:ext cx="1238900" cy="1994275"/>
            </a:xfrm>
            <a:custGeom>
              <a:rect b="b" l="l" r="r" t="t"/>
              <a:pathLst>
                <a:path extrusionOk="0" h="79771" w="49556">
                  <a:moveTo>
                    <a:pt x="1" y="0"/>
                  </a:moveTo>
                  <a:lnTo>
                    <a:pt x="4956" y="79771"/>
                  </a:lnTo>
                  <a:lnTo>
                    <a:pt x="49555" y="79771"/>
                  </a:lnTo>
                  <a:lnTo>
                    <a:pt x="446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5"/>
            <p:cNvSpPr/>
            <p:nvPr/>
          </p:nvSpPr>
          <p:spPr>
            <a:xfrm>
              <a:off x="-1857962" y="4659750"/>
              <a:ext cx="975875" cy="1995800"/>
            </a:xfrm>
            <a:custGeom>
              <a:rect b="b" l="l" r="r" t="t"/>
              <a:pathLst>
                <a:path extrusionOk="0" h="79832" w="39035">
                  <a:moveTo>
                    <a:pt x="15231" y="0"/>
                  </a:moveTo>
                  <a:lnTo>
                    <a:pt x="1" y="77445"/>
                  </a:lnTo>
                  <a:lnTo>
                    <a:pt x="1" y="79832"/>
                  </a:lnTo>
                  <a:lnTo>
                    <a:pt x="39035" y="79832"/>
                  </a:lnTo>
                  <a:lnTo>
                    <a:pt x="39035" y="77445"/>
                  </a:lnTo>
                  <a:lnTo>
                    <a:pt x="15352" y="77445"/>
                  </a:lnTo>
                  <a:lnTo>
                    <a:pt x="152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5"/>
            <p:cNvSpPr/>
            <p:nvPr/>
          </p:nvSpPr>
          <p:spPr>
            <a:xfrm>
              <a:off x="-3290187" y="4660900"/>
              <a:ext cx="1813025" cy="1994275"/>
            </a:xfrm>
            <a:custGeom>
              <a:rect b="b" l="l" r="r" t="t"/>
              <a:pathLst>
                <a:path extrusionOk="0" h="79771" w="72521">
                  <a:moveTo>
                    <a:pt x="7252" y="0"/>
                  </a:moveTo>
                  <a:lnTo>
                    <a:pt x="1" y="79771"/>
                  </a:lnTo>
                  <a:lnTo>
                    <a:pt x="65268" y="79771"/>
                  </a:lnTo>
                  <a:lnTo>
                    <a:pt x="725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5"/>
            <p:cNvSpPr/>
            <p:nvPr/>
          </p:nvSpPr>
          <p:spPr>
            <a:xfrm>
              <a:off x="-2063662" y="4535850"/>
              <a:ext cx="265650" cy="234200"/>
            </a:xfrm>
            <a:custGeom>
              <a:rect b="b" l="l" r="r" t="t"/>
              <a:pathLst>
                <a:path extrusionOk="0" h="9368" w="10626">
                  <a:moveTo>
                    <a:pt x="5321" y="1"/>
                  </a:moveTo>
                  <a:cubicBezTo>
                    <a:pt x="2387" y="1"/>
                    <a:pt x="1" y="2389"/>
                    <a:pt x="1" y="5322"/>
                  </a:cubicBezTo>
                  <a:cubicBezTo>
                    <a:pt x="1" y="6941"/>
                    <a:pt x="729" y="8391"/>
                    <a:pt x="1874" y="9368"/>
                  </a:cubicBezTo>
                  <a:lnTo>
                    <a:pt x="1874" y="7375"/>
                  </a:lnTo>
                  <a:cubicBezTo>
                    <a:pt x="1501" y="6755"/>
                    <a:pt x="1303" y="6046"/>
                    <a:pt x="1303" y="5322"/>
                  </a:cubicBezTo>
                  <a:cubicBezTo>
                    <a:pt x="1303" y="3107"/>
                    <a:pt x="3107" y="1305"/>
                    <a:pt x="5321" y="1305"/>
                  </a:cubicBezTo>
                  <a:cubicBezTo>
                    <a:pt x="7429" y="1305"/>
                    <a:pt x="9160" y="2939"/>
                    <a:pt x="9322" y="5007"/>
                  </a:cubicBezTo>
                  <a:lnTo>
                    <a:pt x="10625" y="5007"/>
                  </a:lnTo>
                  <a:cubicBezTo>
                    <a:pt x="10460" y="2219"/>
                    <a:pt x="8147" y="1"/>
                    <a:pt x="5321" y="1"/>
                  </a:cubicBezTo>
                  <a:close/>
                </a:path>
              </a:pathLst>
            </a:custGeom>
            <a:solidFill>
              <a:srgbClr val="393D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5"/>
            <p:cNvSpPr/>
            <p:nvPr/>
          </p:nvSpPr>
          <p:spPr>
            <a:xfrm>
              <a:off x="-2212112" y="4535850"/>
              <a:ext cx="265650" cy="234200"/>
            </a:xfrm>
            <a:custGeom>
              <a:rect b="b" l="l" r="r" t="t"/>
              <a:pathLst>
                <a:path extrusionOk="0" h="9368" w="10626">
                  <a:moveTo>
                    <a:pt x="5322" y="1"/>
                  </a:moveTo>
                  <a:cubicBezTo>
                    <a:pt x="2388" y="1"/>
                    <a:pt x="1" y="2389"/>
                    <a:pt x="1" y="5322"/>
                  </a:cubicBezTo>
                  <a:cubicBezTo>
                    <a:pt x="1" y="6941"/>
                    <a:pt x="731" y="8391"/>
                    <a:pt x="1874" y="9368"/>
                  </a:cubicBezTo>
                  <a:lnTo>
                    <a:pt x="1874" y="7375"/>
                  </a:lnTo>
                  <a:cubicBezTo>
                    <a:pt x="1501" y="6755"/>
                    <a:pt x="1305" y="6046"/>
                    <a:pt x="1303" y="5322"/>
                  </a:cubicBezTo>
                  <a:cubicBezTo>
                    <a:pt x="1303" y="3107"/>
                    <a:pt x="3107" y="1305"/>
                    <a:pt x="5322" y="1305"/>
                  </a:cubicBezTo>
                  <a:cubicBezTo>
                    <a:pt x="7430" y="1305"/>
                    <a:pt x="9161" y="2939"/>
                    <a:pt x="9323" y="5007"/>
                  </a:cubicBezTo>
                  <a:lnTo>
                    <a:pt x="10625" y="5007"/>
                  </a:lnTo>
                  <a:cubicBezTo>
                    <a:pt x="10460" y="2219"/>
                    <a:pt x="8148" y="1"/>
                    <a:pt x="5322" y="1"/>
                  </a:cubicBezTo>
                  <a:close/>
                </a:path>
              </a:pathLst>
            </a:custGeom>
            <a:solidFill>
              <a:srgbClr val="393D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5"/>
            <p:cNvSpPr/>
            <p:nvPr/>
          </p:nvSpPr>
          <p:spPr>
            <a:xfrm>
              <a:off x="-2368487" y="4535850"/>
              <a:ext cx="265650" cy="234200"/>
            </a:xfrm>
            <a:custGeom>
              <a:rect b="b" l="l" r="r" t="t"/>
              <a:pathLst>
                <a:path extrusionOk="0" h="9368" w="10626">
                  <a:moveTo>
                    <a:pt x="5322" y="1"/>
                  </a:moveTo>
                  <a:cubicBezTo>
                    <a:pt x="2389" y="1"/>
                    <a:pt x="1" y="2389"/>
                    <a:pt x="1" y="5322"/>
                  </a:cubicBezTo>
                  <a:cubicBezTo>
                    <a:pt x="1" y="6941"/>
                    <a:pt x="731" y="8391"/>
                    <a:pt x="1874" y="9368"/>
                  </a:cubicBezTo>
                  <a:lnTo>
                    <a:pt x="1874" y="7375"/>
                  </a:lnTo>
                  <a:cubicBezTo>
                    <a:pt x="1501" y="6755"/>
                    <a:pt x="1305" y="6046"/>
                    <a:pt x="1305" y="5322"/>
                  </a:cubicBezTo>
                  <a:cubicBezTo>
                    <a:pt x="1305" y="3107"/>
                    <a:pt x="3107" y="1305"/>
                    <a:pt x="5322" y="1305"/>
                  </a:cubicBezTo>
                  <a:cubicBezTo>
                    <a:pt x="7430" y="1305"/>
                    <a:pt x="9161" y="2939"/>
                    <a:pt x="9323" y="5007"/>
                  </a:cubicBezTo>
                  <a:lnTo>
                    <a:pt x="10625" y="5007"/>
                  </a:lnTo>
                  <a:cubicBezTo>
                    <a:pt x="10460" y="2219"/>
                    <a:pt x="8148" y="1"/>
                    <a:pt x="5322" y="1"/>
                  </a:cubicBezTo>
                  <a:close/>
                </a:path>
              </a:pathLst>
            </a:custGeom>
            <a:solidFill>
              <a:srgbClr val="393D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
            <p:cNvSpPr/>
            <p:nvPr/>
          </p:nvSpPr>
          <p:spPr>
            <a:xfrm>
              <a:off x="-2516887" y="4535850"/>
              <a:ext cx="265625" cy="234200"/>
            </a:xfrm>
            <a:custGeom>
              <a:rect b="b" l="l" r="r" t="t"/>
              <a:pathLst>
                <a:path extrusionOk="0" h="9368" w="10625">
                  <a:moveTo>
                    <a:pt x="5320" y="1"/>
                  </a:moveTo>
                  <a:cubicBezTo>
                    <a:pt x="2386" y="1"/>
                    <a:pt x="0" y="2389"/>
                    <a:pt x="0" y="5322"/>
                  </a:cubicBezTo>
                  <a:cubicBezTo>
                    <a:pt x="0" y="6941"/>
                    <a:pt x="729" y="8391"/>
                    <a:pt x="1873" y="9368"/>
                  </a:cubicBezTo>
                  <a:lnTo>
                    <a:pt x="1873" y="7375"/>
                  </a:lnTo>
                  <a:cubicBezTo>
                    <a:pt x="1500" y="6755"/>
                    <a:pt x="1302" y="6046"/>
                    <a:pt x="1302" y="5322"/>
                  </a:cubicBezTo>
                  <a:cubicBezTo>
                    <a:pt x="1302" y="3107"/>
                    <a:pt x="3106" y="1305"/>
                    <a:pt x="5320" y="1305"/>
                  </a:cubicBezTo>
                  <a:cubicBezTo>
                    <a:pt x="7429" y="1305"/>
                    <a:pt x="9159" y="2939"/>
                    <a:pt x="9321" y="5007"/>
                  </a:cubicBezTo>
                  <a:lnTo>
                    <a:pt x="10625" y="5007"/>
                  </a:lnTo>
                  <a:cubicBezTo>
                    <a:pt x="10460" y="2219"/>
                    <a:pt x="8148" y="1"/>
                    <a:pt x="5320" y="1"/>
                  </a:cubicBezTo>
                  <a:close/>
                </a:path>
              </a:pathLst>
            </a:custGeom>
            <a:solidFill>
              <a:srgbClr val="393D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5"/>
            <p:cNvSpPr/>
            <p:nvPr/>
          </p:nvSpPr>
          <p:spPr>
            <a:xfrm>
              <a:off x="-2665362" y="4535850"/>
              <a:ext cx="265650" cy="234200"/>
            </a:xfrm>
            <a:custGeom>
              <a:rect b="b" l="l" r="r" t="t"/>
              <a:pathLst>
                <a:path extrusionOk="0" h="9368" w="10626">
                  <a:moveTo>
                    <a:pt x="5322" y="1"/>
                  </a:moveTo>
                  <a:cubicBezTo>
                    <a:pt x="2389" y="1"/>
                    <a:pt x="1" y="2389"/>
                    <a:pt x="1" y="5322"/>
                  </a:cubicBezTo>
                  <a:cubicBezTo>
                    <a:pt x="1" y="6941"/>
                    <a:pt x="731" y="8391"/>
                    <a:pt x="1874" y="9368"/>
                  </a:cubicBezTo>
                  <a:lnTo>
                    <a:pt x="1874" y="7375"/>
                  </a:lnTo>
                  <a:cubicBezTo>
                    <a:pt x="1501" y="6755"/>
                    <a:pt x="1305" y="6046"/>
                    <a:pt x="1305" y="5322"/>
                  </a:cubicBezTo>
                  <a:cubicBezTo>
                    <a:pt x="1305" y="3107"/>
                    <a:pt x="3107" y="1305"/>
                    <a:pt x="5322" y="1305"/>
                  </a:cubicBezTo>
                  <a:cubicBezTo>
                    <a:pt x="7430" y="1305"/>
                    <a:pt x="9161" y="2939"/>
                    <a:pt x="9323" y="5007"/>
                  </a:cubicBezTo>
                  <a:lnTo>
                    <a:pt x="10625" y="5007"/>
                  </a:lnTo>
                  <a:cubicBezTo>
                    <a:pt x="10460" y="2219"/>
                    <a:pt x="8148" y="1"/>
                    <a:pt x="5322" y="1"/>
                  </a:cubicBezTo>
                  <a:close/>
                </a:path>
              </a:pathLst>
            </a:custGeom>
            <a:solidFill>
              <a:srgbClr val="393D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
            <p:cNvSpPr/>
            <p:nvPr/>
          </p:nvSpPr>
          <p:spPr>
            <a:xfrm>
              <a:off x="-2821737" y="4535850"/>
              <a:ext cx="265650" cy="234200"/>
            </a:xfrm>
            <a:custGeom>
              <a:rect b="b" l="l" r="r" t="t"/>
              <a:pathLst>
                <a:path extrusionOk="0" h="9368" w="10626">
                  <a:moveTo>
                    <a:pt x="5322" y="1"/>
                  </a:moveTo>
                  <a:cubicBezTo>
                    <a:pt x="2389" y="1"/>
                    <a:pt x="1" y="2389"/>
                    <a:pt x="1" y="5322"/>
                  </a:cubicBezTo>
                  <a:cubicBezTo>
                    <a:pt x="1" y="6941"/>
                    <a:pt x="731" y="8391"/>
                    <a:pt x="1874" y="9368"/>
                  </a:cubicBezTo>
                  <a:lnTo>
                    <a:pt x="1874" y="7375"/>
                  </a:lnTo>
                  <a:cubicBezTo>
                    <a:pt x="1501" y="6755"/>
                    <a:pt x="1305" y="6046"/>
                    <a:pt x="1303" y="5322"/>
                  </a:cubicBezTo>
                  <a:cubicBezTo>
                    <a:pt x="1303" y="3107"/>
                    <a:pt x="3107" y="1305"/>
                    <a:pt x="5322" y="1305"/>
                  </a:cubicBezTo>
                  <a:cubicBezTo>
                    <a:pt x="7430" y="1305"/>
                    <a:pt x="9161" y="2939"/>
                    <a:pt x="9323" y="5007"/>
                  </a:cubicBezTo>
                  <a:lnTo>
                    <a:pt x="10625" y="5007"/>
                  </a:lnTo>
                  <a:cubicBezTo>
                    <a:pt x="10460" y="2219"/>
                    <a:pt x="8148" y="1"/>
                    <a:pt x="5322" y="1"/>
                  </a:cubicBezTo>
                  <a:close/>
                </a:path>
              </a:pathLst>
            </a:custGeom>
            <a:solidFill>
              <a:srgbClr val="393D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
            <p:cNvSpPr/>
            <p:nvPr/>
          </p:nvSpPr>
          <p:spPr>
            <a:xfrm>
              <a:off x="-3080162" y="4848300"/>
              <a:ext cx="1381650" cy="1647375"/>
            </a:xfrm>
            <a:custGeom>
              <a:rect b="b" l="l" r="r" t="t"/>
              <a:pathLst>
                <a:path extrusionOk="0" h="65895" w="55266">
                  <a:moveTo>
                    <a:pt x="22433" y="11404"/>
                  </a:moveTo>
                  <a:lnTo>
                    <a:pt x="20814" y="25393"/>
                  </a:lnTo>
                  <a:lnTo>
                    <a:pt x="9519" y="25393"/>
                  </a:lnTo>
                  <a:lnTo>
                    <a:pt x="11138" y="11404"/>
                  </a:lnTo>
                  <a:close/>
                  <a:moveTo>
                    <a:pt x="34217" y="11404"/>
                  </a:moveTo>
                  <a:lnTo>
                    <a:pt x="32598" y="25393"/>
                  </a:lnTo>
                  <a:lnTo>
                    <a:pt x="21545" y="25393"/>
                  </a:lnTo>
                  <a:lnTo>
                    <a:pt x="23163" y="11404"/>
                  </a:lnTo>
                  <a:close/>
                  <a:moveTo>
                    <a:pt x="46605" y="11404"/>
                  </a:moveTo>
                  <a:lnTo>
                    <a:pt x="44986" y="25393"/>
                  </a:lnTo>
                  <a:lnTo>
                    <a:pt x="33328" y="25393"/>
                  </a:lnTo>
                  <a:lnTo>
                    <a:pt x="34947" y="11404"/>
                  </a:lnTo>
                  <a:close/>
                  <a:moveTo>
                    <a:pt x="20731" y="26119"/>
                  </a:moveTo>
                  <a:lnTo>
                    <a:pt x="19174" y="39566"/>
                  </a:lnTo>
                  <a:lnTo>
                    <a:pt x="7879" y="39566"/>
                  </a:lnTo>
                  <a:lnTo>
                    <a:pt x="9434" y="26119"/>
                  </a:lnTo>
                  <a:close/>
                  <a:moveTo>
                    <a:pt x="32515" y="26119"/>
                  </a:moveTo>
                  <a:lnTo>
                    <a:pt x="30958" y="39566"/>
                  </a:lnTo>
                  <a:lnTo>
                    <a:pt x="19905" y="39566"/>
                  </a:lnTo>
                  <a:lnTo>
                    <a:pt x="21461" y="26119"/>
                  </a:lnTo>
                  <a:close/>
                  <a:moveTo>
                    <a:pt x="44903" y="26119"/>
                  </a:moveTo>
                  <a:lnTo>
                    <a:pt x="43348" y="39566"/>
                  </a:lnTo>
                  <a:lnTo>
                    <a:pt x="31690" y="39566"/>
                  </a:lnTo>
                  <a:lnTo>
                    <a:pt x="33245" y="26119"/>
                  </a:lnTo>
                  <a:close/>
                  <a:moveTo>
                    <a:pt x="19091" y="40291"/>
                  </a:moveTo>
                  <a:lnTo>
                    <a:pt x="17469" y="54311"/>
                  </a:lnTo>
                  <a:lnTo>
                    <a:pt x="6173" y="54311"/>
                  </a:lnTo>
                  <a:lnTo>
                    <a:pt x="7795" y="40291"/>
                  </a:lnTo>
                  <a:close/>
                  <a:moveTo>
                    <a:pt x="30875" y="40291"/>
                  </a:moveTo>
                  <a:lnTo>
                    <a:pt x="29251" y="54311"/>
                  </a:lnTo>
                  <a:lnTo>
                    <a:pt x="18199" y="54311"/>
                  </a:lnTo>
                  <a:lnTo>
                    <a:pt x="19821" y="40291"/>
                  </a:lnTo>
                  <a:close/>
                  <a:moveTo>
                    <a:pt x="43263" y="40291"/>
                  </a:moveTo>
                  <a:lnTo>
                    <a:pt x="41641" y="54311"/>
                  </a:lnTo>
                  <a:lnTo>
                    <a:pt x="29983" y="54311"/>
                  </a:lnTo>
                  <a:lnTo>
                    <a:pt x="31605" y="40291"/>
                  </a:lnTo>
                  <a:close/>
                  <a:moveTo>
                    <a:pt x="11727" y="1"/>
                  </a:moveTo>
                  <a:lnTo>
                    <a:pt x="10491" y="10679"/>
                  </a:lnTo>
                  <a:lnTo>
                    <a:pt x="6043" y="10679"/>
                  </a:lnTo>
                  <a:lnTo>
                    <a:pt x="6043" y="11404"/>
                  </a:lnTo>
                  <a:lnTo>
                    <a:pt x="10406" y="11404"/>
                  </a:lnTo>
                  <a:lnTo>
                    <a:pt x="8787" y="25393"/>
                  </a:lnTo>
                  <a:lnTo>
                    <a:pt x="4834" y="25393"/>
                  </a:lnTo>
                  <a:lnTo>
                    <a:pt x="4834" y="26119"/>
                  </a:lnTo>
                  <a:lnTo>
                    <a:pt x="8704" y="26119"/>
                  </a:lnTo>
                  <a:lnTo>
                    <a:pt x="7147" y="39566"/>
                  </a:lnTo>
                  <a:lnTo>
                    <a:pt x="2629" y="39566"/>
                  </a:lnTo>
                  <a:lnTo>
                    <a:pt x="2629" y="40290"/>
                  </a:lnTo>
                  <a:lnTo>
                    <a:pt x="7064" y="40290"/>
                  </a:lnTo>
                  <a:lnTo>
                    <a:pt x="5442" y="54310"/>
                  </a:lnTo>
                  <a:lnTo>
                    <a:pt x="0" y="54310"/>
                  </a:lnTo>
                  <a:lnTo>
                    <a:pt x="0" y="55034"/>
                  </a:lnTo>
                  <a:lnTo>
                    <a:pt x="5359" y="55034"/>
                  </a:lnTo>
                  <a:lnTo>
                    <a:pt x="4113" y="65812"/>
                  </a:lnTo>
                  <a:lnTo>
                    <a:pt x="4832" y="65895"/>
                  </a:lnTo>
                  <a:lnTo>
                    <a:pt x="6089" y="55035"/>
                  </a:lnTo>
                  <a:lnTo>
                    <a:pt x="17385" y="55035"/>
                  </a:lnTo>
                  <a:lnTo>
                    <a:pt x="16136" y="65812"/>
                  </a:lnTo>
                  <a:lnTo>
                    <a:pt x="16857" y="65895"/>
                  </a:lnTo>
                  <a:lnTo>
                    <a:pt x="18114" y="55035"/>
                  </a:lnTo>
                  <a:lnTo>
                    <a:pt x="29168" y="55035"/>
                  </a:lnTo>
                  <a:lnTo>
                    <a:pt x="27921" y="65812"/>
                  </a:lnTo>
                  <a:lnTo>
                    <a:pt x="28642" y="65895"/>
                  </a:lnTo>
                  <a:lnTo>
                    <a:pt x="29898" y="55035"/>
                  </a:lnTo>
                  <a:lnTo>
                    <a:pt x="41557" y="55035"/>
                  </a:lnTo>
                  <a:lnTo>
                    <a:pt x="40310" y="65812"/>
                  </a:lnTo>
                  <a:lnTo>
                    <a:pt x="41031" y="65895"/>
                  </a:lnTo>
                  <a:lnTo>
                    <a:pt x="42287" y="55035"/>
                  </a:lnTo>
                  <a:lnTo>
                    <a:pt x="51488" y="55035"/>
                  </a:lnTo>
                  <a:lnTo>
                    <a:pt x="51488" y="54311"/>
                  </a:lnTo>
                  <a:lnTo>
                    <a:pt x="42372" y="54311"/>
                  </a:lnTo>
                  <a:lnTo>
                    <a:pt x="43994" y="40291"/>
                  </a:lnTo>
                  <a:lnTo>
                    <a:pt x="52848" y="40291"/>
                  </a:lnTo>
                  <a:lnTo>
                    <a:pt x="52848" y="39567"/>
                  </a:lnTo>
                  <a:lnTo>
                    <a:pt x="44078" y="39567"/>
                  </a:lnTo>
                  <a:lnTo>
                    <a:pt x="45633" y="26121"/>
                  </a:lnTo>
                  <a:lnTo>
                    <a:pt x="54057" y="26121"/>
                  </a:lnTo>
                  <a:lnTo>
                    <a:pt x="54057" y="25395"/>
                  </a:lnTo>
                  <a:lnTo>
                    <a:pt x="45717" y="25395"/>
                  </a:lnTo>
                  <a:lnTo>
                    <a:pt x="47337" y="11406"/>
                  </a:lnTo>
                  <a:lnTo>
                    <a:pt x="55266" y="11404"/>
                  </a:lnTo>
                  <a:lnTo>
                    <a:pt x="55266" y="10679"/>
                  </a:lnTo>
                  <a:lnTo>
                    <a:pt x="47420" y="10679"/>
                  </a:lnTo>
                  <a:lnTo>
                    <a:pt x="48646" y="85"/>
                  </a:lnTo>
                  <a:lnTo>
                    <a:pt x="47925" y="1"/>
                  </a:lnTo>
                  <a:lnTo>
                    <a:pt x="46690" y="10679"/>
                  </a:lnTo>
                  <a:lnTo>
                    <a:pt x="35032" y="10679"/>
                  </a:lnTo>
                  <a:lnTo>
                    <a:pt x="36259" y="84"/>
                  </a:lnTo>
                  <a:lnTo>
                    <a:pt x="35537" y="1"/>
                  </a:lnTo>
                  <a:lnTo>
                    <a:pt x="34302" y="10679"/>
                  </a:lnTo>
                  <a:lnTo>
                    <a:pt x="23246" y="10679"/>
                  </a:lnTo>
                  <a:lnTo>
                    <a:pt x="24473" y="84"/>
                  </a:lnTo>
                  <a:lnTo>
                    <a:pt x="23753" y="1"/>
                  </a:lnTo>
                  <a:lnTo>
                    <a:pt x="22518" y="10679"/>
                  </a:lnTo>
                  <a:lnTo>
                    <a:pt x="11221" y="10679"/>
                  </a:lnTo>
                  <a:lnTo>
                    <a:pt x="12448" y="84"/>
                  </a:lnTo>
                  <a:lnTo>
                    <a:pt x="117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5"/>
            <p:cNvSpPr/>
            <p:nvPr/>
          </p:nvSpPr>
          <p:spPr>
            <a:xfrm>
              <a:off x="-2254137" y="5540025"/>
              <a:ext cx="265175" cy="257775"/>
            </a:xfrm>
            <a:custGeom>
              <a:rect b="b" l="l" r="r" t="t"/>
              <a:pathLst>
                <a:path extrusionOk="0" h="10311" w="10607">
                  <a:moveTo>
                    <a:pt x="1352" y="1"/>
                  </a:moveTo>
                  <a:lnTo>
                    <a:pt x="0" y="10310"/>
                  </a:lnTo>
                  <a:lnTo>
                    <a:pt x="9254" y="10310"/>
                  </a:lnTo>
                  <a:lnTo>
                    <a:pt x="106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5"/>
            <p:cNvSpPr/>
            <p:nvPr/>
          </p:nvSpPr>
          <p:spPr>
            <a:xfrm>
              <a:off x="-2598587" y="5902625"/>
              <a:ext cx="265150" cy="257750"/>
            </a:xfrm>
            <a:custGeom>
              <a:rect b="b" l="l" r="r" t="t"/>
              <a:pathLst>
                <a:path extrusionOk="0" h="10310" w="10606">
                  <a:moveTo>
                    <a:pt x="1352" y="0"/>
                  </a:moveTo>
                  <a:lnTo>
                    <a:pt x="0" y="10310"/>
                  </a:lnTo>
                  <a:lnTo>
                    <a:pt x="9254" y="10310"/>
                  </a:lnTo>
                  <a:lnTo>
                    <a:pt x="106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5"/>
            <p:cNvSpPr/>
            <p:nvPr/>
          </p:nvSpPr>
          <p:spPr>
            <a:xfrm>
              <a:off x="-3485537" y="6402225"/>
              <a:ext cx="121350" cy="134075"/>
            </a:xfrm>
            <a:custGeom>
              <a:rect b="b" l="l" r="r" t="t"/>
              <a:pathLst>
                <a:path extrusionOk="0" h="5363" w="4854">
                  <a:moveTo>
                    <a:pt x="545" y="0"/>
                  </a:moveTo>
                  <a:cubicBezTo>
                    <a:pt x="545" y="0"/>
                    <a:pt x="124" y="4536"/>
                    <a:pt x="0" y="4801"/>
                  </a:cubicBezTo>
                  <a:lnTo>
                    <a:pt x="4027" y="5363"/>
                  </a:lnTo>
                  <a:lnTo>
                    <a:pt x="4853" y="1196"/>
                  </a:lnTo>
                  <a:lnTo>
                    <a:pt x="545" y="0"/>
                  </a:lnTo>
                  <a:close/>
                </a:path>
              </a:pathLst>
            </a:custGeom>
            <a:solidFill>
              <a:srgbClr val="E89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5"/>
            <p:cNvSpPr/>
            <p:nvPr/>
          </p:nvSpPr>
          <p:spPr>
            <a:xfrm>
              <a:off x="-2901987" y="6418225"/>
              <a:ext cx="111725" cy="119500"/>
            </a:xfrm>
            <a:custGeom>
              <a:rect b="b" l="l" r="r" t="t"/>
              <a:pathLst>
                <a:path extrusionOk="0" h="4780" w="4469">
                  <a:moveTo>
                    <a:pt x="1" y="1"/>
                  </a:moveTo>
                  <a:lnTo>
                    <a:pt x="1" y="1"/>
                  </a:lnTo>
                  <a:cubicBezTo>
                    <a:pt x="1" y="1"/>
                    <a:pt x="185" y="4496"/>
                    <a:pt x="124" y="4780"/>
                  </a:cubicBezTo>
                  <a:lnTo>
                    <a:pt x="4174" y="4426"/>
                  </a:lnTo>
                  <a:lnTo>
                    <a:pt x="4469" y="202"/>
                  </a:lnTo>
                  <a:lnTo>
                    <a:pt x="1" y="1"/>
                  </a:lnTo>
                  <a:close/>
                </a:path>
              </a:pathLst>
            </a:custGeom>
            <a:solidFill>
              <a:srgbClr val="E89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5"/>
            <p:cNvSpPr/>
            <p:nvPr/>
          </p:nvSpPr>
          <p:spPr>
            <a:xfrm>
              <a:off x="-3493312" y="5286750"/>
              <a:ext cx="458825" cy="1167525"/>
            </a:xfrm>
            <a:custGeom>
              <a:rect b="b" l="l" r="r" t="t"/>
              <a:pathLst>
                <a:path extrusionOk="0" h="46701" w="18353">
                  <a:moveTo>
                    <a:pt x="10821" y="0"/>
                  </a:moveTo>
                  <a:cubicBezTo>
                    <a:pt x="7923" y="0"/>
                    <a:pt x="5766" y="2308"/>
                    <a:pt x="5582" y="5248"/>
                  </a:cubicBezTo>
                  <a:cubicBezTo>
                    <a:pt x="5270" y="10245"/>
                    <a:pt x="4162" y="17365"/>
                    <a:pt x="4097" y="22991"/>
                  </a:cubicBezTo>
                  <a:cubicBezTo>
                    <a:pt x="4080" y="24347"/>
                    <a:pt x="3700" y="25673"/>
                    <a:pt x="3462" y="27008"/>
                  </a:cubicBezTo>
                  <a:cubicBezTo>
                    <a:pt x="3289" y="27978"/>
                    <a:pt x="3220" y="29056"/>
                    <a:pt x="2970" y="29997"/>
                  </a:cubicBezTo>
                  <a:cubicBezTo>
                    <a:pt x="2970" y="29997"/>
                    <a:pt x="2970" y="29997"/>
                    <a:pt x="2970" y="29997"/>
                  </a:cubicBezTo>
                  <a:cubicBezTo>
                    <a:pt x="2968" y="29997"/>
                    <a:pt x="3056" y="29387"/>
                    <a:pt x="3055" y="29387"/>
                  </a:cubicBezTo>
                  <a:lnTo>
                    <a:pt x="3055" y="29387"/>
                  </a:lnTo>
                  <a:cubicBezTo>
                    <a:pt x="3055" y="29387"/>
                    <a:pt x="3048" y="29433"/>
                    <a:pt x="3031" y="29549"/>
                  </a:cubicBezTo>
                  <a:cubicBezTo>
                    <a:pt x="3005" y="29711"/>
                    <a:pt x="2983" y="29873"/>
                    <a:pt x="2959" y="30035"/>
                  </a:cubicBezTo>
                  <a:cubicBezTo>
                    <a:pt x="2904" y="30417"/>
                    <a:pt x="2846" y="30798"/>
                    <a:pt x="2785" y="31179"/>
                  </a:cubicBezTo>
                  <a:cubicBezTo>
                    <a:pt x="2553" y="32628"/>
                    <a:pt x="2286" y="34073"/>
                    <a:pt x="2002" y="35514"/>
                  </a:cubicBezTo>
                  <a:cubicBezTo>
                    <a:pt x="1287" y="39143"/>
                    <a:pt x="1" y="41536"/>
                    <a:pt x="30" y="45410"/>
                  </a:cubicBezTo>
                  <a:cubicBezTo>
                    <a:pt x="34" y="45854"/>
                    <a:pt x="2748" y="46701"/>
                    <a:pt x="4349" y="46701"/>
                  </a:cubicBezTo>
                  <a:cubicBezTo>
                    <a:pt x="4892" y="46701"/>
                    <a:pt x="5307" y="46603"/>
                    <a:pt x="5445" y="46360"/>
                  </a:cubicBezTo>
                  <a:cubicBezTo>
                    <a:pt x="6606" y="44320"/>
                    <a:pt x="7927" y="42457"/>
                    <a:pt x="9587" y="39050"/>
                  </a:cubicBezTo>
                  <a:cubicBezTo>
                    <a:pt x="10845" y="36469"/>
                    <a:pt x="12582" y="31965"/>
                    <a:pt x="13181" y="29151"/>
                  </a:cubicBezTo>
                  <a:cubicBezTo>
                    <a:pt x="14354" y="23638"/>
                    <a:pt x="18352" y="16732"/>
                    <a:pt x="17930" y="12088"/>
                  </a:cubicBezTo>
                  <a:cubicBezTo>
                    <a:pt x="17643" y="8932"/>
                    <a:pt x="14906" y="499"/>
                    <a:pt x="11575" y="51"/>
                  </a:cubicBezTo>
                  <a:cubicBezTo>
                    <a:pt x="11319" y="17"/>
                    <a:pt x="11068" y="0"/>
                    <a:pt x="10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5"/>
            <p:cNvSpPr/>
            <p:nvPr/>
          </p:nvSpPr>
          <p:spPr>
            <a:xfrm>
              <a:off x="-3183137" y="5259525"/>
              <a:ext cx="461200" cy="1187550"/>
            </a:xfrm>
            <a:custGeom>
              <a:rect b="b" l="l" r="r" t="t"/>
              <a:pathLst>
                <a:path extrusionOk="0" h="47502" w="18448">
                  <a:moveTo>
                    <a:pt x="6144" y="0"/>
                  </a:moveTo>
                  <a:cubicBezTo>
                    <a:pt x="5192" y="0"/>
                    <a:pt x="4201" y="232"/>
                    <a:pt x="3458" y="712"/>
                  </a:cubicBezTo>
                  <a:cubicBezTo>
                    <a:pt x="1098" y="2232"/>
                    <a:pt x="1" y="5433"/>
                    <a:pt x="1559" y="7948"/>
                  </a:cubicBezTo>
                  <a:cubicBezTo>
                    <a:pt x="3177" y="10564"/>
                    <a:pt x="3267" y="13998"/>
                    <a:pt x="4574" y="16781"/>
                  </a:cubicBezTo>
                  <a:cubicBezTo>
                    <a:pt x="6467" y="20815"/>
                    <a:pt x="7949" y="24239"/>
                    <a:pt x="8371" y="27825"/>
                  </a:cubicBezTo>
                  <a:cubicBezTo>
                    <a:pt x="8886" y="32199"/>
                    <a:pt x="9867" y="35891"/>
                    <a:pt x="9891" y="37654"/>
                  </a:cubicBezTo>
                  <a:cubicBezTo>
                    <a:pt x="9933" y="40751"/>
                    <a:pt x="10260" y="43665"/>
                    <a:pt x="10774" y="46755"/>
                  </a:cubicBezTo>
                  <a:cubicBezTo>
                    <a:pt x="10846" y="47188"/>
                    <a:pt x="12399" y="47502"/>
                    <a:pt x="13814" y="47502"/>
                  </a:cubicBezTo>
                  <a:cubicBezTo>
                    <a:pt x="14962" y="47502"/>
                    <a:pt x="16021" y="47296"/>
                    <a:pt x="16127" y="46780"/>
                  </a:cubicBezTo>
                  <a:cubicBezTo>
                    <a:pt x="18025" y="37549"/>
                    <a:pt x="18395" y="32485"/>
                    <a:pt x="18395" y="29214"/>
                  </a:cubicBezTo>
                  <a:cubicBezTo>
                    <a:pt x="18395" y="25354"/>
                    <a:pt x="18447" y="23818"/>
                    <a:pt x="17868" y="20669"/>
                  </a:cubicBezTo>
                  <a:cubicBezTo>
                    <a:pt x="17381" y="18036"/>
                    <a:pt x="17133" y="13843"/>
                    <a:pt x="15967" y="11436"/>
                  </a:cubicBezTo>
                  <a:cubicBezTo>
                    <a:pt x="14463" y="8332"/>
                    <a:pt x="12132" y="5751"/>
                    <a:pt x="10695" y="2609"/>
                  </a:cubicBezTo>
                  <a:cubicBezTo>
                    <a:pt x="10175" y="1473"/>
                    <a:pt x="8688" y="497"/>
                    <a:pt x="7533" y="178"/>
                  </a:cubicBezTo>
                  <a:cubicBezTo>
                    <a:pt x="7105" y="60"/>
                    <a:pt x="6629" y="0"/>
                    <a:pt x="6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p:nvPr/>
          </p:nvSpPr>
          <p:spPr>
            <a:xfrm>
              <a:off x="-2920462" y="6484075"/>
              <a:ext cx="238025" cy="172400"/>
            </a:xfrm>
            <a:custGeom>
              <a:rect b="b" l="l" r="r" t="t"/>
              <a:pathLst>
                <a:path extrusionOk="0" h="6896" w="9521">
                  <a:moveTo>
                    <a:pt x="3455" y="1"/>
                  </a:moveTo>
                  <a:cubicBezTo>
                    <a:pt x="3192" y="1"/>
                    <a:pt x="2903" y="50"/>
                    <a:pt x="2591" y="167"/>
                  </a:cubicBezTo>
                  <a:cubicBezTo>
                    <a:pt x="2059" y="364"/>
                    <a:pt x="1570" y="891"/>
                    <a:pt x="1066" y="1053"/>
                  </a:cubicBezTo>
                  <a:cubicBezTo>
                    <a:pt x="790" y="1140"/>
                    <a:pt x="331" y="1085"/>
                    <a:pt x="282" y="1372"/>
                  </a:cubicBezTo>
                  <a:cubicBezTo>
                    <a:pt x="80" y="2538"/>
                    <a:pt x="440" y="2965"/>
                    <a:pt x="337" y="3533"/>
                  </a:cubicBezTo>
                  <a:cubicBezTo>
                    <a:pt x="283" y="3830"/>
                    <a:pt x="56" y="4089"/>
                    <a:pt x="32" y="4272"/>
                  </a:cubicBezTo>
                  <a:cubicBezTo>
                    <a:pt x="1" y="4507"/>
                    <a:pt x="22" y="5833"/>
                    <a:pt x="22" y="5833"/>
                  </a:cubicBezTo>
                  <a:cubicBezTo>
                    <a:pt x="32" y="6154"/>
                    <a:pt x="417" y="6196"/>
                    <a:pt x="621" y="6282"/>
                  </a:cubicBezTo>
                  <a:cubicBezTo>
                    <a:pt x="917" y="6408"/>
                    <a:pt x="2120" y="6683"/>
                    <a:pt x="4079" y="6820"/>
                  </a:cubicBezTo>
                  <a:cubicBezTo>
                    <a:pt x="4740" y="6866"/>
                    <a:pt x="5545" y="6895"/>
                    <a:pt x="6332" y="6895"/>
                  </a:cubicBezTo>
                  <a:cubicBezTo>
                    <a:pt x="7967" y="6895"/>
                    <a:pt x="9520" y="6770"/>
                    <a:pt x="9509" y="6416"/>
                  </a:cubicBezTo>
                  <a:cubicBezTo>
                    <a:pt x="9509" y="6416"/>
                    <a:pt x="9442" y="5645"/>
                    <a:pt x="9423" y="5074"/>
                  </a:cubicBezTo>
                  <a:cubicBezTo>
                    <a:pt x="9384" y="3861"/>
                    <a:pt x="5426" y="2837"/>
                    <a:pt x="5249" y="1344"/>
                  </a:cubicBezTo>
                  <a:cubicBezTo>
                    <a:pt x="5190" y="841"/>
                    <a:pt x="4538" y="1"/>
                    <a:pt x="34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5"/>
            <p:cNvSpPr/>
            <p:nvPr/>
          </p:nvSpPr>
          <p:spPr>
            <a:xfrm>
              <a:off x="-3506012" y="6484075"/>
              <a:ext cx="238025" cy="172400"/>
            </a:xfrm>
            <a:custGeom>
              <a:rect b="b" l="l" r="r" t="t"/>
              <a:pathLst>
                <a:path extrusionOk="0" h="6896" w="9521">
                  <a:moveTo>
                    <a:pt x="3455" y="1"/>
                  </a:moveTo>
                  <a:cubicBezTo>
                    <a:pt x="3192" y="1"/>
                    <a:pt x="2903" y="50"/>
                    <a:pt x="2590" y="167"/>
                  </a:cubicBezTo>
                  <a:cubicBezTo>
                    <a:pt x="2059" y="364"/>
                    <a:pt x="1570" y="891"/>
                    <a:pt x="1065" y="1053"/>
                  </a:cubicBezTo>
                  <a:cubicBezTo>
                    <a:pt x="791" y="1140"/>
                    <a:pt x="332" y="1085"/>
                    <a:pt x="281" y="1372"/>
                  </a:cubicBezTo>
                  <a:cubicBezTo>
                    <a:pt x="80" y="2538"/>
                    <a:pt x="440" y="2965"/>
                    <a:pt x="338" y="3533"/>
                  </a:cubicBezTo>
                  <a:cubicBezTo>
                    <a:pt x="284" y="3830"/>
                    <a:pt x="57" y="4089"/>
                    <a:pt x="33" y="4272"/>
                  </a:cubicBezTo>
                  <a:cubicBezTo>
                    <a:pt x="0" y="4507"/>
                    <a:pt x="22" y="5833"/>
                    <a:pt x="22" y="5833"/>
                  </a:cubicBezTo>
                  <a:cubicBezTo>
                    <a:pt x="33" y="6154"/>
                    <a:pt x="418" y="6196"/>
                    <a:pt x="622" y="6282"/>
                  </a:cubicBezTo>
                  <a:cubicBezTo>
                    <a:pt x="917" y="6408"/>
                    <a:pt x="2120" y="6683"/>
                    <a:pt x="4080" y="6820"/>
                  </a:cubicBezTo>
                  <a:cubicBezTo>
                    <a:pt x="4740" y="6866"/>
                    <a:pt x="5545" y="6895"/>
                    <a:pt x="6332" y="6895"/>
                  </a:cubicBezTo>
                  <a:cubicBezTo>
                    <a:pt x="7967" y="6895"/>
                    <a:pt x="9521" y="6770"/>
                    <a:pt x="9510" y="6416"/>
                  </a:cubicBezTo>
                  <a:cubicBezTo>
                    <a:pt x="9510" y="6416"/>
                    <a:pt x="9443" y="5645"/>
                    <a:pt x="9423" y="5074"/>
                  </a:cubicBezTo>
                  <a:cubicBezTo>
                    <a:pt x="9385" y="3861"/>
                    <a:pt x="5427" y="2837"/>
                    <a:pt x="5250" y="1344"/>
                  </a:cubicBezTo>
                  <a:cubicBezTo>
                    <a:pt x="5190" y="841"/>
                    <a:pt x="4539" y="1"/>
                    <a:pt x="34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5"/>
            <p:cNvSpPr/>
            <p:nvPr/>
          </p:nvSpPr>
          <p:spPr>
            <a:xfrm>
              <a:off x="-2710512" y="5343675"/>
              <a:ext cx="199875" cy="252000"/>
            </a:xfrm>
            <a:custGeom>
              <a:rect b="b" l="l" r="r" t="t"/>
              <a:pathLst>
                <a:path extrusionOk="0" h="10080" w="7995">
                  <a:moveTo>
                    <a:pt x="2220" y="0"/>
                  </a:moveTo>
                  <a:cubicBezTo>
                    <a:pt x="1620" y="0"/>
                    <a:pt x="1036" y="215"/>
                    <a:pt x="602" y="674"/>
                  </a:cubicBezTo>
                  <a:cubicBezTo>
                    <a:pt x="571" y="690"/>
                    <a:pt x="546" y="714"/>
                    <a:pt x="528" y="743"/>
                  </a:cubicBezTo>
                  <a:cubicBezTo>
                    <a:pt x="521" y="755"/>
                    <a:pt x="515" y="767"/>
                    <a:pt x="509" y="781"/>
                  </a:cubicBezTo>
                  <a:cubicBezTo>
                    <a:pt x="470" y="827"/>
                    <a:pt x="433" y="873"/>
                    <a:pt x="397" y="923"/>
                  </a:cubicBezTo>
                  <a:cubicBezTo>
                    <a:pt x="63" y="1402"/>
                    <a:pt x="0" y="1885"/>
                    <a:pt x="107" y="2339"/>
                  </a:cubicBezTo>
                  <a:cubicBezTo>
                    <a:pt x="128" y="3188"/>
                    <a:pt x="530" y="4001"/>
                    <a:pt x="1208" y="4719"/>
                  </a:cubicBezTo>
                  <a:cubicBezTo>
                    <a:pt x="1663" y="5195"/>
                    <a:pt x="2195" y="5590"/>
                    <a:pt x="2782" y="5886"/>
                  </a:cubicBezTo>
                  <a:cubicBezTo>
                    <a:pt x="2950" y="6033"/>
                    <a:pt x="3145" y="6167"/>
                    <a:pt x="3352" y="6313"/>
                  </a:cubicBezTo>
                  <a:cubicBezTo>
                    <a:pt x="3857" y="6668"/>
                    <a:pt x="4367" y="7480"/>
                    <a:pt x="4482" y="8246"/>
                  </a:cubicBezTo>
                  <a:cubicBezTo>
                    <a:pt x="4484" y="8390"/>
                    <a:pt x="4490" y="8530"/>
                    <a:pt x="4501" y="8665"/>
                  </a:cubicBezTo>
                  <a:cubicBezTo>
                    <a:pt x="4479" y="9004"/>
                    <a:pt x="4354" y="9313"/>
                    <a:pt x="4088" y="9542"/>
                  </a:cubicBezTo>
                  <a:cubicBezTo>
                    <a:pt x="3901" y="9701"/>
                    <a:pt x="4020" y="10014"/>
                    <a:pt x="4237" y="10014"/>
                  </a:cubicBezTo>
                  <a:cubicBezTo>
                    <a:pt x="4271" y="10014"/>
                    <a:pt x="4307" y="10007"/>
                    <a:pt x="4345" y="9990"/>
                  </a:cubicBezTo>
                  <a:cubicBezTo>
                    <a:pt x="4818" y="9779"/>
                    <a:pt x="5107" y="9511"/>
                    <a:pt x="5270" y="9191"/>
                  </a:cubicBezTo>
                  <a:cubicBezTo>
                    <a:pt x="5488" y="8864"/>
                    <a:pt x="5614" y="8485"/>
                    <a:pt x="5637" y="8091"/>
                  </a:cubicBezTo>
                  <a:cubicBezTo>
                    <a:pt x="5666" y="8140"/>
                    <a:pt x="5693" y="8188"/>
                    <a:pt x="5716" y="8238"/>
                  </a:cubicBezTo>
                  <a:cubicBezTo>
                    <a:pt x="5774" y="8585"/>
                    <a:pt x="5754" y="8940"/>
                    <a:pt x="5638" y="9321"/>
                  </a:cubicBezTo>
                  <a:cubicBezTo>
                    <a:pt x="5635" y="9337"/>
                    <a:pt x="5632" y="9353"/>
                    <a:pt x="5632" y="9368"/>
                  </a:cubicBezTo>
                  <a:cubicBezTo>
                    <a:pt x="5525" y="9502"/>
                    <a:pt x="5409" y="9600"/>
                    <a:pt x="5368" y="9828"/>
                  </a:cubicBezTo>
                  <a:cubicBezTo>
                    <a:pt x="5344" y="9960"/>
                    <a:pt x="5462" y="10079"/>
                    <a:pt x="5590" y="10079"/>
                  </a:cubicBezTo>
                  <a:cubicBezTo>
                    <a:pt x="5599" y="10079"/>
                    <a:pt x="5607" y="10079"/>
                    <a:pt x="5616" y="10078"/>
                  </a:cubicBezTo>
                  <a:cubicBezTo>
                    <a:pt x="6060" y="10018"/>
                    <a:pt x="6324" y="9646"/>
                    <a:pt x="6457" y="9205"/>
                  </a:cubicBezTo>
                  <a:cubicBezTo>
                    <a:pt x="6649" y="8881"/>
                    <a:pt x="6735" y="8502"/>
                    <a:pt x="6735" y="8103"/>
                  </a:cubicBezTo>
                  <a:cubicBezTo>
                    <a:pt x="6795" y="8323"/>
                    <a:pt x="6825" y="8545"/>
                    <a:pt x="6808" y="8754"/>
                  </a:cubicBezTo>
                  <a:cubicBezTo>
                    <a:pt x="6790" y="8965"/>
                    <a:pt x="6985" y="9116"/>
                    <a:pt x="7162" y="9116"/>
                  </a:cubicBezTo>
                  <a:cubicBezTo>
                    <a:pt x="7272" y="9116"/>
                    <a:pt x="7376" y="9057"/>
                    <a:pt x="7416" y="8916"/>
                  </a:cubicBezTo>
                  <a:cubicBezTo>
                    <a:pt x="7451" y="8799"/>
                    <a:pt x="7476" y="8678"/>
                    <a:pt x="7495" y="8557"/>
                  </a:cubicBezTo>
                  <a:cubicBezTo>
                    <a:pt x="7500" y="8551"/>
                    <a:pt x="7506" y="8548"/>
                    <a:pt x="7510" y="8540"/>
                  </a:cubicBezTo>
                  <a:cubicBezTo>
                    <a:pt x="7978" y="7789"/>
                    <a:pt x="7995" y="7195"/>
                    <a:pt x="7714" y="6362"/>
                  </a:cubicBezTo>
                  <a:cubicBezTo>
                    <a:pt x="7629" y="6109"/>
                    <a:pt x="7540" y="5836"/>
                    <a:pt x="7442" y="5558"/>
                  </a:cubicBezTo>
                  <a:cubicBezTo>
                    <a:pt x="7471" y="4798"/>
                    <a:pt x="7338" y="4113"/>
                    <a:pt x="6713" y="3507"/>
                  </a:cubicBezTo>
                  <a:cubicBezTo>
                    <a:pt x="6370" y="3176"/>
                    <a:pt x="5885" y="2513"/>
                    <a:pt x="5362" y="2025"/>
                  </a:cubicBezTo>
                  <a:cubicBezTo>
                    <a:pt x="4870" y="1355"/>
                    <a:pt x="4233" y="773"/>
                    <a:pt x="3601" y="391"/>
                  </a:cubicBezTo>
                  <a:cubicBezTo>
                    <a:pt x="3177" y="135"/>
                    <a:pt x="2694" y="0"/>
                    <a:pt x="2220"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5"/>
            <p:cNvSpPr/>
            <p:nvPr/>
          </p:nvSpPr>
          <p:spPr>
            <a:xfrm>
              <a:off x="-3261737" y="4569275"/>
              <a:ext cx="154300" cy="86725"/>
            </a:xfrm>
            <a:custGeom>
              <a:rect b="b" l="l" r="r" t="t"/>
              <a:pathLst>
                <a:path extrusionOk="0" h="3469" w="6172">
                  <a:moveTo>
                    <a:pt x="3280" y="0"/>
                  </a:moveTo>
                  <a:cubicBezTo>
                    <a:pt x="3162" y="0"/>
                    <a:pt x="3054" y="2"/>
                    <a:pt x="2962" y="5"/>
                  </a:cubicBezTo>
                  <a:cubicBezTo>
                    <a:pt x="2449" y="20"/>
                    <a:pt x="1578" y="6"/>
                    <a:pt x="983" y="256"/>
                  </a:cubicBezTo>
                  <a:cubicBezTo>
                    <a:pt x="451" y="481"/>
                    <a:pt x="153" y="1156"/>
                    <a:pt x="97" y="1514"/>
                  </a:cubicBezTo>
                  <a:cubicBezTo>
                    <a:pt x="0" y="2119"/>
                    <a:pt x="34" y="2787"/>
                    <a:pt x="39" y="3399"/>
                  </a:cubicBezTo>
                  <a:cubicBezTo>
                    <a:pt x="39" y="3441"/>
                    <a:pt x="296" y="3469"/>
                    <a:pt x="534" y="3469"/>
                  </a:cubicBezTo>
                  <a:cubicBezTo>
                    <a:pt x="738" y="3469"/>
                    <a:pt x="929" y="3449"/>
                    <a:pt x="935" y="3399"/>
                  </a:cubicBezTo>
                  <a:cubicBezTo>
                    <a:pt x="1040" y="2671"/>
                    <a:pt x="891" y="1936"/>
                    <a:pt x="1007" y="1231"/>
                  </a:cubicBezTo>
                  <a:cubicBezTo>
                    <a:pt x="1602" y="988"/>
                    <a:pt x="2462" y="1001"/>
                    <a:pt x="2962" y="986"/>
                  </a:cubicBezTo>
                  <a:cubicBezTo>
                    <a:pt x="3082" y="983"/>
                    <a:pt x="3233" y="979"/>
                    <a:pt x="3402" y="979"/>
                  </a:cubicBezTo>
                  <a:cubicBezTo>
                    <a:pt x="3956" y="979"/>
                    <a:pt x="4699" y="1019"/>
                    <a:pt x="5152" y="1240"/>
                  </a:cubicBezTo>
                  <a:cubicBezTo>
                    <a:pt x="5152" y="1941"/>
                    <a:pt x="5149" y="2647"/>
                    <a:pt x="5149" y="3399"/>
                  </a:cubicBezTo>
                  <a:cubicBezTo>
                    <a:pt x="5149" y="3449"/>
                    <a:pt x="5339" y="3469"/>
                    <a:pt x="5545" y="3469"/>
                  </a:cubicBezTo>
                  <a:cubicBezTo>
                    <a:pt x="5786" y="3469"/>
                    <a:pt x="6047" y="3441"/>
                    <a:pt x="6047" y="3399"/>
                  </a:cubicBezTo>
                  <a:cubicBezTo>
                    <a:pt x="6047" y="1542"/>
                    <a:pt x="6172" y="640"/>
                    <a:pt x="5036" y="222"/>
                  </a:cubicBezTo>
                  <a:cubicBezTo>
                    <a:pt x="4535" y="39"/>
                    <a:pt x="3803" y="0"/>
                    <a:pt x="3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5"/>
            <p:cNvSpPr/>
            <p:nvPr/>
          </p:nvSpPr>
          <p:spPr>
            <a:xfrm>
              <a:off x="-3422012" y="4618550"/>
              <a:ext cx="497650" cy="677225"/>
            </a:xfrm>
            <a:custGeom>
              <a:rect b="b" l="l" r="r" t="t"/>
              <a:pathLst>
                <a:path extrusionOk="0" h="27089" w="19906">
                  <a:moveTo>
                    <a:pt x="10305" y="1"/>
                  </a:moveTo>
                  <a:cubicBezTo>
                    <a:pt x="6941" y="1"/>
                    <a:pt x="4519" y="639"/>
                    <a:pt x="4519" y="639"/>
                  </a:cubicBezTo>
                  <a:cubicBezTo>
                    <a:pt x="3258" y="947"/>
                    <a:pt x="2288" y="1657"/>
                    <a:pt x="2162" y="2995"/>
                  </a:cubicBezTo>
                  <a:lnTo>
                    <a:pt x="0" y="24143"/>
                  </a:lnTo>
                  <a:cubicBezTo>
                    <a:pt x="0" y="25438"/>
                    <a:pt x="1062" y="27089"/>
                    <a:pt x="2358" y="27089"/>
                  </a:cubicBezTo>
                  <a:lnTo>
                    <a:pt x="17482" y="27089"/>
                  </a:lnTo>
                  <a:cubicBezTo>
                    <a:pt x="18778" y="27089"/>
                    <a:pt x="19905" y="25309"/>
                    <a:pt x="19905" y="24011"/>
                  </a:cubicBezTo>
                  <a:lnTo>
                    <a:pt x="18594" y="2995"/>
                  </a:lnTo>
                  <a:cubicBezTo>
                    <a:pt x="18594" y="1699"/>
                    <a:pt x="17534" y="639"/>
                    <a:pt x="16237" y="639"/>
                  </a:cubicBezTo>
                  <a:cubicBezTo>
                    <a:pt x="16237" y="639"/>
                    <a:pt x="13227" y="1"/>
                    <a:pt x="103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5"/>
            <p:cNvSpPr/>
            <p:nvPr/>
          </p:nvSpPr>
          <p:spPr>
            <a:xfrm>
              <a:off x="-2925937" y="4283500"/>
              <a:ext cx="92375" cy="137650"/>
            </a:xfrm>
            <a:custGeom>
              <a:rect b="b" l="l" r="r" t="t"/>
              <a:pathLst>
                <a:path extrusionOk="0" h="5506" w="3695">
                  <a:moveTo>
                    <a:pt x="1051" y="1"/>
                  </a:moveTo>
                  <a:cubicBezTo>
                    <a:pt x="523" y="1"/>
                    <a:pt x="1" y="541"/>
                    <a:pt x="367" y="1113"/>
                  </a:cubicBezTo>
                  <a:cubicBezTo>
                    <a:pt x="748" y="1708"/>
                    <a:pt x="1061" y="2341"/>
                    <a:pt x="1467" y="2921"/>
                  </a:cubicBezTo>
                  <a:cubicBezTo>
                    <a:pt x="1671" y="3212"/>
                    <a:pt x="1900" y="3615"/>
                    <a:pt x="2171" y="3926"/>
                  </a:cubicBezTo>
                  <a:lnTo>
                    <a:pt x="2171" y="3926"/>
                  </a:lnTo>
                  <a:cubicBezTo>
                    <a:pt x="2029" y="4249"/>
                    <a:pt x="1831" y="4575"/>
                    <a:pt x="1689" y="4876"/>
                  </a:cubicBezTo>
                  <a:cubicBezTo>
                    <a:pt x="1553" y="5163"/>
                    <a:pt x="1797" y="5506"/>
                    <a:pt x="2062" y="5506"/>
                  </a:cubicBezTo>
                  <a:cubicBezTo>
                    <a:pt x="2153" y="5506"/>
                    <a:pt x="2247" y="5465"/>
                    <a:pt x="2328" y="5368"/>
                  </a:cubicBezTo>
                  <a:lnTo>
                    <a:pt x="2328" y="5368"/>
                  </a:lnTo>
                  <a:lnTo>
                    <a:pt x="2327" y="5370"/>
                  </a:lnTo>
                  <a:cubicBezTo>
                    <a:pt x="2798" y="4811"/>
                    <a:pt x="3695" y="4163"/>
                    <a:pt x="3414" y="3355"/>
                  </a:cubicBezTo>
                  <a:cubicBezTo>
                    <a:pt x="3225" y="2817"/>
                    <a:pt x="2704" y="2316"/>
                    <a:pt x="2428" y="1813"/>
                  </a:cubicBezTo>
                  <a:cubicBezTo>
                    <a:pt x="2165" y="1330"/>
                    <a:pt x="1971" y="816"/>
                    <a:pt x="1673" y="352"/>
                  </a:cubicBezTo>
                  <a:cubicBezTo>
                    <a:pt x="1513" y="104"/>
                    <a:pt x="1281" y="1"/>
                    <a:pt x="1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5"/>
            <p:cNvSpPr/>
            <p:nvPr/>
          </p:nvSpPr>
          <p:spPr>
            <a:xfrm>
              <a:off x="-2917262" y="4547375"/>
              <a:ext cx="40025" cy="78350"/>
            </a:xfrm>
            <a:custGeom>
              <a:rect b="b" l="l" r="r" t="t"/>
              <a:pathLst>
                <a:path extrusionOk="0" h="3134" w="1601">
                  <a:moveTo>
                    <a:pt x="753" y="0"/>
                  </a:moveTo>
                  <a:cubicBezTo>
                    <a:pt x="664" y="0"/>
                    <a:pt x="571" y="63"/>
                    <a:pt x="552" y="148"/>
                  </a:cubicBezTo>
                  <a:cubicBezTo>
                    <a:pt x="459" y="607"/>
                    <a:pt x="753" y="1104"/>
                    <a:pt x="619" y="1556"/>
                  </a:cubicBezTo>
                  <a:cubicBezTo>
                    <a:pt x="487" y="2002"/>
                    <a:pt x="1" y="2218"/>
                    <a:pt x="45" y="2741"/>
                  </a:cubicBezTo>
                  <a:cubicBezTo>
                    <a:pt x="68" y="2981"/>
                    <a:pt x="232" y="3133"/>
                    <a:pt x="455" y="3133"/>
                  </a:cubicBezTo>
                  <a:cubicBezTo>
                    <a:pt x="486" y="3133"/>
                    <a:pt x="518" y="3130"/>
                    <a:pt x="551" y="3124"/>
                  </a:cubicBezTo>
                  <a:cubicBezTo>
                    <a:pt x="1076" y="3029"/>
                    <a:pt x="1601" y="2215"/>
                    <a:pt x="1596" y="1688"/>
                  </a:cubicBezTo>
                  <a:cubicBezTo>
                    <a:pt x="1592" y="1171"/>
                    <a:pt x="1269" y="335"/>
                    <a:pt x="847" y="29"/>
                  </a:cubicBezTo>
                  <a:cubicBezTo>
                    <a:pt x="819" y="9"/>
                    <a:pt x="786"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5"/>
            <p:cNvSpPr/>
            <p:nvPr/>
          </p:nvSpPr>
          <p:spPr>
            <a:xfrm>
              <a:off x="-3172462" y="4616825"/>
              <a:ext cx="238275" cy="111425"/>
            </a:xfrm>
            <a:custGeom>
              <a:rect b="b" l="l" r="r" t="t"/>
              <a:pathLst>
                <a:path extrusionOk="0" h="4457" w="9531">
                  <a:moveTo>
                    <a:pt x="4471" y="1"/>
                  </a:moveTo>
                  <a:cubicBezTo>
                    <a:pt x="2810" y="1"/>
                    <a:pt x="1278" y="425"/>
                    <a:pt x="594" y="1161"/>
                  </a:cubicBezTo>
                  <a:cubicBezTo>
                    <a:pt x="1" y="1801"/>
                    <a:pt x="2522" y="3763"/>
                    <a:pt x="2399" y="4144"/>
                  </a:cubicBezTo>
                  <a:cubicBezTo>
                    <a:pt x="2343" y="4317"/>
                    <a:pt x="2913" y="4350"/>
                    <a:pt x="3693" y="4350"/>
                  </a:cubicBezTo>
                  <a:cubicBezTo>
                    <a:pt x="4177" y="4350"/>
                    <a:pt x="4743" y="4338"/>
                    <a:pt x="5290" y="4338"/>
                  </a:cubicBezTo>
                  <a:cubicBezTo>
                    <a:pt x="5796" y="4338"/>
                    <a:pt x="6286" y="4349"/>
                    <a:pt x="6684" y="4391"/>
                  </a:cubicBezTo>
                  <a:cubicBezTo>
                    <a:pt x="7157" y="4440"/>
                    <a:pt x="7448" y="4456"/>
                    <a:pt x="7646" y="4456"/>
                  </a:cubicBezTo>
                  <a:cubicBezTo>
                    <a:pt x="8024" y="4456"/>
                    <a:pt x="8069" y="4397"/>
                    <a:pt x="8409" y="4397"/>
                  </a:cubicBezTo>
                  <a:cubicBezTo>
                    <a:pt x="8464" y="4397"/>
                    <a:pt x="8526" y="4399"/>
                    <a:pt x="8599" y="4402"/>
                  </a:cubicBezTo>
                  <a:cubicBezTo>
                    <a:pt x="8642" y="4405"/>
                    <a:pt x="8682" y="4406"/>
                    <a:pt x="8719" y="4406"/>
                  </a:cubicBezTo>
                  <a:cubicBezTo>
                    <a:pt x="9347" y="4406"/>
                    <a:pt x="9255" y="4127"/>
                    <a:pt x="9372" y="4046"/>
                  </a:cubicBezTo>
                  <a:cubicBezTo>
                    <a:pt x="9494" y="3961"/>
                    <a:pt x="9531" y="1750"/>
                    <a:pt x="9531" y="1750"/>
                  </a:cubicBezTo>
                  <a:cubicBezTo>
                    <a:pt x="8351" y="532"/>
                    <a:pt x="6330" y="1"/>
                    <a:pt x="44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
            <p:cNvSpPr/>
            <p:nvPr/>
          </p:nvSpPr>
          <p:spPr>
            <a:xfrm>
              <a:off x="-2978237" y="4745575"/>
              <a:ext cx="388950" cy="703375"/>
            </a:xfrm>
            <a:custGeom>
              <a:rect b="b" l="l" r="r" t="t"/>
              <a:pathLst>
                <a:path extrusionOk="0" h="28135" w="15558">
                  <a:moveTo>
                    <a:pt x="8319" y="8825"/>
                  </a:moveTo>
                  <a:lnTo>
                    <a:pt x="8319" y="8825"/>
                  </a:lnTo>
                  <a:cubicBezTo>
                    <a:pt x="8319" y="8826"/>
                    <a:pt x="8320" y="8828"/>
                    <a:pt x="8320" y="8829"/>
                  </a:cubicBezTo>
                  <a:cubicBezTo>
                    <a:pt x="8320" y="8828"/>
                    <a:pt x="8319" y="8826"/>
                    <a:pt x="8319" y="8825"/>
                  </a:cubicBezTo>
                  <a:close/>
                  <a:moveTo>
                    <a:pt x="4915" y="1"/>
                  </a:moveTo>
                  <a:cubicBezTo>
                    <a:pt x="3270" y="1"/>
                    <a:pt x="1720" y="999"/>
                    <a:pt x="1264" y="2691"/>
                  </a:cubicBezTo>
                  <a:cubicBezTo>
                    <a:pt x="0" y="7388"/>
                    <a:pt x="1476" y="12608"/>
                    <a:pt x="3112" y="17039"/>
                  </a:cubicBezTo>
                  <a:cubicBezTo>
                    <a:pt x="3726" y="18697"/>
                    <a:pt x="4502" y="20133"/>
                    <a:pt x="5532" y="21569"/>
                  </a:cubicBezTo>
                  <a:cubicBezTo>
                    <a:pt x="6396" y="22770"/>
                    <a:pt x="7300" y="23949"/>
                    <a:pt x="8255" y="25079"/>
                  </a:cubicBezTo>
                  <a:cubicBezTo>
                    <a:pt x="9165" y="26154"/>
                    <a:pt x="10436" y="27026"/>
                    <a:pt x="11606" y="27794"/>
                  </a:cubicBezTo>
                  <a:cubicBezTo>
                    <a:pt x="11967" y="28031"/>
                    <a:pt x="12341" y="28135"/>
                    <a:pt x="12703" y="28135"/>
                  </a:cubicBezTo>
                  <a:cubicBezTo>
                    <a:pt x="14245" y="28135"/>
                    <a:pt x="15557" y="26249"/>
                    <a:pt x="14661" y="24739"/>
                  </a:cubicBezTo>
                  <a:cubicBezTo>
                    <a:pt x="14053" y="23714"/>
                    <a:pt x="13623" y="22604"/>
                    <a:pt x="13033" y="21575"/>
                  </a:cubicBezTo>
                  <a:cubicBezTo>
                    <a:pt x="12424" y="20515"/>
                    <a:pt x="11829" y="19452"/>
                    <a:pt x="11286" y="18356"/>
                  </a:cubicBezTo>
                  <a:cubicBezTo>
                    <a:pt x="10874" y="17523"/>
                    <a:pt x="10482" y="16679"/>
                    <a:pt x="10088" y="15839"/>
                  </a:cubicBezTo>
                  <a:lnTo>
                    <a:pt x="10088" y="15839"/>
                  </a:lnTo>
                  <a:cubicBezTo>
                    <a:pt x="10086" y="15834"/>
                    <a:pt x="10085" y="15829"/>
                    <a:pt x="10083" y="15824"/>
                  </a:cubicBezTo>
                  <a:cubicBezTo>
                    <a:pt x="10018" y="15607"/>
                    <a:pt x="9939" y="15391"/>
                    <a:pt x="9871" y="15174"/>
                  </a:cubicBezTo>
                  <a:cubicBezTo>
                    <a:pt x="9306" y="13418"/>
                    <a:pt x="8830" y="11631"/>
                    <a:pt x="8497" y="9817"/>
                  </a:cubicBezTo>
                  <a:cubicBezTo>
                    <a:pt x="8441" y="9514"/>
                    <a:pt x="8388" y="9212"/>
                    <a:pt x="8339" y="8909"/>
                  </a:cubicBezTo>
                  <a:cubicBezTo>
                    <a:pt x="8327" y="8830"/>
                    <a:pt x="8295" y="8716"/>
                    <a:pt x="8263" y="8616"/>
                  </a:cubicBezTo>
                  <a:lnTo>
                    <a:pt x="8263" y="8616"/>
                  </a:lnTo>
                  <a:cubicBezTo>
                    <a:pt x="8166" y="8153"/>
                    <a:pt x="8197" y="7565"/>
                    <a:pt x="8182" y="7131"/>
                  </a:cubicBezTo>
                  <a:cubicBezTo>
                    <a:pt x="8161" y="6584"/>
                    <a:pt x="8192" y="6046"/>
                    <a:pt x="8210" y="5498"/>
                  </a:cubicBezTo>
                  <a:cubicBezTo>
                    <a:pt x="8210" y="5496"/>
                    <a:pt x="8210" y="5494"/>
                    <a:pt x="8210" y="5491"/>
                  </a:cubicBezTo>
                  <a:lnTo>
                    <a:pt x="8210" y="5491"/>
                  </a:lnTo>
                  <a:cubicBezTo>
                    <a:pt x="8273" y="5212"/>
                    <a:pt x="8331" y="4936"/>
                    <a:pt x="8411" y="4661"/>
                  </a:cubicBezTo>
                  <a:cubicBezTo>
                    <a:pt x="8953" y="2801"/>
                    <a:pt x="7754" y="543"/>
                    <a:pt x="5822" y="103"/>
                  </a:cubicBezTo>
                  <a:cubicBezTo>
                    <a:pt x="5521" y="34"/>
                    <a:pt x="5216" y="1"/>
                    <a:pt x="4915" y="1"/>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5"/>
            <p:cNvSpPr/>
            <p:nvPr/>
          </p:nvSpPr>
          <p:spPr>
            <a:xfrm>
              <a:off x="-3178862" y="4503225"/>
              <a:ext cx="223525" cy="357525"/>
            </a:xfrm>
            <a:custGeom>
              <a:rect b="b" l="l" r="r" t="t"/>
              <a:pathLst>
                <a:path extrusionOk="0" h="14301" w="8941">
                  <a:moveTo>
                    <a:pt x="5309" y="0"/>
                  </a:moveTo>
                  <a:cubicBezTo>
                    <a:pt x="4262" y="0"/>
                    <a:pt x="3235" y="800"/>
                    <a:pt x="3139" y="2077"/>
                  </a:cubicBezTo>
                  <a:cubicBezTo>
                    <a:pt x="3053" y="3237"/>
                    <a:pt x="2714" y="4388"/>
                    <a:pt x="2335" y="5518"/>
                  </a:cubicBezTo>
                  <a:cubicBezTo>
                    <a:pt x="2230" y="5833"/>
                    <a:pt x="2125" y="6154"/>
                    <a:pt x="2036" y="6474"/>
                  </a:cubicBezTo>
                  <a:cubicBezTo>
                    <a:pt x="2014" y="6551"/>
                    <a:pt x="1999" y="6607"/>
                    <a:pt x="1990" y="6647"/>
                  </a:cubicBezTo>
                  <a:lnTo>
                    <a:pt x="1990" y="6647"/>
                  </a:lnTo>
                  <a:cubicBezTo>
                    <a:pt x="1969" y="6690"/>
                    <a:pt x="1938" y="6755"/>
                    <a:pt x="1896" y="6850"/>
                  </a:cubicBezTo>
                  <a:cubicBezTo>
                    <a:pt x="1785" y="7103"/>
                    <a:pt x="1676" y="7357"/>
                    <a:pt x="1553" y="7605"/>
                  </a:cubicBezTo>
                  <a:cubicBezTo>
                    <a:pt x="1479" y="7755"/>
                    <a:pt x="1401" y="7904"/>
                    <a:pt x="1320" y="8050"/>
                  </a:cubicBezTo>
                  <a:cubicBezTo>
                    <a:pt x="1547" y="7779"/>
                    <a:pt x="1661" y="7644"/>
                    <a:pt x="1662" y="7644"/>
                  </a:cubicBezTo>
                  <a:lnTo>
                    <a:pt x="1662" y="7644"/>
                  </a:lnTo>
                  <a:cubicBezTo>
                    <a:pt x="1662" y="7644"/>
                    <a:pt x="1612" y="7704"/>
                    <a:pt x="1511" y="7824"/>
                  </a:cubicBezTo>
                  <a:cubicBezTo>
                    <a:pt x="289" y="9279"/>
                    <a:pt x="1" y="11211"/>
                    <a:pt x="1216" y="12784"/>
                  </a:cubicBezTo>
                  <a:cubicBezTo>
                    <a:pt x="1912" y="13685"/>
                    <a:pt x="3139" y="14300"/>
                    <a:pt x="4333" y="14300"/>
                  </a:cubicBezTo>
                  <a:cubicBezTo>
                    <a:pt x="4953" y="14300"/>
                    <a:pt x="5564" y="14134"/>
                    <a:pt x="6088" y="13756"/>
                  </a:cubicBezTo>
                  <a:cubicBezTo>
                    <a:pt x="7350" y="12846"/>
                    <a:pt x="7977" y="11783"/>
                    <a:pt x="8426" y="10323"/>
                  </a:cubicBezTo>
                  <a:cubicBezTo>
                    <a:pt x="8761" y="9236"/>
                    <a:pt x="8913" y="8042"/>
                    <a:pt x="8923" y="6907"/>
                  </a:cubicBezTo>
                  <a:cubicBezTo>
                    <a:pt x="8941" y="4832"/>
                    <a:pt x="8177" y="2741"/>
                    <a:pt x="7072" y="1011"/>
                  </a:cubicBezTo>
                  <a:cubicBezTo>
                    <a:pt x="6624" y="311"/>
                    <a:pt x="5962" y="0"/>
                    <a:pt x="5309"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5"/>
            <p:cNvSpPr/>
            <p:nvPr/>
          </p:nvSpPr>
          <p:spPr>
            <a:xfrm>
              <a:off x="-3131837" y="4268400"/>
              <a:ext cx="271950" cy="361925"/>
            </a:xfrm>
            <a:custGeom>
              <a:rect b="b" l="l" r="r" t="t"/>
              <a:pathLst>
                <a:path extrusionOk="0" h="14477" w="10878">
                  <a:moveTo>
                    <a:pt x="5469" y="1"/>
                  </a:moveTo>
                  <a:cubicBezTo>
                    <a:pt x="5326" y="1"/>
                    <a:pt x="5182" y="6"/>
                    <a:pt x="5036" y="18"/>
                  </a:cubicBezTo>
                  <a:cubicBezTo>
                    <a:pt x="2116" y="245"/>
                    <a:pt x="1" y="3659"/>
                    <a:pt x="311" y="7642"/>
                  </a:cubicBezTo>
                  <a:cubicBezTo>
                    <a:pt x="406" y="8868"/>
                    <a:pt x="708" y="11327"/>
                    <a:pt x="1343" y="11327"/>
                  </a:cubicBezTo>
                  <a:cubicBezTo>
                    <a:pt x="1436" y="11327"/>
                    <a:pt x="1536" y="11275"/>
                    <a:pt x="1644" y="11158"/>
                  </a:cubicBezTo>
                  <a:cubicBezTo>
                    <a:pt x="1763" y="11029"/>
                    <a:pt x="1879" y="10971"/>
                    <a:pt x="1992" y="10971"/>
                  </a:cubicBezTo>
                  <a:cubicBezTo>
                    <a:pt x="2815" y="10971"/>
                    <a:pt x="3510" y="13994"/>
                    <a:pt x="4639" y="14325"/>
                  </a:cubicBezTo>
                  <a:cubicBezTo>
                    <a:pt x="4976" y="14426"/>
                    <a:pt x="5325" y="14476"/>
                    <a:pt x="5675" y="14476"/>
                  </a:cubicBezTo>
                  <a:cubicBezTo>
                    <a:pt x="5836" y="14476"/>
                    <a:pt x="5998" y="14466"/>
                    <a:pt x="6159" y="14444"/>
                  </a:cubicBezTo>
                  <a:cubicBezTo>
                    <a:pt x="6809" y="14355"/>
                    <a:pt x="7265" y="14282"/>
                    <a:pt x="7927" y="14147"/>
                  </a:cubicBezTo>
                  <a:cubicBezTo>
                    <a:pt x="9363" y="13852"/>
                    <a:pt x="10878" y="8885"/>
                    <a:pt x="10640" y="5824"/>
                  </a:cubicBezTo>
                  <a:cubicBezTo>
                    <a:pt x="10345" y="2039"/>
                    <a:pt x="8188" y="1"/>
                    <a:pt x="5469" y="1"/>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5"/>
            <p:cNvSpPr/>
            <p:nvPr/>
          </p:nvSpPr>
          <p:spPr>
            <a:xfrm>
              <a:off x="-3334912" y="4694250"/>
              <a:ext cx="466475" cy="740675"/>
            </a:xfrm>
            <a:custGeom>
              <a:rect b="b" l="l" r="r" t="t"/>
              <a:pathLst>
                <a:path extrusionOk="0" h="29627" w="18659">
                  <a:moveTo>
                    <a:pt x="8445" y="0"/>
                  </a:moveTo>
                  <a:cubicBezTo>
                    <a:pt x="8179" y="332"/>
                    <a:pt x="6018" y="785"/>
                    <a:pt x="3283" y="1158"/>
                  </a:cubicBezTo>
                  <a:cubicBezTo>
                    <a:pt x="4139" y="2560"/>
                    <a:pt x="4459" y="4869"/>
                    <a:pt x="4454" y="5861"/>
                  </a:cubicBezTo>
                  <a:cubicBezTo>
                    <a:pt x="4445" y="7447"/>
                    <a:pt x="4091" y="9346"/>
                    <a:pt x="3129" y="10647"/>
                  </a:cubicBezTo>
                  <a:cubicBezTo>
                    <a:pt x="2791" y="11105"/>
                    <a:pt x="2356" y="11438"/>
                    <a:pt x="1878" y="11740"/>
                  </a:cubicBezTo>
                  <a:cubicBezTo>
                    <a:pt x="1757" y="11815"/>
                    <a:pt x="1626" y="11891"/>
                    <a:pt x="1490" y="11969"/>
                  </a:cubicBezTo>
                  <a:lnTo>
                    <a:pt x="1504" y="13414"/>
                  </a:lnTo>
                  <a:cubicBezTo>
                    <a:pt x="1504" y="13414"/>
                    <a:pt x="801" y="24519"/>
                    <a:pt x="22" y="27281"/>
                  </a:cubicBezTo>
                  <a:cubicBezTo>
                    <a:pt x="1" y="27356"/>
                    <a:pt x="5079" y="29627"/>
                    <a:pt x="10165" y="29627"/>
                  </a:cubicBezTo>
                  <a:cubicBezTo>
                    <a:pt x="13139" y="29627"/>
                    <a:pt x="16115" y="28850"/>
                    <a:pt x="18075" y="26404"/>
                  </a:cubicBezTo>
                  <a:cubicBezTo>
                    <a:pt x="17275" y="19917"/>
                    <a:pt x="17252" y="9141"/>
                    <a:pt x="17492" y="7679"/>
                  </a:cubicBezTo>
                  <a:cubicBezTo>
                    <a:pt x="17690" y="6485"/>
                    <a:pt x="18107" y="5335"/>
                    <a:pt x="18527" y="4205"/>
                  </a:cubicBezTo>
                  <a:cubicBezTo>
                    <a:pt x="18659" y="3849"/>
                    <a:pt x="18436" y="2560"/>
                    <a:pt x="18155" y="2473"/>
                  </a:cubicBezTo>
                  <a:cubicBezTo>
                    <a:pt x="16735" y="2034"/>
                    <a:pt x="15764" y="1536"/>
                    <a:pt x="15315" y="891"/>
                  </a:cubicBezTo>
                  <a:cubicBezTo>
                    <a:pt x="15315" y="891"/>
                    <a:pt x="14920" y="3264"/>
                    <a:pt x="12383" y="3264"/>
                  </a:cubicBezTo>
                  <a:cubicBezTo>
                    <a:pt x="12203" y="3264"/>
                    <a:pt x="12012" y="3252"/>
                    <a:pt x="11809" y="3226"/>
                  </a:cubicBezTo>
                  <a:cubicBezTo>
                    <a:pt x="8860" y="2853"/>
                    <a:pt x="8445" y="0"/>
                    <a:pt x="84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
            <p:cNvSpPr/>
            <p:nvPr/>
          </p:nvSpPr>
          <p:spPr>
            <a:xfrm>
              <a:off x="-3439562" y="4637700"/>
              <a:ext cx="345300" cy="992375"/>
            </a:xfrm>
            <a:custGeom>
              <a:rect b="b" l="l" r="r" t="t"/>
              <a:pathLst>
                <a:path extrusionOk="0" h="39695" w="13812">
                  <a:moveTo>
                    <a:pt x="11850" y="1"/>
                  </a:moveTo>
                  <a:cubicBezTo>
                    <a:pt x="11313" y="1"/>
                    <a:pt x="10583" y="1239"/>
                    <a:pt x="10357" y="1370"/>
                  </a:cubicBezTo>
                  <a:cubicBezTo>
                    <a:pt x="9339" y="1968"/>
                    <a:pt x="7614" y="1911"/>
                    <a:pt x="5705" y="2341"/>
                  </a:cubicBezTo>
                  <a:cubicBezTo>
                    <a:pt x="5854" y="2640"/>
                    <a:pt x="5986" y="2949"/>
                    <a:pt x="6101" y="3264"/>
                  </a:cubicBezTo>
                  <a:cubicBezTo>
                    <a:pt x="6571" y="4593"/>
                    <a:pt x="6770" y="6144"/>
                    <a:pt x="6878" y="7548"/>
                  </a:cubicBezTo>
                  <a:cubicBezTo>
                    <a:pt x="6991" y="9019"/>
                    <a:pt x="6884" y="10548"/>
                    <a:pt x="6481" y="11972"/>
                  </a:cubicBezTo>
                  <a:cubicBezTo>
                    <a:pt x="6264" y="12742"/>
                    <a:pt x="6019" y="13529"/>
                    <a:pt x="5738" y="14278"/>
                  </a:cubicBezTo>
                  <a:cubicBezTo>
                    <a:pt x="5692" y="14397"/>
                    <a:pt x="5641" y="14515"/>
                    <a:pt x="5583" y="14628"/>
                  </a:cubicBezTo>
                  <a:cubicBezTo>
                    <a:pt x="5173" y="16372"/>
                    <a:pt x="4010" y="29302"/>
                    <a:pt x="579" y="35063"/>
                  </a:cubicBezTo>
                  <a:cubicBezTo>
                    <a:pt x="1" y="36033"/>
                    <a:pt x="1307" y="37903"/>
                    <a:pt x="5646" y="39646"/>
                  </a:cubicBezTo>
                  <a:cubicBezTo>
                    <a:pt x="5727" y="39678"/>
                    <a:pt x="5809" y="39695"/>
                    <a:pt x="5888" y="39695"/>
                  </a:cubicBezTo>
                  <a:cubicBezTo>
                    <a:pt x="6059" y="39695"/>
                    <a:pt x="6214" y="39616"/>
                    <a:pt x="6302" y="39449"/>
                  </a:cubicBezTo>
                  <a:cubicBezTo>
                    <a:pt x="10164" y="32018"/>
                    <a:pt x="10371" y="15356"/>
                    <a:pt x="11544" y="10349"/>
                  </a:cubicBezTo>
                  <a:cubicBezTo>
                    <a:pt x="11865" y="8982"/>
                    <a:pt x="12518" y="5274"/>
                    <a:pt x="13316" y="3298"/>
                  </a:cubicBezTo>
                  <a:cubicBezTo>
                    <a:pt x="13417" y="3049"/>
                    <a:pt x="13811" y="2098"/>
                    <a:pt x="13517" y="1886"/>
                  </a:cubicBezTo>
                  <a:cubicBezTo>
                    <a:pt x="12057" y="832"/>
                    <a:pt x="12289" y="111"/>
                    <a:pt x="11936" y="13"/>
                  </a:cubicBezTo>
                  <a:cubicBezTo>
                    <a:pt x="11908" y="5"/>
                    <a:pt x="11879" y="1"/>
                    <a:pt x="118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5"/>
            <p:cNvSpPr/>
            <p:nvPr/>
          </p:nvSpPr>
          <p:spPr>
            <a:xfrm>
              <a:off x="-3014387" y="4287450"/>
              <a:ext cx="163425" cy="74125"/>
            </a:xfrm>
            <a:custGeom>
              <a:rect b="b" l="l" r="r" t="t"/>
              <a:pathLst>
                <a:path extrusionOk="0" h="2965" w="6537">
                  <a:moveTo>
                    <a:pt x="4536" y="0"/>
                  </a:moveTo>
                  <a:cubicBezTo>
                    <a:pt x="4464" y="0"/>
                    <a:pt x="4392" y="4"/>
                    <a:pt x="4318" y="13"/>
                  </a:cubicBezTo>
                  <a:cubicBezTo>
                    <a:pt x="2694" y="192"/>
                    <a:pt x="2291" y="2427"/>
                    <a:pt x="744" y="2427"/>
                  </a:cubicBezTo>
                  <a:cubicBezTo>
                    <a:pt x="603" y="2427"/>
                    <a:pt x="453" y="2408"/>
                    <a:pt x="291" y="2368"/>
                  </a:cubicBezTo>
                  <a:cubicBezTo>
                    <a:pt x="278" y="2364"/>
                    <a:pt x="265" y="2363"/>
                    <a:pt x="253" y="2363"/>
                  </a:cubicBezTo>
                  <a:cubicBezTo>
                    <a:pt x="99" y="2363"/>
                    <a:pt x="1" y="2594"/>
                    <a:pt x="163" y="2669"/>
                  </a:cubicBezTo>
                  <a:cubicBezTo>
                    <a:pt x="548" y="2848"/>
                    <a:pt x="940" y="2965"/>
                    <a:pt x="1332" y="2965"/>
                  </a:cubicBezTo>
                  <a:cubicBezTo>
                    <a:pt x="1637" y="2965"/>
                    <a:pt x="1943" y="2894"/>
                    <a:pt x="2247" y="2727"/>
                  </a:cubicBezTo>
                  <a:cubicBezTo>
                    <a:pt x="2561" y="2555"/>
                    <a:pt x="2798" y="2304"/>
                    <a:pt x="3021" y="2027"/>
                  </a:cubicBezTo>
                  <a:cubicBezTo>
                    <a:pt x="3275" y="1710"/>
                    <a:pt x="3477" y="1355"/>
                    <a:pt x="3834" y="1135"/>
                  </a:cubicBezTo>
                  <a:cubicBezTo>
                    <a:pt x="4020" y="1020"/>
                    <a:pt x="4308" y="937"/>
                    <a:pt x="4582" y="937"/>
                  </a:cubicBezTo>
                  <a:cubicBezTo>
                    <a:pt x="5042" y="937"/>
                    <a:pt x="5463" y="1172"/>
                    <a:pt x="5289" y="1887"/>
                  </a:cubicBezTo>
                  <a:cubicBezTo>
                    <a:pt x="5203" y="2245"/>
                    <a:pt x="5491" y="2478"/>
                    <a:pt x="5772" y="2478"/>
                  </a:cubicBezTo>
                  <a:cubicBezTo>
                    <a:pt x="5957" y="2478"/>
                    <a:pt x="6139" y="2376"/>
                    <a:pt x="6207" y="2142"/>
                  </a:cubicBezTo>
                  <a:cubicBezTo>
                    <a:pt x="6537" y="996"/>
                    <a:pt x="5671"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5"/>
            <p:cNvSpPr/>
            <p:nvPr/>
          </p:nvSpPr>
          <p:spPr>
            <a:xfrm>
              <a:off x="-3111537" y="4224850"/>
              <a:ext cx="272325" cy="119150"/>
            </a:xfrm>
            <a:custGeom>
              <a:rect b="b" l="l" r="r" t="t"/>
              <a:pathLst>
                <a:path extrusionOk="0" h="4766" w="10893">
                  <a:moveTo>
                    <a:pt x="4003" y="23"/>
                  </a:moveTo>
                  <a:cubicBezTo>
                    <a:pt x="3292" y="23"/>
                    <a:pt x="2606" y="152"/>
                    <a:pt x="1973" y="658"/>
                  </a:cubicBezTo>
                  <a:cubicBezTo>
                    <a:pt x="973" y="1456"/>
                    <a:pt x="0" y="3169"/>
                    <a:pt x="515" y="4455"/>
                  </a:cubicBezTo>
                  <a:cubicBezTo>
                    <a:pt x="595" y="4657"/>
                    <a:pt x="814" y="4765"/>
                    <a:pt x="1016" y="4765"/>
                  </a:cubicBezTo>
                  <a:cubicBezTo>
                    <a:pt x="1243" y="4765"/>
                    <a:pt x="1448" y="4628"/>
                    <a:pt x="1411" y="4333"/>
                  </a:cubicBezTo>
                  <a:cubicBezTo>
                    <a:pt x="1276" y="3247"/>
                    <a:pt x="1799" y="2148"/>
                    <a:pt x="2660" y="1461"/>
                  </a:cubicBezTo>
                  <a:cubicBezTo>
                    <a:pt x="3330" y="927"/>
                    <a:pt x="4374" y="753"/>
                    <a:pt x="5254" y="753"/>
                  </a:cubicBezTo>
                  <a:cubicBezTo>
                    <a:pt x="5365" y="753"/>
                    <a:pt x="5473" y="756"/>
                    <a:pt x="5577" y="761"/>
                  </a:cubicBezTo>
                  <a:cubicBezTo>
                    <a:pt x="6511" y="808"/>
                    <a:pt x="7692" y="776"/>
                    <a:pt x="8590" y="1051"/>
                  </a:cubicBezTo>
                  <a:cubicBezTo>
                    <a:pt x="10114" y="1522"/>
                    <a:pt x="10125" y="3184"/>
                    <a:pt x="9745" y="4427"/>
                  </a:cubicBezTo>
                  <a:cubicBezTo>
                    <a:pt x="9687" y="4615"/>
                    <a:pt x="9847" y="4751"/>
                    <a:pt x="10005" y="4751"/>
                  </a:cubicBezTo>
                  <a:cubicBezTo>
                    <a:pt x="10088" y="4751"/>
                    <a:pt x="10171" y="4714"/>
                    <a:pt x="10222" y="4628"/>
                  </a:cubicBezTo>
                  <a:cubicBezTo>
                    <a:pt x="10893" y="3504"/>
                    <a:pt x="10838" y="2005"/>
                    <a:pt x="9898" y="1043"/>
                  </a:cubicBezTo>
                  <a:cubicBezTo>
                    <a:pt x="8879" y="1"/>
                    <a:pt x="7277" y="214"/>
                    <a:pt x="5948" y="154"/>
                  </a:cubicBezTo>
                  <a:cubicBezTo>
                    <a:pt x="5292" y="125"/>
                    <a:pt x="4637" y="23"/>
                    <a:pt x="4003" y="2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5"/>
            <p:cNvSpPr/>
            <p:nvPr/>
          </p:nvSpPr>
          <p:spPr>
            <a:xfrm>
              <a:off x="-3080362" y="4227375"/>
              <a:ext cx="234075" cy="133850"/>
            </a:xfrm>
            <a:custGeom>
              <a:rect b="b" l="l" r="r" t="t"/>
              <a:pathLst>
                <a:path extrusionOk="0" h="5354" w="9363">
                  <a:moveTo>
                    <a:pt x="4592" y="0"/>
                  </a:moveTo>
                  <a:cubicBezTo>
                    <a:pt x="3575" y="0"/>
                    <a:pt x="2535" y="157"/>
                    <a:pt x="1767" y="585"/>
                  </a:cubicBezTo>
                  <a:cubicBezTo>
                    <a:pt x="533" y="1271"/>
                    <a:pt x="1" y="2701"/>
                    <a:pt x="123" y="4054"/>
                  </a:cubicBezTo>
                  <a:cubicBezTo>
                    <a:pt x="161" y="4465"/>
                    <a:pt x="528" y="4804"/>
                    <a:pt x="907" y="4804"/>
                  </a:cubicBezTo>
                  <a:cubicBezTo>
                    <a:pt x="1075" y="4804"/>
                    <a:pt x="1246" y="4737"/>
                    <a:pt x="1391" y="4579"/>
                  </a:cubicBezTo>
                  <a:cubicBezTo>
                    <a:pt x="1422" y="4545"/>
                    <a:pt x="1453" y="4511"/>
                    <a:pt x="1483" y="4477"/>
                  </a:cubicBezTo>
                  <a:lnTo>
                    <a:pt x="1483" y="4477"/>
                  </a:lnTo>
                  <a:cubicBezTo>
                    <a:pt x="1602" y="4739"/>
                    <a:pt x="1890" y="4890"/>
                    <a:pt x="2175" y="4890"/>
                  </a:cubicBezTo>
                  <a:cubicBezTo>
                    <a:pt x="2367" y="4890"/>
                    <a:pt x="2557" y="4821"/>
                    <a:pt x="2694" y="4671"/>
                  </a:cubicBezTo>
                  <a:lnTo>
                    <a:pt x="2694" y="4671"/>
                  </a:lnTo>
                  <a:cubicBezTo>
                    <a:pt x="2721" y="5019"/>
                    <a:pt x="2960" y="5353"/>
                    <a:pt x="3310" y="5353"/>
                  </a:cubicBezTo>
                  <a:cubicBezTo>
                    <a:pt x="3385" y="5353"/>
                    <a:pt x="3466" y="5337"/>
                    <a:pt x="3551" y="5303"/>
                  </a:cubicBezTo>
                  <a:cubicBezTo>
                    <a:pt x="4385" y="4964"/>
                    <a:pt x="5862" y="4129"/>
                    <a:pt x="6336" y="3095"/>
                  </a:cubicBezTo>
                  <a:lnTo>
                    <a:pt x="6336" y="3095"/>
                  </a:lnTo>
                  <a:cubicBezTo>
                    <a:pt x="6461" y="3023"/>
                    <a:pt x="6582" y="2949"/>
                    <a:pt x="6701" y="2871"/>
                  </a:cubicBezTo>
                  <a:lnTo>
                    <a:pt x="6701" y="2871"/>
                  </a:lnTo>
                  <a:cubicBezTo>
                    <a:pt x="7010" y="2871"/>
                    <a:pt x="7320" y="2840"/>
                    <a:pt x="7624" y="2779"/>
                  </a:cubicBezTo>
                  <a:lnTo>
                    <a:pt x="7624" y="2779"/>
                  </a:lnTo>
                  <a:cubicBezTo>
                    <a:pt x="7837" y="2899"/>
                    <a:pt x="8066" y="2981"/>
                    <a:pt x="8313" y="2983"/>
                  </a:cubicBezTo>
                  <a:cubicBezTo>
                    <a:pt x="8316" y="2984"/>
                    <a:pt x="8318" y="2984"/>
                    <a:pt x="8320" y="2984"/>
                  </a:cubicBezTo>
                  <a:cubicBezTo>
                    <a:pt x="8326" y="2984"/>
                    <a:pt x="8331" y="2983"/>
                    <a:pt x="8337" y="2983"/>
                  </a:cubicBezTo>
                  <a:lnTo>
                    <a:pt x="8337" y="2983"/>
                  </a:lnTo>
                  <a:cubicBezTo>
                    <a:pt x="8648" y="3599"/>
                    <a:pt x="8729" y="4288"/>
                    <a:pt x="8076" y="4588"/>
                  </a:cubicBezTo>
                  <a:cubicBezTo>
                    <a:pt x="7960" y="4640"/>
                    <a:pt x="7989" y="4835"/>
                    <a:pt x="8110" y="4860"/>
                  </a:cubicBezTo>
                  <a:lnTo>
                    <a:pt x="8108" y="4866"/>
                  </a:lnTo>
                  <a:cubicBezTo>
                    <a:pt x="8186" y="4882"/>
                    <a:pt x="8260" y="4890"/>
                    <a:pt x="8328" y="4890"/>
                  </a:cubicBezTo>
                  <a:cubicBezTo>
                    <a:pt x="9213" y="4890"/>
                    <a:pt x="9362" y="3606"/>
                    <a:pt x="9240" y="2873"/>
                  </a:cubicBezTo>
                  <a:cubicBezTo>
                    <a:pt x="9015" y="1528"/>
                    <a:pt x="7951" y="463"/>
                    <a:pt x="6624" y="199"/>
                  </a:cubicBezTo>
                  <a:cubicBezTo>
                    <a:pt x="6030" y="80"/>
                    <a:pt x="5317" y="0"/>
                    <a:pt x="45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5"/>
            <p:cNvSpPr/>
            <p:nvPr/>
          </p:nvSpPr>
          <p:spPr>
            <a:xfrm>
              <a:off x="-3492987" y="4694800"/>
              <a:ext cx="256025" cy="504325"/>
            </a:xfrm>
            <a:custGeom>
              <a:rect b="b" l="l" r="r" t="t"/>
              <a:pathLst>
                <a:path extrusionOk="0" h="20173" w="10241">
                  <a:moveTo>
                    <a:pt x="8000" y="0"/>
                  </a:moveTo>
                  <a:cubicBezTo>
                    <a:pt x="6209" y="0"/>
                    <a:pt x="5227" y="2318"/>
                    <a:pt x="4478" y="3624"/>
                  </a:cubicBezTo>
                  <a:cubicBezTo>
                    <a:pt x="3314" y="5659"/>
                    <a:pt x="2243" y="7745"/>
                    <a:pt x="1268" y="9881"/>
                  </a:cubicBezTo>
                  <a:cubicBezTo>
                    <a:pt x="843" y="10815"/>
                    <a:pt x="297" y="11804"/>
                    <a:pt x="142" y="12830"/>
                  </a:cubicBezTo>
                  <a:cubicBezTo>
                    <a:pt x="1" y="13769"/>
                    <a:pt x="313" y="14714"/>
                    <a:pt x="291" y="15662"/>
                  </a:cubicBezTo>
                  <a:cubicBezTo>
                    <a:pt x="243" y="17613"/>
                    <a:pt x="755" y="19080"/>
                    <a:pt x="2707" y="19995"/>
                  </a:cubicBezTo>
                  <a:cubicBezTo>
                    <a:pt x="2848" y="20060"/>
                    <a:pt x="3490" y="20173"/>
                    <a:pt x="4225" y="20173"/>
                  </a:cubicBezTo>
                  <a:cubicBezTo>
                    <a:pt x="5293" y="20173"/>
                    <a:pt x="6556" y="19935"/>
                    <a:pt x="6760" y="18966"/>
                  </a:cubicBezTo>
                  <a:cubicBezTo>
                    <a:pt x="7181" y="16956"/>
                    <a:pt x="2759" y="15229"/>
                    <a:pt x="3871" y="13628"/>
                  </a:cubicBezTo>
                  <a:cubicBezTo>
                    <a:pt x="4659" y="12495"/>
                    <a:pt x="6048" y="12091"/>
                    <a:pt x="7963" y="11779"/>
                  </a:cubicBezTo>
                  <a:cubicBezTo>
                    <a:pt x="8279" y="11728"/>
                    <a:pt x="9304" y="11063"/>
                    <a:pt x="9121" y="10788"/>
                  </a:cubicBezTo>
                  <a:cubicBezTo>
                    <a:pt x="9005" y="10614"/>
                    <a:pt x="9796" y="8865"/>
                    <a:pt x="9873" y="8563"/>
                  </a:cubicBezTo>
                  <a:cubicBezTo>
                    <a:pt x="10111" y="7628"/>
                    <a:pt x="10240" y="6652"/>
                    <a:pt x="10227" y="5686"/>
                  </a:cubicBezTo>
                  <a:cubicBezTo>
                    <a:pt x="10220" y="5210"/>
                    <a:pt x="10183" y="4736"/>
                    <a:pt x="10114" y="4266"/>
                  </a:cubicBezTo>
                  <a:cubicBezTo>
                    <a:pt x="10132" y="3514"/>
                    <a:pt x="10004" y="2732"/>
                    <a:pt x="9557" y="2149"/>
                  </a:cubicBezTo>
                  <a:cubicBezTo>
                    <a:pt x="9326" y="1558"/>
                    <a:pt x="9035" y="995"/>
                    <a:pt x="8687" y="467"/>
                  </a:cubicBezTo>
                  <a:cubicBezTo>
                    <a:pt x="8665" y="436"/>
                    <a:pt x="8639" y="405"/>
                    <a:pt x="8611" y="376"/>
                  </a:cubicBezTo>
                  <a:cubicBezTo>
                    <a:pt x="8604" y="203"/>
                    <a:pt x="8471" y="42"/>
                    <a:pt x="8251" y="15"/>
                  </a:cubicBezTo>
                  <a:cubicBezTo>
                    <a:pt x="8166" y="5"/>
                    <a:pt x="8082" y="0"/>
                    <a:pt x="80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5"/>
            <p:cNvSpPr/>
            <p:nvPr/>
          </p:nvSpPr>
          <p:spPr>
            <a:xfrm>
              <a:off x="-3328162" y="4667650"/>
              <a:ext cx="273000" cy="312750"/>
            </a:xfrm>
            <a:custGeom>
              <a:rect b="b" l="l" r="r" t="t"/>
              <a:pathLst>
                <a:path extrusionOk="0" h="12510" w="10920">
                  <a:moveTo>
                    <a:pt x="2691" y="1"/>
                  </a:moveTo>
                  <a:cubicBezTo>
                    <a:pt x="2277" y="1"/>
                    <a:pt x="1864" y="27"/>
                    <a:pt x="1489" y="50"/>
                  </a:cubicBezTo>
                  <a:cubicBezTo>
                    <a:pt x="1322" y="60"/>
                    <a:pt x="0" y="202"/>
                    <a:pt x="267" y="386"/>
                  </a:cubicBezTo>
                  <a:cubicBezTo>
                    <a:pt x="1856" y="1491"/>
                    <a:pt x="2958" y="3015"/>
                    <a:pt x="3921" y="4687"/>
                  </a:cubicBezTo>
                  <a:cubicBezTo>
                    <a:pt x="4566" y="5807"/>
                    <a:pt x="5110" y="6984"/>
                    <a:pt x="5588" y="8186"/>
                  </a:cubicBezTo>
                  <a:cubicBezTo>
                    <a:pt x="6182" y="9687"/>
                    <a:pt x="6475" y="11138"/>
                    <a:pt x="7595" y="12358"/>
                  </a:cubicBezTo>
                  <a:cubicBezTo>
                    <a:pt x="7685" y="12456"/>
                    <a:pt x="8058" y="12509"/>
                    <a:pt x="8422" y="12509"/>
                  </a:cubicBezTo>
                  <a:cubicBezTo>
                    <a:pt x="8771" y="12509"/>
                    <a:pt x="9112" y="12461"/>
                    <a:pt x="9192" y="12358"/>
                  </a:cubicBezTo>
                  <a:lnTo>
                    <a:pt x="9190" y="12358"/>
                  </a:lnTo>
                  <a:cubicBezTo>
                    <a:pt x="10919" y="10096"/>
                    <a:pt x="8897" y="6369"/>
                    <a:pt x="7692" y="4217"/>
                  </a:cubicBezTo>
                  <a:cubicBezTo>
                    <a:pt x="6918" y="2839"/>
                    <a:pt x="5780" y="646"/>
                    <a:pt x="4128" y="166"/>
                  </a:cubicBezTo>
                  <a:cubicBezTo>
                    <a:pt x="3687" y="39"/>
                    <a:pt x="3187" y="1"/>
                    <a:pt x="2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5"/>
            <p:cNvSpPr/>
            <p:nvPr/>
          </p:nvSpPr>
          <p:spPr>
            <a:xfrm>
              <a:off x="-3381812" y="4962000"/>
              <a:ext cx="291300" cy="308800"/>
            </a:xfrm>
            <a:custGeom>
              <a:rect b="b" l="l" r="r" t="t"/>
              <a:pathLst>
                <a:path extrusionOk="0" h="12352" w="11652">
                  <a:moveTo>
                    <a:pt x="11024" y="1"/>
                  </a:moveTo>
                  <a:cubicBezTo>
                    <a:pt x="10798" y="1"/>
                    <a:pt x="10281" y="94"/>
                    <a:pt x="10284" y="127"/>
                  </a:cubicBezTo>
                  <a:lnTo>
                    <a:pt x="10169" y="219"/>
                  </a:lnTo>
                  <a:cubicBezTo>
                    <a:pt x="10310" y="3006"/>
                    <a:pt x="9023" y="5996"/>
                    <a:pt x="7488" y="8244"/>
                  </a:cubicBezTo>
                  <a:cubicBezTo>
                    <a:pt x="6650" y="9473"/>
                    <a:pt x="5573" y="10509"/>
                    <a:pt x="4216" y="11158"/>
                  </a:cubicBezTo>
                  <a:cubicBezTo>
                    <a:pt x="3898" y="11310"/>
                    <a:pt x="3478" y="11431"/>
                    <a:pt x="3054" y="11431"/>
                  </a:cubicBezTo>
                  <a:cubicBezTo>
                    <a:pt x="2726" y="11431"/>
                    <a:pt x="2394" y="11359"/>
                    <a:pt x="2105" y="11171"/>
                  </a:cubicBezTo>
                  <a:cubicBezTo>
                    <a:pt x="1442" y="10741"/>
                    <a:pt x="1229" y="10368"/>
                    <a:pt x="1425" y="9448"/>
                  </a:cubicBezTo>
                  <a:cubicBezTo>
                    <a:pt x="1429" y="9430"/>
                    <a:pt x="1407" y="9422"/>
                    <a:pt x="1366" y="9422"/>
                  </a:cubicBezTo>
                  <a:cubicBezTo>
                    <a:pt x="1101" y="9422"/>
                    <a:pt x="46" y="9753"/>
                    <a:pt x="43" y="9833"/>
                  </a:cubicBezTo>
                  <a:cubicBezTo>
                    <a:pt x="1" y="10612"/>
                    <a:pt x="309" y="11354"/>
                    <a:pt x="1013" y="11795"/>
                  </a:cubicBezTo>
                  <a:cubicBezTo>
                    <a:pt x="1559" y="12138"/>
                    <a:pt x="2125" y="12351"/>
                    <a:pt x="2738" y="12351"/>
                  </a:cubicBezTo>
                  <a:cubicBezTo>
                    <a:pt x="2764" y="12351"/>
                    <a:pt x="2790" y="12351"/>
                    <a:pt x="2817" y="12350"/>
                  </a:cubicBezTo>
                  <a:cubicBezTo>
                    <a:pt x="4485" y="12298"/>
                    <a:pt x="6152" y="11309"/>
                    <a:pt x="7325" y="10141"/>
                  </a:cubicBezTo>
                  <a:cubicBezTo>
                    <a:pt x="9745" y="7726"/>
                    <a:pt x="11651" y="3694"/>
                    <a:pt x="11128" y="25"/>
                  </a:cubicBezTo>
                  <a:cubicBezTo>
                    <a:pt x="11126" y="8"/>
                    <a:pt x="11086" y="1"/>
                    <a:pt x="11024" y="1"/>
                  </a:cubicBezTo>
                  <a:close/>
                </a:path>
              </a:pathLst>
            </a:custGeom>
            <a:solidFill>
              <a:srgbClr val="2B29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5"/>
            <p:cNvSpPr/>
            <p:nvPr/>
          </p:nvSpPr>
          <p:spPr>
            <a:xfrm>
              <a:off x="-3467062" y="4986750"/>
              <a:ext cx="293575" cy="187400"/>
            </a:xfrm>
            <a:custGeom>
              <a:rect b="b" l="l" r="r" t="t"/>
              <a:pathLst>
                <a:path extrusionOk="0" h="7496" w="11743">
                  <a:moveTo>
                    <a:pt x="9684" y="1"/>
                  </a:moveTo>
                  <a:cubicBezTo>
                    <a:pt x="9681" y="1"/>
                    <a:pt x="9679" y="1"/>
                    <a:pt x="9676" y="1"/>
                  </a:cubicBezTo>
                  <a:cubicBezTo>
                    <a:pt x="8375" y="5"/>
                    <a:pt x="7116" y="32"/>
                    <a:pt x="5834" y="303"/>
                  </a:cubicBezTo>
                  <a:cubicBezTo>
                    <a:pt x="5244" y="428"/>
                    <a:pt x="4688" y="637"/>
                    <a:pt x="4114" y="817"/>
                  </a:cubicBezTo>
                  <a:cubicBezTo>
                    <a:pt x="3140" y="1121"/>
                    <a:pt x="1480" y="1839"/>
                    <a:pt x="989" y="2630"/>
                  </a:cubicBezTo>
                  <a:cubicBezTo>
                    <a:pt x="0" y="4219"/>
                    <a:pt x="433" y="6758"/>
                    <a:pt x="2660" y="7338"/>
                  </a:cubicBezTo>
                  <a:cubicBezTo>
                    <a:pt x="2978" y="7429"/>
                    <a:pt x="3268" y="7454"/>
                    <a:pt x="3677" y="7468"/>
                  </a:cubicBezTo>
                  <a:cubicBezTo>
                    <a:pt x="3965" y="7477"/>
                    <a:pt x="4227" y="7495"/>
                    <a:pt x="4487" y="7495"/>
                  </a:cubicBezTo>
                  <a:cubicBezTo>
                    <a:pt x="4791" y="7495"/>
                    <a:pt x="5094" y="7470"/>
                    <a:pt x="5432" y="7372"/>
                  </a:cubicBezTo>
                  <a:cubicBezTo>
                    <a:pt x="6233" y="7143"/>
                    <a:pt x="7094" y="6671"/>
                    <a:pt x="7788" y="6193"/>
                  </a:cubicBezTo>
                  <a:cubicBezTo>
                    <a:pt x="9102" y="5292"/>
                    <a:pt x="9870" y="4051"/>
                    <a:pt x="10858" y="2857"/>
                  </a:cubicBezTo>
                  <a:cubicBezTo>
                    <a:pt x="11743" y="1788"/>
                    <a:pt x="11226" y="1"/>
                    <a:pt x="9684" y="1"/>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5"/>
            <p:cNvSpPr/>
            <p:nvPr/>
          </p:nvSpPr>
          <p:spPr>
            <a:xfrm>
              <a:off x="-3294262" y="4887700"/>
              <a:ext cx="254250" cy="203450"/>
            </a:xfrm>
            <a:custGeom>
              <a:rect b="b" l="l" r="r" t="t"/>
              <a:pathLst>
                <a:path extrusionOk="0" h="8138" w="10170">
                  <a:moveTo>
                    <a:pt x="7321" y="1"/>
                  </a:moveTo>
                  <a:cubicBezTo>
                    <a:pt x="6987" y="1"/>
                    <a:pt x="6648" y="86"/>
                    <a:pt x="6257" y="243"/>
                  </a:cubicBezTo>
                  <a:cubicBezTo>
                    <a:pt x="6008" y="343"/>
                    <a:pt x="5741" y="447"/>
                    <a:pt x="5469" y="561"/>
                  </a:cubicBezTo>
                  <a:cubicBezTo>
                    <a:pt x="4708" y="573"/>
                    <a:pt x="3988" y="557"/>
                    <a:pt x="3418" y="1215"/>
                  </a:cubicBezTo>
                  <a:cubicBezTo>
                    <a:pt x="3108" y="1577"/>
                    <a:pt x="2516" y="2284"/>
                    <a:pt x="2058" y="2835"/>
                  </a:cubicBezTo>
                  <a:cubicBezTo>
                    <a:pt x="1416" y="3364"/>
                    <a:pt x="872" y="4031"/>
                    <a:pt x="525" y="4684"/>
                  </a:cubicBezTo>
                  <a:cubicBezTo>
                    <a:pt x="0" y="5676"/>
                    <a:pt x="110" y="6934"/>
                    <a:pt x="976" y="7662"/>
                  </a:cubicBezTo>
                  <a:cubicBezTo>
                    <a:pt x="992" y="7693"/>
                    <a:pt x="1017" y="7717"/>
                    <a:pt x="1049" y="7733"/>
                  </a:cubicBezTo>
                  <a:cubicBezTo>
                    <a:pt x="1062" y="7739"/>
                    <a:pt x="1074" y="7744"/>
                    <a:pt x="1086" y="7750"/>
                  </a:cubicBezTo>
                  <a:cubicBezTo>
                    <a:pt x="1133" y="7786"/>
                    <a:pt x="1182" y="7821"/>
                    <a:pt x="1234" y="7854"/>
                  </a:cubicBezTo>
                  <a:cubicBezTo>
                    <a:pt x="1556" y="8052"/>
                    <a:pt x="1872" y="8138"/>
                    <a:pt x="2176" y="8138"/>
                  </a:cubicBezTo>
                  <a:cubicBezTo>
                    <a:pt x="2343" y="8138"/>
                    <a:pt x="2506" y="8112"/>
                    <a:pt x="2665" y="8065"/>
                  </a:cubicBezTo>
                  <a:cubicBezTo>
                    <a:pt x="3511" y="7997"/>
                    <a:pt x="4300" y="7549"/>
                    <a:pt x="4980" y="6832"/>
                  </a:cubicBezTo>
                  <a:cubicBezTo>
                    <a:pt x="5430" y="6352"/>
                    <a:pt x="5794" y="5799"/>
                    <a:pt x="6058" y="5196"/>
                  </a:cubicBezTo>
                  <a:cubicBezTo>
                    <a:pt x="6194" y="5022"/>
                    <a:pt x="6318" y="4818"/>
                    <a:pt x="6453" y="4602"/>
                  </a:cubicBezTo>
                  <a:cubicBezTo>
                    <a:pt x="6779" y="4079"/>
                    <a:pt x="7561" y="3524"/>
                    <a:pt x="8319" y="3367"/>
                  </a:cubicBezTo>
                  <a:cubicBezTo>
                    <a:pt x="8462" y="3355"/>
                    <a:pt x="8603" y="3343"/>
                    <a:pt x="8737" y="3324"/>
                  </a:cubicBezTo>
                  <a:cubicBezTo>
                    <a:pt x="9077" y="3327"/>
                    <a:pt x="9392" y="3434"/>
                    <a:pt x="9635" y="3688"/>
                  </a:cubicBezTo>
                  <a:cubicBezTo>
                    <a:pt x="9689" y="3745"/>
                    <a:pt x="9757" y="3770"/>
                    <a:pt x="9825" y="3770"/>
                  </a:cubicBezTo>
                  <a:cubicBezTo>
                    <a:pt x="10000" y="3770"/>
                    <a:pt x="10169" y="3603"/>
                    <a:pt x="10067" y="3407"/>
                  </a:cubicBezTo>
                  <a:cubicBezTo>
                    <a:pt x="9831" y="2945"/>
                    <a:pt x="9547" y="2671"/>
                    <a:pt x="9220" y="2527"/>
                  </a:cubicBezTo>
                  <a:cubicBezTo>
                    <a:pt x="8881" y="2328"/>
                    <a:pt x="8494" y="2222"/>
                    <a:pt x="8102" y="2222"/>
                  </a:cubicBezTo>
                  <a:cubicBezTo>
                    <a:pt x="8146" y="2191"/>
                    <a:pt x="8194" y="2161"/>
                    <a:pt x="8243" y="2134"/>
                  </a:cubicBezTo>
                  <a:cubicBezTo>
                    <a:pt x="8405" y="2098"/>
                    <a:pt x="8571" y="2078"/>
                    <a:pt x="8742" y="2078"/>
                  </a:cubicBezTo>
                  <a:cubicBezTo>
                    <a:pt x="8931" y="2078"/>
                    <a:pt x="9126" y="2102"/>
                    <a:pt x="9328" y="2152"/>
                  </a:cubicBezTo>
                  <a:cubicBezTo>
                    <a:pt x="9345" y="2154"/>
                    <a:pt x="9361" y="2155"/>
                    <a:pt x="9378" y="2155"/>
                  </a:cubicBezTo>
                  <a:cubicBezTo>
                    <a:pt x="9516" y="2255"/>
                    <a:pt x="9618" y="2365"/>
                    <a:pt x="9850" y="2393"/>
                  </a:cubicBezTo>
                  <a:cubicBezTo>
                    <a:pt x="9858" y="2394"/>
                    <a:pt x="9866" y="2394"/>
                    <a:pt x="9874" y="2394"/>
                  </a:cubicBezTo>
                  <a:cubicBezTo>
                    <a:pt x="10006" y="2394"/>
                    <a:pt x="10109" y="2259"/>
                    <a:pt x="10085" y="2131"/>
                  </a:cubicBezTo>
                  <a:cubicBezTo>
                    <a:pt x="10000" y="1691"/>
                    <a:pt x="9615" y="1449"/>
                    <a:pt x="9166" y="1340"/>
                  </a:cubicBezTo>
                  <a:cubicBezTo>
                    <a:pt x="8872" y="1188"/>
                    <a:pt x="8539" y="1120"/>
                    <a:pt x="8192" y="1120"/>
                  </a:cubicBezTo>
                  <a:cubicBezTo>
                    <a:pt x="8146" y="1120"/>
                    <a:pt x="8099" y="1121"/>
                    <a:pt x="8051" y="1123"/>
                  </a:cubicBezTo>
                  <a:cubicBezTo>
                    <a:pt x="8256" y="1055"/>
                    <a:pt x="8465" y="1014"/>
                    <a:pt x="8667" y="1014"/>
                  </a:cubicBezTo>
                  <a:cubicBezTo>
                    <a:pt x="8677" y="1014"/>
                    <a:pt x="8688" y="1014"/>
                    <a:pt x="8698" y="1015"/>
                  </a:cubicBezTo>
                  <a:cubicBezTo>
                    <a:pt x="8701" y="1015"/>
                    <a:pt x="8704" y="1015"/>
                    <a:pt x="8706" y="1015"/>
                  </a:cubicBezTo>
                  <a:cubicBezTo>
                    <a:pt x="9041" y="1015"/>
                    <a:pt x="9192" y="482"/>
                    <a:pt x="8824" y="396"/>
                  </a:cubicBezTo>
                  <a:cubicBezTo>
                    <a:pt x="8704" y="369"/>
                    <a:pt x="8582" y="350"/>
                    <a:pt x="8460" y="340"/>
                  </a:cubicBezTo>
                  <a:cubicBezTo>
                    <a:pt x="8454" y="334"/>
                    <a:pt x="8450" y="329"/>
                    <a:pt x="8444" y="325"/>
                  </a:cubicBezTo>
                  <a:cubicBezTo>
                    <a:pt x="8039" y="102"/>
                    <a:pt x="7684" y="1"/>
                    <a:pt x="7321" y="1"/>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5"/>
            <p:cNvSpPr/>
            <p:nvPr/>
          </p:nvSpPr>
          <p:spPr>
            <a:xfrm>
              <a:off x="-2991587" y="4657575"/>
              <a:ext cx="343550" cy="966650"/>
            </a:xfrm>
            <a:custGeom>
              <a:rect b="b" l="l" r="r" t="t"/>
              <a:pathLst>
                <a:path extrusionOk="0" h="38666" w="13742">
                  <a:moveTo>
                    <a:pt x="2042" y="1"/>
                  </a:moveTo>
                  <a:cubicBezTo>
                    <a:pt x="2012" y="1"/>
                    <a:pt x="1981" y="6"/>
                    <a:pt x="1948" y="19"/>
                  </a:cubicBezTo>
                  <a:cubicBezTo>
                    <a:pt x="1539" y="175"/>
                    <a:pt x="1581" y="1565"/>
                    <a:pt x="287" y="2138"/>
                  </a:cubicBezTo>
                  <a:cubicBezTo>
                    <a:pt x="0" y="2265"/>
                    <a:pt x="6" y="2917"/>
                    <a:pt x="73" y="3422"/>
                  </a:cubicBezTo>
                  <a:cubicBezTo>
                    <a:pt x="265" y="4839"/>
                    <a:pt x="1276" y="5419"/>
                    <a:pt x="1738" y="9748"/>
                  </a:cubicBezTo>
                  <a:cubicBezTo>
                    <a:pt x="2748" y="19212"/>
                    <a:pt x="1902" y="34888"/>
                    <a:pt x="4725" y="38359"/>
                  </a:cubicBezTo>
                  <a:cubicBezTo>
                    <a:pt x="4839" y="38582"/>
                    <a:pt x="5026" y="38665"/>
                    <a:pt x="5152" y="38665"/>
                  </a:cubicBezTo>
                  <a:cubicBezTo>
                    <a:pt x="5179" y="38665"/>
                    <a:pt x="5203" y="38661"/>
                    <a:pt x="5223" y="38654"/>
                  </a:cubicBezTo>
                  <a:cubicBezTo>
                    <a:pt x="6866" y="38067"/>
                    <a:pt x="9889" y="36678"/>
                    <a:pt x="9339" y="35479"/>
                  </a:cubicBezTo>
                  <a:cubicBezTo>
                    <a:pt x="8665" y="30632"/>
                    <a:pt x="7738" y="28507"/>
                    <a:pt x="7156" y="26231"/>
                  </a:cubicBezTo>
                  <a:cubicBezTo>
                    <a:pt x="7115" y="26071"/>
                    <a:pt x="7101" y="26005"/>
                    <a:pt x="7109" y="26005"/>
                  </a:cubicBezTo>
                  <a:cubicBezTo>
                    <a:pt x="7145" y="26005"/>
                    <a:pt x="7678" y="27545"/>
                    <a:pt x="8137" y="27777"/>
                  </a:cubicBezTo>
                  <a:cubicBezTo>
                    <a:pt x="8174" y="27795"/>
                    <a:pt x="8218" y="27804"/>
                    <a:pt x="8270" y="27804"/>
                  </a:cubicBezTo>
                  <a:cubicBezTo>
                    <a:pt x="9362" y="27804"/>
                    <a:pt x="13742" y="23874"/>
                    <a:pt x="13195" y="22646"/>
                  </a:cubicBezTo>
                  <a:cubicBezTo>
                    <a:pt x="12376" y="20813"/>
                    <a:pt x="10632" y="16104"/>
                    <a:pt x="10091" y="14201"/>
                  </a:cubicBezTo>
                  <a:cubicBezTo>
                    <a:pt x="9273" y="11321"/>
                    <a:pt x="9030" y="6304"/>
                    <a:pt x="8808" y="5495"/>
                  </a:cubicBezTo>
                  <a:cubicBezTo>
                    <a:pt x="8411" y="4035"/>
                    <a:pt x="6095" y="2713"/>
                    <a:pt x="4076" y="2123"/>
                  </a:cubicBezTo>
                  <a:cubicBezTo>
                    <a:pt x="2728" y="1728"/>
                    <a:pt x="2556" y="1"/>
                    <a:pt x="20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
            <p:cNvSpPr/>
            <p:nvPr/>
          </p:nvSpPr>
          <p:spPr>
            <a:xfrm>
              <a:off x="-3179187" y="4289275"/>
              <a:ext cx="302775" cy="389425"/>
            </a:xfrm>
            <a:custGeom>
              <a:rect b="b" l="l" r="r" t="t"/>
              <a:pathLst>
                <a:path extrusionOk="0" h="15577" w="12111">
                  <a:moveTo>
                    <a:pt x="2952" y="1"/>
                  </a:moveTo>
                  <a:cubicBezTo>
                    <a:pt x="2497" y="1"/>
                    <a:pt x="2037" y="102"/>
                    <a:pt x="1624" y="287"/>
                  </a:cubicBezTo>
                  <a:cubicBezTo>
                    <a:pt x="924" y="603"/>
                    <a:pt x="0" y="1435"/>
                    <a:pt x="110" y="2280"/>
                  </a:cubicBezTo>
                  <a:cubicBezTo>
                    <a:pt x="126" y="2402"/>
                    <a:pt x="237" y="2540"/>
                    <a:pt x="364" y="2540"/>
                  </a:cubicBezTo>
                  <a:cubicBezTo>
                    <a:pt x="403" y="2540"/>
                    <a:pt x="445" y="2526"/>
                    <a:pt x="485" y="2495"/>
                  </a:cubicBezTo>
                  <a:cubicBezTo>
                    <a:pt x="897" y="2179"/>
                    <a:pt x="1144" y="1767"/>
                    <a:pt x="1576" y="1501"/>
                  </a:cubicBezTo>
                  <a:lnTo>
                    <a:pt x="1576" y="1501"/>
                  </a:lnTo>
                  <a:cubicBezTo>
                    <a:pt x="1191" y="1963"/>
                    <a:pt x="881" y="2541"/>
                    <a:pt x="782" y="3081"/>
                  </a:cubicBezTo>
                  <a:cubicBezTo>
                    <a:pt x="722" y="3422"/>
                    <a:pt x="803" y="3701"/>
                    <a:pt x="919" y="4013"/>
                  </a:cubicBezTo>
                  <a:cubicBezTo>
                    <a:pt x="1056" y="4379"/>
                    <a:pt x="1142" y="4794"/>
                    <a:pt x="1310" y="5155"/>
                  </a:cubicBezTo>
                  <a:cubicBezTo>
                    <a:pt x="1398" y="6196"/>
                    <a:pt x="1533" y="7547"/>
                    <a:pt x="1675" y="8114"/>
                  </a:cubicBezTo>
                  <a:cubicBezTo>
                    <a:pt x="1920" y="9095"/>
                    <a:pt x="2938" y="10398"/>
                    <a:pt x="3001" y="11612"/>
                  </a:cubicBezTo>
                  <a:cubicBezTo>
                    <a:pt x="3002" y="11636"/>
                    <a:pt x="3011" y="11647"/>
                    <a:pt x="3026" y="11647"/>
                  </a:cubicBezTo>
                  <a:cubicBezTo>
                    <a:pt x="3144" y="11647"/>
                    <a:pt x="3660" y="10964"/>
                    <a:pt x="4031" y="10351"/>
                  </a:cubicBezTo>
                  <a:cubicBezTo>
                    <a:pt x="4065" y="10375"/>
                    <a:pt x="4098" y="10401"/>
                    <a:pt x="4134" y="10423"/>
                  </a:cubicBezTo>
                  <a:cubicBezTo>
                    <a:pt x="4178" y="10464"/>
                    <a:pt x="4227" y="10511"/>
                    <a:pt x="4281" y="10561"/>
                  </a:cubicBezTo>
                  <a:cubicBezTo>
                    <a:pt x="4830" y="11086"/>
                    <a:pt x="5045" y="11645"/>
                    <a:pt x="5341" y="12341"/>
                  </a:cubicBezTo>
                  <a:cubicBezTo>
                    <a:pt x="5638" y="13044"/>
                    <a:pt x="5933" y="13756"/>
                    <a:pt x="6251" y="14452"/>
                  </a:cubicBezTo>
                  <a:cubicBezTo>
                    <a:pt x="6434" y="14852"/>
                    <a:pt x="6521" y="15069"/>
                    <a:pt x="6932" y="15261"/>
                  </a:cubicBezTo>
                  <a:cubicBezTo>
                    <a:pt x="7435" y="15496"/>
                    <a:pt x="7926" y="15576"/>
                    <a:pt x="8421" y="15576"/>
                  </a:cubicBezTo>
                  <a:cubicBezTo>
                    <a:pt x="8996" y="15576"/>
                    <a:pt x="9574" y="15468"/>
                    <a:pt x="10182" y="15366"/>
                  </a:cubicBezTo>
                  <a:cubicBezTo>
                    <a:pt x="10569" y="15302"/>
                    <a:pt x="11096" y="15286"/>
                    <a:pt x="11336" y="14920"/>
                  </a:cubicBezTo>
                  <a:cubicBezTo>
                    <a:pt x="11437" y="14766"/>
                    <a:pt x="11472" y="14568"/>
                    <a:pt x="11480" y="14358"/>
                  </a:cubicBezTo>
                  <a:cubicBezTo>
                    <a:pt x="11620" y="14073"/>
                    <a:pt x="11687" y="13749"/>
                    <a:pt x="11773" y="13443"/>
                  </a:cubicBezTo>
                  <a:cubicBezTo>
                    <a:pt x="11883" y="13049"/>
                    <a:pt x="12110" y="12607"/>
                    <a:pt x="11959" y="12197"/>
                  </a:cubicBezTo>
                  <a:cubicBezTo>
                    <a:pt x="11931" y="12121"/>
                    <a:pt x="11871" y="12081"/>
                    <a:pt x="11806" y="12081"/>
                  </a:cubicBezTo>
                  <a:cubicBezTo>
                    <a:pt x="11767" y="12081"/>
                    <a:pt x="11726" y="12096"/>
                    <a:pt x="11690" y="12125"/>
                  </a:cubicBezTo>
                  <a:cubicBezTo>
                    <a:pt x="11651" y="12158"/>
                    <a:pt x="11614" y="12195"/>
                    <a:pt x="11580" y="12234"/>
                  </a:cubicBezTo>
                  <a:cubicBezTo>
                    <a:pt x="11530" y="12213"/>
                    <a:pt x="11476" y="12202"/>
                    <a:pt x="11423" y="12202"/>
                  </a:cubicBezTo>
                  <a:cubicBezTo>
                    <a:pt x="11360" y="12202"/>
                    <a:pt x="11298" y="12217"/>
                    <a:pt x="11241" y="12246"/>
                  </a:cubicBezTo>
                  <a:cubicBezTo>
                    <a:pt x="10411" y="12641"/>
                    <a:pt x="9733" y="13092"/>
                    <a:pt x="8844" y="13092"/>
                  </a:cubicBezTo>
                  <a:cubicBezTo>
                    <a:pt x="8669" y="13092"/>
                    <a:pt x="8487" y="13075"/>
                    <a:pt x="8294" y="13037"/>
                  </a:cubicBezTo>
                  <a:cubicBezTo>
                    <a:pt x="6682" y="12717"/>
                    <a:pt x="6417" y="11174"/>
                    <a:pt x="5875" y="9847"/>
                  </a:cubicBezTo>
                  <a:cubicBezTo>
                    <a:pt x="5864" y="9821"/>
                    <a:pt x="5848" y="9795"/>
                    <a:pt x="5830" y="9773"/>
                  </a:cubicBezTo>
                  <a:cubicBezTo>
                    <a:pt x="5793" y="9636"/>
                    <a:pt x="5654" y="9533"/>
                    <a:pt x="5507" y="9533"/>
                  </a:cubicBezTo>
                  <a:cubicBezTo>
                    <a:pt x="5482" y="9533"/>
                    <a:pt x="5457" y="9536"/>
                    <a:pt x="5432" y="9543"/>
                  </a:cubicBezTo>
                  <a:cubicBezTo>
                    <a:pt x="5262" y="9586"/>
                    <a:pt x="5058" y="9681"/>
                    <a:pt x="4870" y="9681"/>
                  </a:cubicBezTo>
                  <a:cubicBezTo>
                    <a:pt x="4807" y="9681"/>
                    <a:pt x="4746" y="9670"/>
                    <a:pt x="4688" y="9644"/>
                  </a:cubicBezTo>
                  <a:cubicBezTo>
                    <a:pt x="4550" y="9580"/>
                    <a:pt x="4449" y="9458"/>
                    <a:pt x="4354" y="9330"/>
                  </a:cubicBezTo>
                  <a:cubicBezTo>
                    <a:pt x="4132" y="8970"/>
                    <a:pt x="3640" y="8673"/>
                    <a:pt x="3529" y="7759"/>
                  </a:cubicBezTo>
                  <a:cubicBezTo>
                    <a:pt x="3387" y="6601"/>
                    <a:pt x="3646" y="5778"/>
                    <a:pt x="4545" y="5778"/>
                  </a:cubicBezTo>
                  <a:cubicBezTo>
                    <a:pt x="4578" y="5778"/>
                    <a:pt x="4611" y="5779"/>
                    <a:pt x="4645" y="5781"/>
                  </a:cubicBezTo>
                  <a:cubicBezTo>
                    <a:pt x="5406" y="5830"/>
                    <a:pt x="5557" y="7549"/>
                    <a:pt x="5554" y="7696"/>
                  </a:cubicBezTo>
                  <a:cubicBezTo>
                    <a:pt x="5551" y="7821"/>
                    <a:pt x="5599" y="7869"/>
                    <a:pt x="5674" y="7869"/>
                  </a:cubicBezTo>
                  <a:cubicBezTo>
                    <a:pt x="5916" y="7869"/>
                    <a:pt x="6437" y="7376"/>
                    <a:pt x="6437" y="7376"/>
                  </a:cubicBezTo>
                  <a:lnTo>
                    <a:pt x="6572" y="5732"/>
                  </a:lnTo>
                  <a:cubicBezTo>
                    <a:pt x="6572" y="5732"/>
                    <a:pt x="7076" y="5363"/>
                    <a:pt x="7408" y="4873"/>
                  </a:cubicBezTo>
                  <a:cubicBezTo>
                    <a:pt x="8017" y="3969"/>
                    <a:pt x="7506" y="2385"/>
                    <a:pt x="7506" y="2385"/>
                  </a:cubicBezTo>
                  <a:cubicBezTo>
                    <a:pt x="7506" y="2385"/>
                    <a:pt x="7136" y="815"/>
                    <a:pt x="4690" y="678"/>
                  </a:cubicBezTo>
                  <a:cubicBezTo>
                    <a:pt x="4653" y="615"/>
                    <a:pt x="4604" y="558"/>
                    <a:pt x="4546" y="513"/>
                  </a:cubicBezTo>
                  <a:cubicBezTo>
                    <a:pt x="4090" y="161"/>
                    <a:pt x="3525" y="1"/>
                    <a:pt x="29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45"/>
          <p:cNvSpPr/>
          <p:nvPr/>
        </p:nvSpPr>
        <p:spPr>
          <a:xfrm>
            <a:off x="4332300" y="354575"/>
            <a:ext cx="479400" cy="5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txBox="1"/>
          <p:nvPr/>
        </p:nvSpPr>
        <p:spPr>
          <a:xfrm>
            <a:off x="595850" y="1028400"/>
            <a:ext cx="55803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4"/>
              </a:buClr>
              <a:buSzPts val="1400"/>
              <a:buFont typeface="Lato"/>
              <a:buChar char="●"/>
            </a:pPr>
            <a:r>
              <a:rPr lang="en">
                <a:latin typeface="Lato"/>
                <a:ea typeface="Lato"/>
                <a:cs typeface="Lato"/>
                <a:sym typeface="Lato"/>
              </a:rPr>
              <a:t>Various data mining methods have previously been used to gain insight on the topic of student academic performance and dropout rates</a:t>
            </a:r>
            <a:endParaRPr>
              <a:latin typeface="Lato"/>
              <a:ea typeface="Lato"/>
              <a:cs typeface="Lato"/>
              <a:sym typeface="Lato"/>
            </a:endParaRPr>
          </a:p>
          <a:p>
            <a:pPr indent="-317500" lvl="1" marL="914400" rtl="0" algn="l">
              <a:lnSpc>
                <a:spcPct val="115000"/>
              </a:lnSpc>
              <a:spcBef>
                <a:spcPts val="0"/>
              </a:spcBef>
              <a:spcAft>
                <a:spcPts val="0"/>
              </a:spcAft>
              <a:buClr>
                <a:schemeClr val="accent4"/>
              </a:buClr>
              <a:buSzPts val="1400"/>
              <a:buFont typeface="Lato"/>
              <a:buChar char="○"/>
            </a:pPr>
            <a:r>
              <a:rPr lang="en">
                <a:latin typeface="Lato"/>
                <a:ea typeface="Lato"/>
                <a:cs typeface="Lato"/>
                <a:sym typeface="Lato"/>
              </a:rPr>
              <a:t>Logistic regressions, clustering, neural networks, and deep learning algorithms have all been used previously</a:t>
            </a:r>
            <a:endParaRPr>
              <a:latin typeface="Lato"/>
              <a:ea typeface="Lato"/>
              <a:cs typeface="Lato"/>
              <a:sym typeface="Lato"/>
            </a:endParaRPr>
          </a:p>
          <a:p>
            <a:pPr indent="-317500" lvl="1" marL="914400" rtl="0" algn="l">
              <a:lnSpc>
                <a:spcPct val="115000"/>
              </a:lnSpc>
              <a:spcBef>
                <a:spcPts val="0"/>
              </a:spcBef>
              <a:spcAft>
                <a:spcPts val="0"/>
              </a:spcAft>
              <a:buClr>
                <a:schemeClr val="accent4"/>
              </a:buClr>
              <a:buSzPts val="1400"/>
              <a:buFont typeface="Lato"/>
              <a:buChar char="○"/>
            </a:pPr>
            <a:r>
              <a:rPr lang="en">
                <a:latin typeface="Lato"/>
                <a:ea typeface="Lato"/>
                <a:cs typeface="Lato"/>
                <a:sym typeface="Lato"/>
              </a:rPr>
              <a:t>Decision tree models are the most commonly used and have some of the highest accuracy scores</a:t>
            </a:r>
            <a:endParaRPr>
              <a:latin typeface="Lato"/>
              <a:ea typeface="Lato"/>
              <a:cs typeface="Lato"/>
              <a:sym typeface="Lato"/>
            </a:endParaRPr>
          </a:p>
          <a:p>
            <a:pPr indent="-317500" lvl="0" marL="457200" rtl="0" algn="l">
              <a:lnSpc>
                <a:spcPct val="115000"/>
              </a:lnSpc>
              <a:spcBef>
                <a:spcPts val="0"/>
              </a:spcBef>
              <a:spcAft>
                <a:spcPts val="0"/>
              </a:spcAft>
              <a:buClr>
                <a:schemeClr val="accent4"/>
              </a:buClr>
              <a:buSzPts val="1400"/>
              <a:buFont typeface="Lato"/>
              <a:buChar char="●"/>
            </a:pPr>
            <a:r>
              <a:rPr lang="en">
                <a:latin typeface="Lato"/>
                <a:ea typeface="Lato"/>
                <a:cs typeface="Lato"/>
                <a:sym typeface="Lato"/>
              </a:rPr>
              <a:t>When using a decision tree model, we must keep in mind that the variables we decide to include will greatly affect the overall accuracy of the model</a:t>
            </a:r>
            <a:endParaRPr>
              <a:latin typeface="Lato"/>
              <a:ea typeface="Lato"/>
              <a:cs typeface="Lato"/>
              <a:sym typeface="Lato"/>
            </a:endParaRPr>
          </a:p>
          <a:p>
            <a:pPr indent="-317500" lvl="0" marL="457200" rtl="0" algn="l">
              <a:lnSpc>
                <a:spcPct val="115000"/>
              </a:lnSpc>
              <a:spcBef>
                <a:spcPts val="0"/>
              </a:spcBef>
              <a:spcAft>
                <a:spcPts val="0"/>
              </a:spcAft>
              <a:buClr>
                <a:schemeClr val="accent4"/>
              </a:buClr>
              <a:buSzPts val="1400"/>
              <a:buFont typeface="Lato"/>
              <a:buChar char="●"/>
            </a:pPr>
            <a:r>
              <a:rPr lang="en">
                <a:latin typeface="Lato"/>
                <a:ea typeface="Lato"/>
                <a:cs typeface="Lato"/>
                <a:sym typeface="Lato"/>
              </a:rPr>
              <a:t>If model accuracy is too low, we will instead use a random forest model</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6"/>
          <p:cNvSpPr txBox="1"/>
          <p:nvPr>
            <p:ph idx="4"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grpSp>
        <p:nvGrpSpPr>
          <p:cNvPr id="458" name="Google Shape;458;p46"/>
          <p:cNvGrpSpPr/>
          <p:nvPr/>
        </p:nvGrpSpPr>
        <p:grpSpPr>
          <a:xfrm>
            <a:off x="4881867" y="1420562"/>
            <a:ext cx="3340129" cy="3763666"/>
            <a:chOff x="2990086" y="682402"/>
            <a:chExt cx="3314607" cy="3734907"/>
          </a:xfrm>
        </p:grpSpPr>
        <p:sp>
          <p:nvSpPr>
            <p:cNvPr id="459" name="Google Shape;459;p46"/>
            <p:cNvSpPr/>
            <p:nvPr/>
          </p:nvSpPr>
          <p:spPr>
            <a:xfrm>
              <a:off x="5428067" y="2266329"/>
              <a:ext cx="453485" cy="2150980"/>
            </a:xfrm>
            <a:custGeom>
              <a:rect b="b" l="l" r="r" t="t"/>
              <a:pathLst>
                <a:path extrusionOk="0" h="115118" w="24270">
                  <a:moveTo>
                    <a:pt x="1140" y="0"/>
                  </a:moveTo>
                  <a:cubicBezTo>
                    <a:pt x="1038" y="0"/>
                    <a:pt x="933" y="23"/>
                    <a:pt x="829" y="71"/>
                  </a:cubicBezTo>
                  <a:cubicBezTo>
                    <a:pt x="305" y="311"/>
                    <a:pt x="0" y="1093"/>
                    <a:pt x="149" y="1819"/>
                  </a:cubicBezTo>
                  <a:cubicBezTo>
                    <a:pt x="3956" y="20446"/>
                    <a:pt x="7619" y="39461"/>
                    <a:pt x="11160" y="57849"/>
                  </a:cubicBezTo>
                  <a:cubicBezTo>
                    <a:pt x="14708" y="76268"/>
                    <a:pt x="18376" y="95315"/>
                    <a:pt x="22225" y="114165"/>
                  </a:cubicBezTo>
                  <a:cubicBezTo>
                    <a:pt x="22344" y="114747"/>
                    <a:pt x="22718" y="115117"/>
                    <a:pt x="23132" y="115117"/>
                  </a:cubicBezTo>
                  <a:cubicBezTo>
                    <a:pt x="23239" y="115117"/>
                    <a:pt x="23344" y="115093"/>
                    <a:pt x="23442" y="115048"/>
                  </a:cubicBezTo>
                  <a:cubicBezTo>
                    <a:pt x="23965" y="114808"/>
                    <a:pt x="24270" y="114025"/>
                    <a:pt x="24122" y="113300"/>
                  </a:cubicBezTo>
                  <a:cubicBezTo>
                    <a:pt x="20275" y="94468"/>
                    <a:pt x="16610" y="75431"/>
                    <a:pt x="13065" y="57022"/>
                  </a:cubicBezTo>
                  <a:cubicBezTo>
                    <a:pt x="9521" y="38623"/>
                    <a:pt x="5857" y="19598"/>
                    <a:pt x="2046" y="954"/>
                  </a:cubicBezTo>
                  <a:cubicBezTo>
                    <a:pt x="1927" y="372"/>
                    <a:pt x="1554" y="0"/>
                    <a:pt x="1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6"/>
            <p:cNvSpPr/>
            <p:nvPr/>
          </p:nvSpPr>
          <p:spPr>
            <a:xfrm>
              <a:off x="5851226" y="2266329"/>
              <a:ext cx="453466" cy="2150980"/>
            </a:xfrm>
            <a:custGeom>
              <a:rect b="b" l="l" r="r" t="t"/>
              <a:pathLst>
                <a:path extrusionOk="0" h="115118" w="24269">
                  <a:moveTo>
                    <a:pt x="1140" y="0"/>
                  </a:moveTo>
                  <a:cubicBezTo>
                    <a:pt x="1037" y="0"/>
                    <a:pt x="933" y="23"/>
                    <a:pt x="829" y="71"/>
                  </a:cubicBezTo>
                  <a:cubicBezTo>
                    <a:pt x="304" y="311"/>
                    <a:pt x="0" y="1093"/>
                    <a:pt x="149" y="1819"/>
                  </a:cubicBezTo>
                  <a:cubicBezTo>
                    <a:pt x="3956" y="20446"/>
                    <a:pt x="7618" y="39461"/>
                    <a:pt x="11160" y="57849"/>
                  </a:cubicBezTo>
                  <a:cubicBezTo>
                    <a:pt x="14708" y="76268"/>
                    <a:pt x="18376" y="95315"/>
                    <a:pt x="22224" y="114165"/>
                  </a:cubicBezTo>
                  <a:cubicBezTo>
                    <a:pt x="22344" y="114747"/>
                    <a:pt x="22718" y="115117"/>
                    <a:pt x="23132" y="115117"/>
                  </a:cubicBezTo>
                  <a:cubicBezTo>
                    <a:pt x="23238" y="115117"/>
                    <a:pt x="23344" y="115093"/>
                    <a:pt x="23441" y="115048"/>
                  </a:cubicBezTo>
                  <a:cubicBezTo>
                    <a:pt x="23965" y="114808"/>
                    <a:pt x="24268" y="114025"/>
                    <a:pt x="24121" y="113300"/>
                  </a:cubicBezTo>
                  <a:cubicBezTo>
                    <a:pt x="20276" y="94468"/>
                    <a:pt x="16609" y="75431"/>
                    <a:pt x="13063" y="57022"/>
                  </a:cubicBezTo>
                  <a:cubicBezTo>
                    <a:pt x="9521" y="38623"/>
                    <a:pt x="5856" y="19598"/>
                    <a:pt x="2045" y="954"/>
                  </a:cubicBezTo>
                  <a:cubicBezTo>
                    <a:pt x="1926" y="372"/>
                    <a:pt x="1553" y="0"/>
                    <a:pt x="1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6"/>
            <p:cNvSpPr/>
            <p:nvPr/>
          </p:nvSpPr>
          <p:spPr>
            <a:xfrm>
              <a:off x="5729811" y="3745826"/>
              <a:ext cx="439060" cy="51757"/>
            </a:xfrm>
            <a:custGeom>
              <a:rect b="b" l="l" r="r" t="t"/>
              <a:pathLst>
                <a:path extrusionOk="0" h="2770" w="23498">
                  <a:moveTo>
                    <a:pt x="1050" y="0"/>
                  </a:moveTo>
                  <a:cubicBezTo>
                    <a:pt x="506" y="0"/>
                    <a:pt x="46" y="619"/>
                    <a:pt x="24" y="1384"/>
                  </a:cubicBezTo>
                  <a:cubicBezTo>
                    <a:pt x="1" y="2151"/>
                    <a:pt x="423" y="2769"/>
                    <a:pt x="967" y="2769"/>
                  </a:cubicBezTo>
                  <a:lnTo>
                    <a:pt x="22449" y="2769"/>
                  </a:lnTo>
                  <a:cubicBezTo>
                    <a:pt x="22993" y="2769"/>
                    <a:pt x="23452" y="2151"/>
                    <a:pt x="23475" y="1384"/>
                  </a:cubicBezTo>
                  <a:cubicBezTo>
                    <a:pt x="23498" y="619"/>
                    <a:pt x="23076" y="0"/>
                    <a:pt x="22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6"/>
            <p:cNvSpPr/>
            <p:nvPr/>
          </p:nvSpPr>
          <p:spPr>
            <a:xfrm>
              <a:off x="5665871" y="3396099"/>
              <a:ext cx="439079" cy="51776"/>
            </a:xfrm>
            <a:custGeom>
              <a:rect b="b" l="l" r="r" t="t"/>
              <a:pathLst>
                <a:path extrusionOk="0" h="2771" w="23499">
                  <a:moveTo>
                    <a:pt x="1049" y="0"/>
                  </a:moveTo>
                  <a:cubicBezTo>
                    <a:pt x="504" y="0"/>
                    <a:pt x="45" y="620"/>
                    <a:pt x="22" y="1385"/>
                  </a:cubicBezTo>
                  <a:cubicBezTo>
                    <a:pt x="0" y="2151"/>
                    <a:pt x="422" y="2770"/>
                    <a:pt x="966" y="2770"/>
                  </a:cubicBezTo>
                  <a:lnTo>
                    <a:pt x="22450" y="2770"/>
                  </a:lnTo>
                  <a:cubicBezTo>
                    <a:pt x="22994" y="2770"/>
                    <a:pt x="23452" y="2151"/>
                    <a:pt x="23476" y="1385"/>
                  </a:cubicBezTo>
                  <a:cubicBezTo>
                    <a:pt x="23499" y="620"/>
                    <a:pt x="23076" y="0"/>
                    <a:pt x="22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6"/>
            <p:cNvSpPr/>
            <p:nvPr/>
          </p:nvSpPr>
          <p:spPr>
            <a:xfrm>
              <a:off x="5793770" y="4095534"/>
              <a:ext cx="439079" cy="51776"/>
            </a:xfrm>
            <a:custGeom>
              <a:rect b="b" l="l" r="r" t="t"/>
              <a:pathLst>
                <a:path extrusionOk="0" h="2771" w="23499">
                  <a:moveTo>
                    <a:pt x="1049" y="0"/>
                  </a:moveTo>
                  <a:cubicBezTo>
                    <a:pt x="505" y="0"/>
                    <a:pt x="47" y="620"/>
                    <a:pt x="23" y="1385"/>
                  </a:cubicBezTo>
                  <a:cubicBezTo>
                    <a:pt x="0" y="2150"/>
                    <a:pt x="421" y="2770"/>
                    <a:pt x="966" y="2770"/>
                  </a:cubicBezTo>
                  <a:lnTo>
                    <a:pt x="22450" y="2770"/>
                  </a:lnTo>
                  <a:cubicBezTo>
                    <a:pt x="22994" y="2770"/>
                    <a:pt x="23453" y="2150"/>
                    <a:pt x="23476" y="1385"/>
                  </a:cubicBezTo>
                  <a:cubicBezTo>
                    <a:pt x="23499" y="620"/>
                    <a:pt x="23077" y="0"/>
                    <a:pt x="22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6"/>
            <p:cNvSpPr/>
            <p:nvPr/>
          </p:nvSpPr>
          <p:spPr>
            <a:xfrm>
              <a:off x="5589468" y="3046390"/>
              <a:ext cx="439079" cy="51757"/>
            </a:xfrm>
            <a:custGeom>
              <a:rect b="b" l="l" r="r" t="t"/>
              <a:pathLst>
                <a:path extrusionOk="0" h="2770" w="23499">
                  <a:moveTo>
                    <a:pt x="1050" y="0"/>
                  </a:moveTo>
                  <a:cubicBezTo>
                    <a:pt x="505" y="0"/>
                    <a:pt x="47" y="619"/>
                    <a:pt x="24" y="1385"/>
                  </a:cubicBezTo>
                  <a:cubicBezTo>
                    <a:pt x="1" y="2151"/>
                    <a:pt x="422" y="2769"/>
                    <a:pt x="966" y="2769"/>
                  </a:cubicBezTo>
                  <a:lnTo>
                    <a:pt x="22449" y="2769"/>
                  </a:lnTo>
                  <a:cubicBezTo>
                    <a:pt x="22994" y="2769"/>
                    <a:pt x="23453" y="2151"/>
                    <a:pt x="23476" y="1385"/>
                  </a:cubicBezTo>
                  <a:cubicBezTo>
                    <a:pt x="23499" y="619"/>
                    <a:pt x="23076" y="0"/>
                    <a:pt x="22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6"/>
            <p:cNvSpPr/>
            <p:nvPr/>
          </p:nvSpPr>
          <p:spPr>
            <a:xfrm>
              <a:off x="5531470" y="2696663"/>
              <a:ext cx="439079" cy="51776"/>
            </a:xfrm>
            <a:custGeom>
              <a:rect b="b" l="l" r="r" t="t"/>
              <a:pathLst>
                <a:path extrusionOk="0" h="2771" w="23499">
                  <a:moveTo>
                    <a:pt x="1049" y="0"/>
                  </a:moveTo>
                  <a:cubicBezTo>
                    <a:pt x="505" y="0"/>
                    <a:pt x="45" y="620"/>
                    <a:pt x="23" y="1385"/>
                  </a:cubicBezTo>
                  <a:cubicBezTo>
                    <a:pt x="0" y="2152"/>
                    <a:pt x="422" y="2771"/>
                    <a:pt x="966" y="2771"/>
                  </a:cubicBezTo>
                  <a:lnTo>
                    <a:pt x="22449" y="2771"/>
                  </a:lnTo>
                  <a:cubicBezTo>
                    <a:pt x="22994" y="2771"/>
                    <a:pt x="23452" y="2152"/>
                    <a:pt x="23475" y="1385"/>
                  </a:cubicBezTo>
                  <a:cubicBezTo>
                    <a:pt x="23498" y="620"/>
                    <a:pt x="23075" y="0"/>
                    <a:pt x="22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6"/>
            <p:cNvSpPr/>
            <p:nvPr/>
          </p:nvSpPr>
          <p:spPr>
            <a:xfrm>
              <a:off x="5449125" y="2346973"/>
              <a:ext cx="439079" cy="51776"/>
            </a:xfrm>
            <a:custGeom>
              <a:rect b="b" l="l" r="r" t="t"/>
              <a:pathLst>
                <a:path extrusionOk="0" h="2771" w="23499">
                  <a:moveTo>
                    <a:pt x="1049" y="0"/>
                  </a:moveTo>
                  <a:cubicBezTo>
                    <a:pt x="505" y="0"/>
                    <a:pt x="46" y="620"/>
                    <a:pt x="23" y="1386"/>
                  </a:cubicBezTo>
                  <a:cubicBezTo>
                    <a:pt x="0" y="2151"/>
                    <a:pt x="422" y="2771"/>
                    <a:pt x="966" y="2771"/>
                  </a:cubicBezTo>
                  <a:lnTo>
                    <a:pt x="22449" y="2771"/>
                  </a:lnTo>
                  <a:cubicBezTo>
                    <a:pt x="22994" y="2771"/>
                    <a:pt x="23453" y="2152"/>
                    <a:pt x="23476" y="1386"/>
                  </a:cubicBezTo>
                  <a:cubicBezTo>
                    <a:pt x="23499" y="620"/>
                    <a:pt x="23076" y="0"/>
                    <a:pt x="22532" y="0"/>
                  </a:cubicBezTo>
                  <a:close/>
                </a:path>
              </a:pathLst>
            </a:custGeom>
            <a:solidFill>
              <a:srgbClr val="D6E0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6"/>
            <p:cNvSpPr/>
            <p:nvPr/>
          </p:nvSpPr>
          <p:spPr>
            <a:xfrm>
              <a:off x="5618449" y="2266329"/>
              <a:ext cx="275155" cy="2150980"/>
            </a:xfrm>
            <a:custGeom>
              <a:rect b="b" l="l" r="r" t="t"/>
              <a:pathLst>
                <a:path extrusionOk="0" h="115118" w="14726">
                  <a:moveTo>
                    <a:pt x="13493" y="0"/>
                  </a:moveTo>
                  <a:cubicBezTo>
                    <a:pt x="13080" y="0"/>
                    <a:pt x="12738" y="372"/>
                    <a:pt x="12669" y="954"/>
                  </a:cubicBezTo>
                  <a:cubicBezTo>
                    <a:pt x="10433" y="19598"/>
                    <a:pt x="8376" y="38623"/>
                    <a:pt x="6388" y="57022"/>
                  </a:cubicBezTo>
                  <a:cubicBezTo>
                    <a:pt x="4398" y="75431"/>
                    <a:pt x="2341" y="94468"/>
                    <a:pt x="87" y="113300"/>
                  </a:cubicBezTo>
                  <a:cubicBezTo>
                    <a:pt x="1" y="114025"/>
                    <a:pt x="371" y="114808"/>
                    <a:pt x="915" y="115048"/>
                  </a:cubicBezTo>
                  <a:cubicBezTo>
                    <a:pt x="1014" y="115093"/>
                    <a:pt x="1122" y="115116"/>
                    <a:pt x="1230" y="115117"/>
                  </a:cubicBezTo>
                  <a:cubicBezTo>
                    <a:pt x="1644" y="115117"/>
                    <a:pt x="1987" y="114747"/>
                    <a:pt x="2058" y="114165"/>
                  </a:cubicBezTo>
                  <a:cubicBezTo>
                    <a:pt x="4313" y="95315"/>
                    <a:pt x="6371" y="76268"/>
                    <a:pt x="8364" y="57849"/>
                  </a:cubicBezTo>
                  <a:cubicBezTo>
                    <a:pt x="10350" y="39461"/>
                    <a:pt x="12406" y="20446"/>
                    <a:pt x="14639" y="1819"/>
                  </a:cubicBezTo>
                  <a:cubicBezTo>
                    <a:pt x="14726" y="1093"/>
                    <a:pt x="14356" y="311"/>
                    <a:pt x="13811" y="71"/>
                  </a:cubicBezTo>
                  <a:cubicBezTo>
                    <a:pt x="13703" y="23"/>
                    <a:pt x="13596" y="0"/>
                    <a:pt x="134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6"/>
            <p:cNvSpPr/>
            <p:nvPr/>
          </p:nvSpPr>
          <p:spPr>
            <a:xfrm>
              <a:off x="5195308" y="2266329"/>
              <a:ext cx="275174" cy="2150980"/>
            </a:xfrm>
            <a:custGeom>
              <a:rect b="b" l="l" r="r" t="t"/>
              <a:pathLst>
                <a:path extrusionOk="0" h="115118" w="14727">
                  <a:moveTo>
                    <a:pt x="13494" y="0"/>
                  </a:moveTo>
                  <a:cubicBezTo>
                    <a:pt x="13081" y="0"/>
                    <a:pt x="12738" y="372"/>
                    <a:pt x="12668" y="954"/>
                  </a:cubicBezTo>
                  <a:cubicBezTo>
                    <a:pt x="10434" y="19598"/>
                    <a:pt x="8376" y="38623"/>
                    <a:pt x="6388" y="57022"/>
                  </a:cubicBezTo>
                  <a:cubicBezTo>
                    <a:pt x="4399" y="75431"/>
                    <a:pt x="2341" y="94468"/>
                    <a:pt x="86" y="113300"/>
                  </a:cubicBezTo>
                  <a:cubicBezTo>
                    <a:pt x="0" y="114025"/>
                    <a:pt x="371" y="114808"/>
                    <a:pt x="915" y="115048"/>
                  </a:cubicBezTo>
                  <a:cubicBezTo>
                    <a:pt x="1014" y="115093"/>
                    <a:pt x="1121" y="115116"/>
                    <a:pt x="1230" y="115117"/>
                  </a:cubicBezTo>
                  <a:cubicBezTo>
                    <a:pt x="1643" y="115117"/>
                    <a:pt x="1987" y="114747"/>
                    <a:pt x="2057" y="114165"/>
                  </a:cubicBezTo>
                  <a:cubicBezTo>
                    <a:pt x="4313" y="95315"/>
                    <a:pt x="6372" y="76268"/>
                    <a:pt x="8363" y="57849"/>
                  </a:cubicBezTo>
                  <a:cubicBezTo>
                    <a:pt x="10351" y="39461"/>
                    <a:pt x="12405" y="20446"/>
                    <a:pt x="14639" y="1819"/>
                  </a:cubicBezTo>
                  <a:cubicBezTo>
                    <a:pt x="14726" y="1093"/>
                    <a:pt x="14355" y="311"/>
                    <a:pt x="13811" y="71"/>
                  </a:cubicBezTo>
                  <a:cubicBezTo>
                    <a:pt x="13703" y="23"/>
                    <a:pt x="13597" y="0"/>
                    <a:pt x="134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6"/>
            <p:cNvSpPr/>
            <p:nvPr/>
          </p:nvSpPr>
          <p:spPr>
            <a:xfrm>
              <a:off x="5277074" y="3745826"/>
              <a:ext cx="441508" cy="51757"/>
            </a:xfrm>
            <a:custGeom>
              <a:rect b="b" l="l" r="r" t="t"/>
              <a:pathLst>
                <a:path extrusionOk="0" h="2770" w="23629">
                  <a:moveTo>
                    <a:pt x="915" y="0"/>
                  </a:moveTo>
                  <a:cubicBezTo>
                    <a:pt x="370" y="0"/>
                    <a:pt x="1" y="619"/>
                    <a:pt x="88" y="1384"/>
                  </a:cubicBezTo>
                  <a:cubicBezTo>
                    <a:pt x="176" y="2151"/>
                    <a:pt x="686" y="2769"/>
                    <a:pt x="1230" y="2769"/>
                  </a:cubicBezTo>
                  <a:lnTo>
                    <a:pt x="22714" y="2769"/>
                  </a:lnTo>
                  <a:cubicBezTo>
                    <a:pt x="23258" y="2769"/>
                    <a:pt x="23628" y="2151"/>
                    <a:pt x="23541" y="1384"/>
                  </a:cubicBezTo>
                  <a:cubicBezTo>
                    <a:pt x="23453" y="619"/>
                    <a:pt x="22941" y="0"/>
                    <a:pt x="223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6"/>
            <p:cNvSpPr/>
            <p:nvPr/>
          </p:nvSpPr>
          <p:spPr>
            <a:xfrm>
              <a:off x="5311473" y="3396099"/>
              <a:ext cx="441489" cy="51776"/>
            </a:xfrm>
            <a:custGeom>
              <a:rect b="b" l="l" r="r" t="t"/>
              <a:pathLst>
                <a:path extrusionOk="0" h="2771" w="23628">
                  <a:moveTo>
                    <a:pt x="914" y="0"/>
                  </a:moveTo>
                  <a:cubicBezTo>
                    <a:pt x="369" y="0"/>
                    <a:pt x="0" y="620"/>
                    <a:pt x="88" y="1385"/>
                  </a:cubicBezTo>
                  <a:cubicBezTo>
                    <a:pt x="175" y="2151"/>
                    <a:pt x="686" y="2770"/>
                    <a:pt x="1230" y="2770"/>
                  </a:cubicBezTo>
                  <a:lnTo>
                    <a:pt x="22714" y="2770"/>
                  </a:lnTo>
                  <a:cubicBezTo>
                    <a:pt x="23259" y="2770"/>
                    <a:pt x="23628" y="2151"/>
                    <a:pt x="23540" y="1385"/>
                  </a:cubicBezTo>
                  <a:cubicBezTo>
                    <a:pt x="23452" y="620"/>
                    <a:pt x="22942" y="0"/>
                    <a:pt x="223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6"/>
            <p:cNvSpPr/>
            <p:nvPr/>
          </p:nvSpPr>
          <p:spPr>
            <a:xfrm>
              <a:off x="5242675" y="4095534"/>
              <a:ext cx="441508" cy="51776"/>
            </a:xfrm>
            <a:custGeom>
              <a:rect b="b" l="l" r="r" t="t"/>
              <a:pathLst>
                <a:path extrusionOk="0" h="2771" w="23629">
                  <a:moveTo>
                    <a:pt x="914" y="0"/>
                  </a:moveTo>
                  <a:cubicBezTo>
                    <a:pt x="370" y="0"/>
                    <a:pt x="0" y="620"/>
                    <a:pt x="88" y="1385"/>
                  </a:cubicBezTo>
                  <a:cubicBezTo>
                    <a:pt x="175" y="2150"/>
                    <a:pt x="686" y="2770"/>
                    <a:pt x="1231" y="2770"/>
                  </a:cubicBezTo>
                  <a:lnTo>
                    <a:pt x="22715" y="2770"/>
                  </a:lnTo>
                  <a:cubicBezTo>
                    <a:pt x="23259" y="2770"/>
                    <a:pt x="23629" y="2150"/>
                    <a:pt x="23541" y="1385"/>
                  </a:cubicBezTo>
                  <a:cubicBezTo>
                    <a:pt x="23454" y="620"/>
                    <a:pt x="22942" y="0"/>
                    <a:pt x="223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6"/>
            <p:cNvSpPr/>
            <p:nvPr/>
          </p:nvSpPr>
          <p:spPr>
            <a:xfrm>
              <a:off x="5358316" y="3046390"/>
              <a:ext cx="441470" cy="51757"/>
            </a:xfrm>
            <a:custGeom>
              <a:rect b="b" l="l" r="r" t="t"/>
              <a:pathLst>
                <a:path extrusionOk="0" h="2770" w="23627">
                  <a:moveTo>
                    <a:pt x="915" y="0"/>
                  </a:moveTo>
                  <a:cubicBezTo>
                    <a:pt x="371" y="0"/>
                    <a:pt x="1" y="619"/>
                    <a:pt x="88" y="1385"/>
                  </a:cubicBezTo>
                  <a:cubicBezTo>
                    <a:pt x="176" y="2151"/>
                    <a:pt x="686" y="2769"/>
                    <a:pt x="1230" y="2769"/>
                  </a:cubicBezTo>
                  <a:lnTo>
                    <a:pt x="22713" y="2769"/>
                  </a:lnTo>
                  <a:cubicBezTo>
                    <a:pt x="23258" y="2769"/>
                    <a:pt x="23627" y="2149"/>
                    <a:pt x="23541" y="1384"/>
                  </a:cubicBezTo>
                  <a:cubicBezTo>
                    <a:pt x="23453" y="619"/>
                    <a:pt x="22941" y="0"/>
                    <a:pt x="223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6"/>
            <p:cNvSpPr/>
            <p:nvPr/>
          </p:nvSpPr>
          <p:spPr>
            <a:xfrm>
              <a:off x="5386773" y="2696663"/>
              <a:ext cx="441489" cy="51776"/>
            </a:xfrm>
            <a:custGeom>
              <a:rect b="b" l="l" r="r" t="t"/>
              <a:pathLst>
                <a:path extrusionOk="0" h="2771" w="23628">
                  <a:moveTo>
                    <a:pt x="914" y="0"/>
                  </a:moveTo>
                  <a:cubicBezTo>
                    <a:pt x="370" y="0"/>
                    <a:pt x="0" y="620"/>
                    <a:pt x="88" y="1385"/>
                  </a:cubicBezTo>
                  <a:cubicBezTo>
                    <a:pt x="175" y="2152"/>
                    <a:pt x="687" y="2771"/>
                    <a:pt x="1231" y="2771"/>
                  </a:cubicBezTo>
                  <a:lnTo>
                    <a:pt x="22714" y="2771"/>
                  </a:lnTo>
                  <a:cubicBezTo>
                    <a:pt x="23258" y="2771"/>
                    <a:pt x="23627" y="2152"/>
                    <a:pt x="23540" y="1385"/>
                  </a:cubicBezTo>
                  <a:cubicBezTo>
                    <a:pt x="23452" y="620"/>
                    <a:pt x="22942" y="0"/>
                    <a:pt x="223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6"/>
            <p:cNvSpPr/>
            <p:nvPr/>
          </p:nvSpPr>
          <p:spPr>
            <a:xfrm>
              <a:off x="5439559" y="2346973"/>
              <a:ext cx="441508" cy="51776"/>
            </a:xfrm>
            <a:custGeom>
              <a:rect b="b" l="l" r="r" t="t"/>
              <a:pathLst>
                <a:path extrusionOk="0" h="2771" w="23629">
                  <a:moveTo>
                    <a:pt x="915" y="0"/>
                  </a:moveTo>
                  <a:cubicBezTo>
                    <a:pt x="371" y="0"/>
                    <a:pt x="1" y="620"/>
                    <a:pt x="88" y="1386"/>
                  </a:cubicBezTo>
                  <a:cubicBezTo>
                    <a:pt x="176" y="2152"/>
                    <a:pt x="686" y="2771"/>
                    <a:pt x="1231" y="2771"/>
                  </a:cubicBezTo>
                  <a:lnTo>
                    <a:pt x="22714" y="2771"/>
                  </a:lnTo>
                  <a:cubicBezTo>
                    <a:pt x="23258" y="2771"/>
                    <a:pt x="23628" y="2151"/>
                    <a:pt x="23540" y="1386"/>
                  </a:cubicBezTo>
                  <a:cubicBezTo>
                    <a:pt x="23453" y="620"/>
                    <a:pt x="22941" y="0"/>
                    <a:pt x="223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6"/>
            <p:cNvSpPr/>
            <p:nvPr/>
          </p:nvSpPr>
          <p:spPr>
            <a:xfrm>
              <a:off x="5379449" y="2203417"/>
              <a:ext cx="566828" cy="95817"/>
            </a:xfrm>
            <a:custGeom>
              <a:rect b="b" l="l" r="r" t="t"/>
              <a:pathLst>
                <a:path extrusionOk="0" h="5128" w="30336">
                  <a:moveTo>
                    <a:pt x="1740" y="0"/>
                  </a:moveTo>
                  <a:cubicBezTo>
                    <a:pt x="779" y="0"/>
                    <a:pt x="0" y="779"/>
                    <a:pt x="0" y="1741"/>
                  </a:cubicBezTo>
                  <a:lnTo>
                    <a:pt x="0" y="5127"/>
                  </a:lnTo>
                  <a:lnTo>
                    <a:pt x="30336" y="5127"/>
                  </a:lnTo>
                  <a:lnTo>
                    <a:pt x="30336" y="1741"/>
                  </a:lnTo>
                  <a:cubicBezTo>
                    <a:pt x="30336" y="779"/>
                    <a:pt x="29557" y="0"/>
                    <a:pt x="28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6"/>
            <p:cNvSpPr/>
            <p:nvPr/>
          </p:nvSpPr>
          <p:spPr>
            <a:xfrm>
              <a:off x="5068474" y="1702640"/>
              <a:ext cx="502066" cy="381492"/>
            </a:xfrm>
            <a:custGeom>
              <a:rect b="b" l="l" r="r" t="t"/>
              <a:pathLst>
                <a:path extrusionOk="0" h="20417" w="26870">
                  <a:moveTo>
                    <a:pt x="910" y="0"/>
                  </a:moveTo>
                  <a:cubicBezTo>
                    <a:pt x="686" y="0"/>
                    <a:pt x="471" y="83"/>
                    <a:pt x="305" y="234"/>
                  </a:cubicBezTo>
                  <a:cubicBezTo>
                    <a:pt x="111" y="401"/>
                    <a:pt x="2" y="646"/>
                    <a:pt x="3" y="902"/>
                  </a:cubicBezTo>
                  <a:lnTo>
                    <a:pt x="3" y="19508"/>
                  </a:lnTo>
                  <a:cubicBezTo>
                    <a:pt x="1" y="20010"/>
                    <a:pt x="406" y="20416"/>
                    <a:pt x="908" y="20416"/>
                  </a:cubicBezTo>
                  <a:cubicBezTo>
                    <a:pt x="908" y="20416"/>
                    <a:pt x="909" y="20416"/>
                    <a:pt x="910" y="20416"/>
                  </a:cubicBezTo>
                  <a:lnTo>
                    <a:pt x="25961" y="20416"/>
                  </a:lnTo>
                  <a:cubicBezTo>
                    <a:pt x="26463" y="20416"/>
                    <a:pt x="26870" y="20009"/>
                    <a:pt x="26870" y="19508"/>
                  </a:cubicBezTo>
                  <a:lnTo>
                    <a:pt x="26870" y="902"/>
                  </a:lnTo>
                  <a:cubicBezTo>
                    <a:pt x="26864" y="404"/>
                    <a:pt x="26459" y="3"/>
                    <a:pt x="259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p:nvPr/>
          </p:nvSpPr>
          <p:spPr>
            <a:xfrm>
              <a:off x="5074155" y="1702640"/>
              <a:ext cx="490724" cy="185467"/>
            </a:xfrm>
            <a:custGeom>
              <a:rect b="b" l="l" r="r" t="t"/>
              <a:pathLst>
                <a:path extrusionOk="0" h="9926" w="26263">
                  <a:moveTo>
                    <a:pt x="606" y="0"/>
                  </a:moveTo>
                  <a:cubicBezTo>
                    <a:pt x="382" y="0"/>
                    <a:pt x="167" y="83"/>
                    <a:pt x="1" y="234"/>
                  </a:cubicBezTo>
                  <a:lnTo>
                    <a:pt x="12458" y="9698"/>
                  </a:lnTo>
                  <a:cubicBezTo>
                    <a:pt x="12656" y="9849"/>
                    <a:pt x="12893" y="9925"/>
                    <a:pt x="13129" y="9925"/>
                  </a:cubicBezTo>
                  <a:cubicBezTo>
                    <a:pt x="13366" y="9925"/>
                    <a:pt x="13602" y="9849"/>
                    <a:pt x="13799" y="9698"/>
                  </a:cubicBezTo>
                  <a:lnTo>
                    <a:pt x="26262" y="234"/>
                  </a:lnTo>
                  <a:cubicBezTo>
                    <a:pt x="26098" y="83"/>
                    <a:pt x="25882" y="0"/>
                    <a:pt x="25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6"/>
            <p:cNvSpPr/>
            <p:nvPr/>
          </p:nvSpPr>
          <p:spPr>
            <a:xfrm>
              <a:off x="5439652" y="1692270"/>
              <a:ext cx="317234" cy="285077"/>
            </a:xfrm>
            <a:custGeom>
              <a:rect b="b" l="l" r="r" t="t"/>
              <a:pathLst>
                <a:path extrusionOk="0" h="15257" w="16978">
                  <a:moveTo>
                    <a:pt x="2944" y="1"/>
                  </a:moveTo>
                  <a:cubicBezTo>
                    <a:pt x="2756" y="1"/>
                    <a:pt x="2588" y="4"/>
                    <a:pt x="2463" y="11"/>
                  </a:cubicBezTo>
                  <a:cubicBezTo>
                    <a:pt x="2128" y="30"/>
                    <a:pt x="1797" y="101"/>
                    <a:pt x="1470" y="181"/>
                  </a:cubicBezTo>
                  <a:cubicBezTo>
                    <a:pt x="1034" y="285"/>
                    <a:pt x="428" y="422"/>
                    <a:pt x="0" y="553"/>
                  </a:cubicBezTo>
                  <a:cubicBezTo>
                    <a:pt x="888" y="582"/>
                    <a:pt x="2197" y="867"/>
                    <a:pt x="2647" y="1225"/>
                  </a:cubicBezTo>
                  <a:cubicBezTo>
                    <a:pt x="2753" y="1308"/>
                    <a:pt x="2828" y="1446"/>
                    <a:pt x="2791" y="1575"/>
                  </a:cubicBezTo>
                  <a:cubicBezTo>
                    <a:pt x="2730" y="1792"/>
                    <a:pt x="2441" y="1823"/>
                    <a:pt x="2214" y="1826"/>
                  </a:cubicBezTo>
                  <a:cubicBezTo>
                    <a:pt x="1941" y="1831"/>
                    <a:pt x="1653" y="1863"/>
                    <a:pt x="1432" y="2025"/>
                  </a:cubicBezTo>
                  <a:cubicBezTo>
                    <a:pt x="1375" y="2065"/>
                    <a:pt x="1321" y="2123"/>
                    <a:pt x="1321" y="2192"/>
                  </a:cubicBezTo>
                  <a:cubicBezTo>
                    <a:pt x="1321" y="2304"/>
                    <a:pt x="1452" y="2362"/>
                    <a:pt x="1562" y="2388"/>
                  </a:cubicBezTo>
                  <a:cubicBezTo>
                    <a:pt x="2072" y="2508"/>
                    <a:pt x="2911" y="2678"/>
                    <a:pt x="3452" y="2678"/>
                  </a:cubicBezTo>
                  <a:cubicBezTo>
                    <a:pt x="3466" y="2678"/>
                    <a:pt x="3480" y="2678"/>
                    <a:pt x="3493" y="2678"/>
                  </a:cubicBezTo>
                  <a:cubicBezTo>
                    <a:pt x="4539" y="2661"/>
                    <a:pt x="4891" y="2450"/>
                    <a:pt x="5247" y="2450"/>
                  </a:cubicBezTo>
                  <a:cubicBezTo>
                    <a:pt x="5260" y="2450"/>
                    <a:pt x="5272" y="2451"/>
                    <a:pt x="5285" y="2451"/>
                  </a:cubicBezTo>
                  <a:cubicBezTo>
                    <a:pt x="5926" y="2480"/>
                    <a:pt x="12528" y="12272"/>
                    <a:pt x="16977" y="15256"/>
                  </a:cubicBezTo>
                  <a:lnTo>
                    <a:pt x="14970" y="8942"/>
                  </a:lnTo>
                  <a:cubicBezTo>
                    <a:pt x="13978" y="8201"/>
                    <a:pt x="9414" y="2859"/>
                    <a:pt x="8215" y="1919"/>
                  </a:cubicBezTo>
                  <a:cubicBezTo>
                    <a:pt x="7746" y="1552"/>
                    <a:pt x="7268" y="1190"/>
                    <a:pt x="6737" y="922"/>
                  </a:cubicBezTo>
                  <a:cubicBezTo>
                    <a:pt x="5859" y="479"/>
                    <a:pt x="5505" y="255"/>
                    <a:pt x="4536" y="90"/>
                  </a:cubicBezTo>
                  <a:cubicBezTo>
                    <a:pt x="4183" y="30"/>
                    <a:pt x="3481" y="1"/>
                    <a:pt x="2944" y="1"/>
                  </a:cubicBezTo>
                  <a:close/>
                </a:path>
              </a:pathLst>
            </a:custGeom>
            <a:solidFill>
              <a:srgbClr val="FCA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6"/>
            <p:cNvSpPr/>
            <p:nvPr/>
          </p:nvSpPr>
          <p:spPr>
            <a:xfrm>
              <a:off x="5264929" y="2183069"/>
              <a:ext cx="167735" cy="525572"/>
            </a:xfrm>
            <a:custGeom>
              <a:rect b="b" l="l" r="r" t="t"/>
              <a:pathLst>
                <a:path extrusionOk="0" h="28128" w="8977">
                  <a:moveTo>
                    <a:pt x="4570" y="0"/>
                  </a:moveTo>
                  <a:lnTo>
                    <a:pt x="1" y="1631"/>
                  </a:lnTo>
                  <a:cubicBezTo>
                    <a:pt x="884" y="5228"/>
                    <a:pt x="2663" y="13926"/>
                    <a:pt x="4042" y="20097"/>
                  </a:cubicBezTo>
                  <a:cubicBezTo>
                    <a:pt x="4242" y="20993"/>
                    <a:pt x="4705" y="23130"/>
                    <a:pt x="4614" y="23587"/>
                  </a:cubicBezTo>
                  <a:cubicBezTo>
                    <a:pt x="4523" y="24045"/>
                    <a:pt x="3820" y="25220"/>
                    <a:pt x="3139" y="25677"/>
                  </a:cubicBezTo>
                  <a:cubicBezTo>
                    <a:pt x="2423" y="26156"/>
                    <a:pt x="816" y="26754"/>
                    <a:pt x="695" y="26955"/>
                  </a:cubicBezTo>
                  <a:cubicBezTo>
                    <a:pt x="575" y="27155"/>
                    <a:pt x="581" y="27441"/>
                    <a:pt x="824" y="27607"/>
                  </a:cubicBezTo>
                  <a:cubicBezTo>
                    <a:pt x="1313" y="27943"/>
                    <a:pt x="2068" y="28127"/>
                    <a:pt x="2698" y="28127"/>
                  </a:cubicBezTo>
                  <a:cubicBezTo>
                    <a:pt x="2873" y="28127"/>
                    <a:pt x="3039" y="28113"/>
                    <a:pt x="3186" y="28084"/>
                  </a:cubicBezTo>
                  <a:cubicBezTo>
                    <a:pt x="5386" y="27651"/>
                    <a:pt x="5566" y="26705"/>
                    <a:pt x="6851" y="26506"/>
                  </a:cubicBezTo>
                  <a:cubicBezTo>
                    <a:pt x="6863" y="26505"/>
                    <a:pt x="6876" y="26504"/>
                    <a:pt x="6890" y="26504"/>
                  </a:cubicBezTo>
                  <a:cubicBezTo>
                    <a:pt x="7034" y="26504"/>
                    <a:pt x="7248" y="26599"/>
                    <a:pt x="7524" y="26599"/>
                  </a:cubicBezTo>
                  <a:cubicBezTo>
                    <a:pt x="7695" y="26599"/>
                    <a:pt x="7888" y="26563"/>
                    <a:pt x="8104" y="26447"/>
                  </a:cubicBezTo>
                  <a:cubicBezTo>
                    <a:pt x="8706" y="26122"/>
                    <a:pt x="8977" y="25565"/>
                    <a:pt x="8896" y="25054"/>
                  </a:cubicBezTo>
                  <a:cubicBezTo>
                    <a:pt x="8758" y="24173"/>
                    <a:pt x="7914" y="23493"/>
                    <a:pt x="7509" y="22852"/>
                  </a:cubicBezTo>
                  <a:cubicBezTo>
                    <a:pt x="7178" y="22330"/>
                    <a:pt x="6956" y="20527"/>
                    <a:pt x="6841" y="19778"/>
                  </a:cubicBezTo>
                  <a:cubicBezTo>
                    <a:pt x="6370" y="15922"/>
                    <a:pt x="7864" y="10486"/>
                    <a:pt x="7157" y="7189"/>
                  </a:cubicBezTo>
                  <a:cubicBezTo>
                    <a:pt x="6331" y="3326"/>
                    <a:pt x="4570" y="0"/>
                    <a:pt x="4570" y="0"/>
                  </a:cubicBezTo>
                  <a:close/>
                </a:path>
              </a:pathLst>
            </a:custGeom>
            <a:solidFill>
              <a:srgbClr val="FCA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p:nvPr/>
          </p:nvSpPr>
          <p:spPr>
            <a:xfrm>
              <a:off x="5271674" y="2621774"/>
              <a:ext cx="167436" cy="91631"/>
            </a:xfrm>
            <a:custGeom>
              <a:rect b="b" l="l" r="r" t="t"/>
              <a:pathLst>
                <a:path extrusionOk="0" h="4904" w="8961">
                  <a:moveTo>
                    <a:pt x="3548" y="1410"/>
                  </a:moveTo>
                  <a:lnTo>
                    <a:pt x="3548" y="1410"/>
                  </a:lnTo>
                  <a:cubicBezTo>
                    <a:pt x="3547" y="1410"/>
                    <a:pt x="3540" y="1413"/>
                    <a:pt x="3527" y="1420"/>
                  </a:cubicBezTo>
                  <a:cubicBezTo>
                    <a:pt x="3506" y="1431"/>
                    <a:pt x="3490" y="1443"/>
                    <a:pt x="3479" y="1455"/>
                  </a:cubicBezTo>
                  <a:lnTo>
                    <a:pt x="3479" y="1455"/>
                  </a:lnTo>
                  <a:cubicBezTo>
                    <a:pt x="3526" y="1426"/>
                    <a:pt x="3551" y="1410"/>
                    <a:pt x="3548" y="1410"/>
                  </a:cubicBezTo>
                  <a:close/>
                  <a:moveTo>
                    <a:pt x="7626" y="0"/>
                  </a:moveTo>
                  <a:cubicBezTo>
                    <a:pt x="7579" y="210"/>
                    <a:pt x="7317" y="1257"/>
                    <a:pt x="6176" y="1528"/>
                  </a:cubicBezTo>
                  <a:cubicBezTo>
                    <a:pt x="5387" y="1716"/>
                    <a:pt x="5508" y="1700"/>
                    <a:pt x="4117" y="1778"/>
                  </a:cubicBezTo>
                  <a:cubicBezTo>
                    <a:pt x="4100" y="1779"/>
                    <a:pt x="4083" y="1780"/>
                    <a:pt x="4066" y="1780"/>
                  </a:cubicBezTo>
                  <a:cubicBezTo>
                    <a:pt x="3715" y="1780"/>
                    <a:pt x="3368" y="1580"/>
                    <a:pt x="3479" y="1455"/>
                  </a:cubicBezTo>
                  <a:lnTo>
                    <a:pt x="3479" y="1455"/>
                  </a:lnTo>
                  <a:cubicBezTo>
                    <a:pt x="3164" y="1647"/>
                    <a:pt x="1874" y="2394"/>
                    <a:pt x="1522" y="2548"/>
                  </a:cubicBezTo>
                  <a:cubicBezTo>
                    <a:pt x="1094" y="2737"/>
                    <a:pt x="358" y="3205"/>
                    <a:pt x="150" y="3341"/>
                  </a:cubicBezTo>
                  <a:cubicBezTo>
                    <a:pt x="1" y="3439"/>
                    <a:pt x="48" y="3839"/>
                    <a:pt x="213" y="4104"/>
                  </a:cubicBezTo>
                  <a:cubicBezTo>
                    <a:pt x="471" y="4519"/>
                    <a:pt x="1230" y="4903"/>
                    <a:pt x="2503" y="4903"/>
                  </a:cubicBezTo>
                  <a:cubicBezTo>
                    <a:pt x="2618" y="4903"/>
                    <a:pt x="2739" y="4900"/>
                    <a:pt x="2863" y="4893"/>
                  </a:cubicBezTo>
                  <a:cubicBezTo>
                    <a:pt x="3571" y="4855"/>
                    <a:pt x="4025" y="4738"/>
                    <a:pt x="4640" y="4476"/>
                  </a:cubicBezTo>
                  <a:cubicBezTo>
                    <a:pt x="4853" y="4386"/>
                    <a:pt x="5013" y="4116"/>
                    <a:pt x="5179" y="3946"/>
                  </a:cubicBezTo>
                  <a:cubicBezTo>
                    <a:pt x="5391" y="3726"/>
                    <a:pt x="5850" y="3447"/>
                    <a:pt x="6245" y="3370"/>
                  </a:cubicBezTo>
                  <a:cubicBezTo>
                    <a:pt x="6462" y="3326"/>
                    <a:pt x="6683" y="3304"/>
                    <a:pt x="6903" y="3304"/>
                  </a:cubicBezTo>
                  <a:cubicBezTo>
                    <a:pt x="6920" y="3304"/>
                    <a:pt x="6936" y="3304"/>
                    <a:pt x="6952" y="3304"/>
                  </a:cubicBezTo>
                  <a:cubicBezTo>
                    <a:pt x="6952" y="3304"/>
                    <a:pt x="8819" y="2821"/>
                    <a:pt x="8876" y="2609"/>
                  </a:cubicBezTo>
                  <a:cubicBezTo>
                    <a:pt x="8960" y="2301"/>
                    <a:pt x="8789" y="1761"/>
                    <a:pt x="8692" y="1465"/>
                  </a:cubicBezTo>
                  <a:cubicBezTo>
                    <a:pt x="8586" y="1139"/>
                    <a:pt x="7844" y="133"/>
                    <a:pt x="76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6"/>
            <p:cNvSpPr/>
            <p:nvPr/>
          </p:nvSpPr>
          <p:spPr>
            <a:xfrm>
              <a:off x="5099473" y="2195289"/>
              <a:ext cx="257946" cy="521143"/>
            </a:xfrm>
            <a:custGeom>
              <a:rect b="b" l="l" r="r" t="t"/>
              <a:pathLst>
                <a:path extrusionOk="0" h="27891" w="13805">
                  <a:moveTo>
                    <a:pt x="8542" y="1"/>
                  </a:moveTo>
                  <a:cubicBezTo>
                    <a:pt x="8146" y="3683"/>
                    <a:pt x="6561" y="14249"/>
                    <a:pt x="5756" y="20522"/>
                  </a:cubicBezTo>
                  <a:cubicBezTo>
                    <a:pt x="5640" y="21432"/>
                    <a:pt x="5347" y="23598"/>
                    <a:pt x="5105" y="23998"/>
                  </a:cubicBezTo>
                  <a:cubicBezTo>
                    <a:pt x="4863" y="24397"/>
                    <a:pt x="3803" y="25262"/>
                    <a:pt x="3006" y="25460"/>
                  </a:cubicBezTo>
                  <a:cubicBezTo>
                    <a:pt x="2171" y="25667"/>
                    <a:pt x="455" y="25682"/>
                    <a:pt x="273" y="25829"/>
                  </a:cubicBezTo>
                  <a:cubicBezTo>
                    <a:pt x="92" y="25977"/>
                    <a:pt x="1" y="26248"/>
                    <a:pt x="173" y="26486"/>
                  </a:cubicBezTo>
                  <a:cubicBezTo>
                    <a:pt x="615" y="27104"/>
                    <a:pt x="1547" y="27634"/>
                    <a:pt x="2231" y="27740"/>
                  </a:cubicBezTo>
                  <a:cubicBezTo>
                    <a:pt x="2620" y="27800"/>
                    <a:pt x="2956" y="27824"/>
                    <a:pt x="3253" y="27824"/>
                  </a:cubicBezTo>
                  <a:cubicBezTo>
                    <a:pt x="4417" y="27824"/>
                    <a:pt x="4970" y="27456"/>
                    <a:pt x="5735" y="27456"/>
                  </a:cubicBezTo>
                  <a:cubicBezTo>
                    <a:pt x="5884" y="27456"/>
                    <a:pt x="6042" y="27470"/>
                    <a:pt x="6215" y="27504"/>
                  </a:cubicBezTo>
                  <a:cubicBezTo>
                    <a:pt x="6412" y="27543"/>
                    <a:pt x="6674" y="27890"/>
                    <a:pt x="7212" y="27890"/>
                  </a:cubicBezTo>
                  <a:cubicBezTo>
                    <a:pt x="7275" y="27890"/>
                    <a:pt x="7342" y="27886"/>
                    <a:pt x="7413" y="27875"/>
                  </a:cubicBezTo>
                  <a:cubicBezTo>
                    <a:pt x="8090" y="27775"/>
                    <a:pt x="8533" y="27344"/>
                    <a:pt x="8632" y="26835"/>
                  </a:cubicBezTo>
                  <a:cubicBezTo>
                    <a:pt x="8803" y="25960"/>
                    <a:pt x="8241" y="25033"/>
                    <a:pt x="8078" y="24293"/>
                  </a:cubicBezTo>
                  <a:cubicBezTo>
                    <a:pt x="7945" y="23689"/>
                    <a:pt x="8350" y="21918"/>
                    <a:pt x="8497" y="21175"/>
                  </a:cubicBezTo>
                  <a:cubicBezTo>
                    <a:pt x="9368" y="17389"/>
                    <a:pt x="12805" y="11810"/>
                    <a:pt x="13265" y="8470"/>
                  </a:cubicBezTo>
                  <a:cubicBezTo>
                    <a:pt x="13804" y="4556"/>
                    <a:pt x="12058" y="576"/>
                    <a:pt x="12058" y="576"/>
                  </a:cubicBezTo>
                  <a:lnTo>
                    <a:pt x="8542"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6"/>
            <p:cNvSpPr/>
            <p:nvPr/>
          </p:nvSpPr>
          <p:spPr>
            <a:xfrm>
              <a:off x="5097324" y="2660844"/>
              <a:ext cx="167418" cy="63361"/>
            </a:xfrm>
            <a:custGeom>
              <a:rect b="b" l="l" r="r" t="t"/>
              <a:pathLst>
                <a:path extrusionOk="0" h="3391" w="8960">
                  <a:moveTo>
                    <a:pt x="4073" y="108"/>
                  </a:moveTo>
                  <a:cubicBezTo>
                    <a:pt x="4070" y="108"/>
                    <a:pt x="4063" y="109"/>
                    <a:pt x="4050" y="111"/>
                  </a:cubicBezTo>
                  <a:cubicBezTo>
                    <a:pt x="4028" y="115"/>
                    <a:pt x="4010" y="121"/>
                    <a:pt x="3996" y="129"/>
                  </a:cubicBezTo>
                  <a:lnTo>
                    <a:pt x="3996" y="129"/>
                  </a:lnTo>
                  <a:cubicBezTo>
                    <a:pt x="4051" y="116"/>
                    <a:pt x="4080" y="108"/>
                    <a:pt x="4073" y="108"/>
                  </a:cubicBezTo>
                  <a:close/>
                  <a:moveTo>
                    <a:pt x="8385" y="1"/>
                  </a:moveTo>
                  <a:cubicBezTo>
                    <a:pt x="8282" y="178"/>
                    <a:pt x="7761" y="1023"/>
                    <a:pt x="6697" y="1023"/>
                  </a:cubicBezTo>
                  <a:cubicBezTo>
                    <a:pt x="6646" y="1023"/>
                    <a:pt x="6595" y="1021"/>
                    <a:pt x="6542" y="1017"/>
                  </a:cubicBezTo>
                  <a:cubicBezTo>
                    <a:pt x="5732" y="957"/>
                    <a:pt x="5851" y="978"/>
                    <a:pt x="4503" y="632"/>
                  </a:cubicBezTo>
                  <a:cubicBezTo>
                    <a:pt x="4145" y="539"/>
                    <a:pt x="3839" y="218"/>
                    <a:pt x="3996" y="129"/>
                  </a:cubicBezTo>
                  <a:lnTo>
                    <a:pt x="3996" y="129"/>
                  </a:lnTo>
                  <a:cubicBezTo>
                    <a:pt x="3641" y="216"/>
                    <a:pt x="2180" y="537"/>
                    <a:pt x="1796" y="579"/>
                  </a:cubicBezTo>
                  <a:cubicBezTo>
                    <a:pt x="1332" y="629"/>
                    <a:pt x="487" y="852"/>
                    <a:pt x="250" y="918"/>
                  </a:cubicBezTo>
                  <a:cubicBezTo>
                    <a:pt x="78" y="966"/>
                    <a:pt x="1" y="1362"/>
                    <a:pt x="78" y="1665"/>
                  </a:cubicBezTo>
                  <a:cubicBezTo>
                    <a:pt x="209" y="2182"/>
                    <a:pt x="918" y="2844"/>
                    <a:pt x="2363" y="3219"/>
                  </a:cubicBezTo>
                  <a:cubicBezTo>
                    <a:pt x="2830" y="3341"/>
                    <a:pt x="3196" y="3391"/>
                    <a:pt x="3592" y="3391"/>
                  </a:cubicBezTo>
                  <a:cubicBezTo>
                    <a:pt x="3778" y="3391"/>
                    <a:pt x="3970" y="3380"/>
                    <a:pt x="4183" y="3360"/>
                  </a:cubicBezTo>
                  <a:cubicBezTo>
                    <a:pt x="4413" y="3338"/>
                    <a:pt x="4648" y="3131"/>
                    <a:pt x="4858" y="3018"/>
                  </a:cubicBezTo>
                  <a:cubicBezTo>
                    <a:pt x="5089" y="2894"/>
                    <a:pt x="5508" y="2783"/>
                    <a:pt x="5875" y="2783"/>
                  </a:cubicBezTo>
                  <a:cubicBezTo>
                    <a:pt x="5934" y="2783"/>
                    <a:pt x="5993" y="2786"/>
                    <a:pt x="6048" y="2792"/>
                  </a:cubicBezTo>
                  <a:cubicBezTo>
                    <a:pt x="6285" y="2818"/>
                    <a:pt x="6516" y="2870"/>
                    <a:pt x="6742" y="2944"/>
                  </a:cubicBezTo>
                  <a:cubicBezTo>
                    <a:pt x="6742" y="2944"/>
                    <a:pt x="7293" y="2974"/>
                    <a:pt x="7823" y="2974"/>
                  </a:cubicBezTo>
                  <a:cubicBezTo>
                    <a:pt x="8285" y="2974"/>
                    <a:pt x="8731" y="2951"/>
                    <a:pt x="8787" y="2866"/>
                  </a:cubicBezTo>
                  <a:cubicBezTo>
                    <a:pt x="8959" y="2598"/>
                    <a:pt x="8959" y="2030"/>
                    <a:pt x="8957" y="1719"/>
                  </a:cubicBezTo>
                  <a:cubicBezTo>
                    <a:pt x="8955" y="1376"/>
                    <a:pt x="8554" y="192"/>
                    <a:pt x="83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6"/>
            <p:cNvSpPr/>
            <p:nvPr/>
          </p:nvSpPr>
          <p:spPr>
            <a:xfrm>
              <a:off x="5254521" y="2043660"/>
              <a:ext cx="628489" cy="209889"/>
            </a:xfrm>
            <a:custGeom>
              <a:rect b="b" l="l" r="r" t="t"/>
              <a:pathLst>
                <a:path extrusionOk="0" h="11233" w="33636">
                  <a:moveTo>
                    <a:pt x="23556" y="1"/>
                  </a:moveTo>
                  <a:cubicBezTo>
                    <a:pt x="13079" y="1709"/>
                    <a:pt x="3849" y="4743"/>
                    <a:pt x="1433" y="6344"/>
                  </a:cubicBezTo>
                  <a:cubicBezTo>
                    <a:pt x="0" y="7292"/>
                    <a:pt x="141" y="8192"/>
                    <a:pt x="256" y="10050"/>
                  </a:cubicBezTo>
                  <a:cubicBezTo>
                    <a:pt x="285" y="10524"/>
                    <a:pt x="498" y="10680"/>
                    <a:pt x="765" y="10680"/>
                  </a:cubicBezTo>
                  <a:cubicBezTo>
                    <a:pt x="1281" y="10680"/>
                    <a:pt x="2003" y="10097"/>
                    <a:pt x="2003" y="10097"/>
                  </a:cubicBezTo>
                  <a:cubicBezTo>
                    <a:pt x="2003" y="10097"/>
                    <a:pt x="7681" y="11233"/>
                    <a:pt x="13429" y="11233"/>
                  </a:cubicBezTo>
                  <a:cubicBezTo>
                    <a:pt x="15938" y="11233"/>
                    <a:pt x="18461" y="11016"/>
                    <a:pt x="20531" y="10394"/>
                  </a:cubicBezTo>
                  <a:cubicBezTo>
                    <a:pt x="20697" y="10344"/>
                    <a:pt x="20947" y="10325"/>
                    <a:pt x="21262" y="10325"/>
                  </a:cubicBezTo>
                  <a:cubicBezTo>
                    <a:pt x="22440" y="10325"/>
                    <a:pt x="24518" y="10602"/>
                    <a:pt x="26424" y="10602"/>
                  </a:cubicBezTo>
                  <a:cubicBezTo>
                    <a:pt x="27231" y="10602"/>
                    <a:pt x="28007" y="10552"/>
                    <a:pt x="28670" y="10410"/>
                  </a:cubicBezTo>
                  <a:cubicBezTo>
                    <a:pt x="33233" y="9435"/>
                    <a:pt x="33636" y="5766"/>
                    <a:pt x="33636" y="5766"/>
                  </a:cubicBezTo>
                  <a:lnTo>
                    <a:pt x="23556"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6"/>
            <p:cNvSpPr/>
            <p:nvPr/>
          </p:nvSpPr>
          <p:spPr>
            <a:xfrm>
              <a:off x="5439297" y="1978412"/>
              <a:ext cx="458605" cy="277640"/>
            </a:xfrm>
            <a:custGeom>
              <a:rect b="b" l="l" r="r" t="t"/>
              <a:pathLst>
                <a:path extrusionOk="0" h="14859" w="24544">
                  <a:moveTo>
                    <a:pt x="11744" y="0"/>
                  </a:moveTo>
                  <a:cubicBezTo>
                    <a:pt x="11744" y="0"/>
                    <a:pt x="10996" y="1618"/>
                    <a:pt x="10232" y="2347"/>
                  </a:cubicBezTo>
                  <a:cubicBezTo>
                    <a:pt x="9469" y="3078"/>
                    <a:pt x="782" y="6012"/>
                    <a:pt x="782" y="6012"/>
                  </a:cubicBezTo>
                  <a:cubicBezTo>
                    <a:pt x="782" y="6012"/>
                    <a:pt x="1" y="7852"/>
                    <a:pt x="955" y="9614"/>
                  </a:cubicBezTo>
                  <a:cubicBezTo>
                    <a:pt x="1909" y="11375"/>
                    <a:pt x="3781" y="14859"/>
                    <a:pt x="3781" y="14859"/>
                  </a:cubicBezTo>
                  <a:cubicBezTo>
                    <a:pt x="3781" y="14859"/>
                    <a:pt x="13098" y="14757"/>
                    <a:pt x="17430" y="14724"/>
                  </a:cubicBezTo>
                  <a:cubicBezTo>
                    <a:pt x="21760" y="14692"/>
                    <a:pt x="23747" y="11799"/>
                    <a:pt x="24147" y="9052"/>
                  </a:cubicBezTo>
                  <a:cubicBezTo>
                    <a:pt x="24543" y="6343"/>
                    <a:pt x="21799" y="293"/>
                    <a:pt x="21799" y="293"/>
                  </a:cubicBezTo>
                  <a:lnTo>
                    <a:pt x="117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6"/>
            <p:cNvSpPr/>
            <p:nvPr/>
          </p:nvSpPr>
          <p:spPr>
            <a:xfrm>
              <a:off x="5553967" y="1569266"/>
              <a:ext cx="311311" cy="448122"/>
            </a:xfrm>
            <a:custGeom>
              <a:rect b="b" l="l" r="r" t="t"/>
              <a:pathLst>
                <a:path extrusionOk="0" h="23983" w="16661">
                  <a:moveTo>
                    <a:pt x="5418" y="1"/>
                  </a:moveTo>
                  <a:cubicBezTo>
                    <a:pt x="4840" y="192"/>
                    <a:pt x="5056" y="1570"/>
                    <a:pt x="4477" y="1761"/>
                  </a:cubicBezTo>
                  <a:cubicBezTo>
                    <a:pt x="4328" y="1811"/>
                    <a:pt x="4126" y="1819"/>
                    <a:pt x="3912" y="1819"/>
                  </a:cubicBezTo>
                  <a:cubicBezTo>
                    <a:pt x="3807" y="1819"/>
                    <a:pt x="3698" y="1817"/>
                    <a:pt x="3591" y="1817"/>
                  </a:cubicBezTo>
                  <a:cubicBezTo>
                    <a:pt x="3307" y="1817"/>
                    <a:pt x="3033" y="1831"/>
                    <a:pt x="2854" y="1932"/>
                  </a:cubicBezTo>
                  <a:cubicBezTo>
                    <a:pt x="816" y="3081"/>
                    <a:pt x="1339" y="5374"/>
                    <a:pt x="1093" y="8215"/>
                  </a:cubicBezTo>
                  <a:cubicBezTo>
                    <a:pt x="231" y="10395"/>
                    <a:pt x="0" y="12371"/>
                    <a:pt x="688" y="13588"/>
                  </a:cubicBezTo>
                  <a:cubicBezTo>
                    <a:pt x="1541" y="15100"/>
                    <a:pt x="2443" y="15525"/>
                    <a:pt x="3491" y="16778"/>
                  </a:cubicBezTo>
                  <a:cubicBezTo>
                    <a:pt x="4273" y="17715"/>
                    <a:pt x="4134" y="19199"/>
                    <a:pt x="4294" y="21268"/>
                  </a:cubicBezTo>
                  <a:cubicBezTo>
                    <a:pt x="4322" y="21625"/>
                    <a:pt x="3903" y="23339"/>
                    <a:pt x="3903" y="23339"/>
                  </a:cubicBezTo>
                  <a:cubicBezTo>
                    <a:pt x="3841" y="23686"/>
                    <a:pt x="5050" y="23983"/>
                    <a:pt x="6103" y="23983"/>
                  </a:cubicBezTo>
                  <a:cubicBezTo>
                    <a:pt x="6354" y="23983"/>
                    <a:pt x="6597" y="23966"/>
                    <a:pt x="6811" y="23929"/>
                  </a:cubicBezTo>
                  <a:cubicBezTo>
                    <a:pt x="8857" y="23574"/>
                    <a:pt x="13035" y="23083"/>
                    <a:pt x="14209" y="23083"/>
                  </a:cubicBezTo>
                  <a:cubicBezTo>
                    <a:pt x="14213" y="23083"/>
                    <a:pt x="14217" y="23083"/>
                    <a:pt x="14221" y="23083"/>
                  </a:cubicBezTo>
                  <a:cubicBezTo>
                    <a:pt x="14227" y="23083"/>
                    <a:pt x="14233" y="23083"/>
                    <a:pt x="14239" y="23083"/>
                  </a:cubicBezTo>
                  <a:cubicBezTo>
                    <a:pt x="16661" y="23083"/>
                    <a:pt x="16498" y="21948"/>
                    <a:pt x="16498" y="21948"/>
                  </a:cubicBezTo>
                  <a:cubicBezTo>
                    <a:pt x="16498" y="21948"/>
                    <a:pt x="15975" y="21315"/>
                    <a:pt x="15797" y="20446"/>
                  </a:cubicBezTo>
                  <a:cubicBezTo>
                    <a:pt x="15405" y="18534"/>
                    <a:pt x="15106" y="13755"/>
                    <a:pt x="14800" y="12135"/>
                  </a:cubicBezTo>
                  <a:cubicBezTo>
                    <a:pt x="14020" y="7985"/>
                    <a:pt x="13450" y="4899"/>
                    <a:pt x="11749" y="1075"/>
                  </a:cubicBezTo>
                  <a:lnTo>
                    <a:pt x="54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p:nvPr/>
          </p:nvSpPr>
          <p:spPr>
            <a:xfrm>
              <a:off x="5508581" y="1308704"/>
              <a:ext cx="221399" cy="273679"/>
            </a:xfrm>
            <a:custGeom>
              <a:rect b="b" l="l" r="r" t="t"/>
              <a:pathLst>
                <a:path extrusionOk="0" h="14647" w="11849">
                  <a:moveTo>
                    <a:pt x="5700" y="0"/>
                  </a:moveTo>
                  <a:cubicBezTo>
                    <a:pt x="4849" y="0"/>
                    <a:pt x="3949" y="153"/>
                    <a:pt x="3078" y="465"/>
                  </a:cubicBezTo>
                  <a:cubicBezTo>
                    <a:pt x="344" y="1444"/>
                    <a:pt x="135" y="3829"/>
                    <a:pt x="70" y="5475"/>
                  </a:cubicBezTo>
                  <a:cubicBezTo>
                    <a:pt x="37" y="6333"/>
                    <a:pt x="211" y="7369"/>
                    <a:pt x="447" y="8340"/>
                  </a:cubicBezTo>
                  <a:cubicBezTo>
                    <a:pt x="408" y="8775"/>
                    <a:pt x="322" y="9365"/>
                    <a:pt x="123" y="9921"/>
                  </a:cubicBezTo>
                  <a:cubicBezTo>
                    <a:pt x="32" y="10178"/>
                    <a:pt x="0" y="10358"/>
                    <a:pt x="407" y="10479"/>
                  </a:cubicBezTo>
                  <a:cubicBezTo>
                    <a:pt x="483" y="10502"/>
                    <a:pt x="816" y="10524"/>
                    <a:pt x="1108" y="10540"/>
                  </a:cubicBezTo>
                  <a:cubicBezTo>
                    <a:pt x="1121" y="10578"/>
                    <a:pt x="1136" y="10624"/>
                    <a:pt x="1150" y="10661"/>
                  </a:cubicBezTo>
                  <a:cubicBezTo>
                    <a:pt x="1579" y="11837"/>
                    <a:pt x="2231" y="13097"/>
                    <a:pt x="2763" y="13097"/>
                  </a:cubicBezTo>
                  <a:cubicBezTo>
                    <a:pt x="2788" y="13097"/>
                    <a:pt x="2813" y="13094"/>
                    <a:pt x="2837" y="13088"/>
                  </a:cubicBezTo>
                  <a:cubicBezTo>
                    <a:pt x="3992" y="12821"/>
                    <a:pt x="4170" y="12252"/>
                    <a:pt x="4447" y="12252"/>
                  </a:cubicBezTo>
                  <a:cubicBezTo>
                    <a:pt x="4493" y="12252"/>
                    <a:pt x="4542" y="12268"/>
                    <a:pt x="4598" y="12303"/>
                  </a:cubicBezTo>
                  <a:cubicBezTo>
                    <a:pt x="4995" y="12555"/>
                    <a:pt x="5957" y="14646"/>
                    <a:pt x="5957" y="14646"/>
                  </a:cubicBezTo>
                  <a:lnTo>
                    <a:pt x="11849" y="12111"/>
                  </a:lnTo>
                  <a:cubicBezTo>
                    <a:pt x="11849" y="12111"/>
                    <a:pt x="10677" y="10199"/>
                    <a:pt x="10547" y="8603"/>
                  </a:cubicBezTo>
                  <a:cubicBezTo>
                    <a:pt x="10415" y="7006"/>
                    <a:pt x="10624" y="4019"/>
                    <a:pt x="9729" y="2046"/>
                  </a:cubicBezTo>
                  <a:cubicBezTo>
                    <a:pt x="9117" y="701"/>
                    <a:pt x="7521" y="0"/>
                    <a:pt x="570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6"/>
            <p:cNvSpPr/>
            <p:nvPr/>
          </p:nvSpPr>
          <p:spPr>
            <a:xfrm>
              <a:off x="5225802" y="2033888"/>
              <a:ext cx="112316" cy="66743"/>
            </a:xfrm>
            <a:custGeom>
              <a:rect b="b" l="l" r="r" t="t"/>
              <a:pathLst>
                <a:path extrusionOk="0" h="3572" w="6011">
                  <a:moveTo>
                    <a:pt x="4463" y="1"/>
                  </a:moveTo>
                  <a:cubicBezTo>
                    <a:pt x="4109" y="1"/>
                    <a:pt x="3847" y="85"/>
                    <a:pt x="3479" y="251"/>
                  </a:cubicBezTo>
                  <a:cubicBezTo>
                    <a:pt x="3069" y="435"/>
                    <a:pt x="2660" y="620"/>
                    <a:pt x="2249" y="804"/>
                  </a:cubicBezTo>
                  <a:cubicBezTo>
                    <a:pt x="2141" y="852"/>
                    <a:pt x="1673" y="921"/>
                    <a:pt x="1662" y="1046"/>
                  </a:cubicBezTo>
                  <a:cubicBezTo>
                    <a:pt x="1648" y="1210"/>
                    <a:pt x="1818" y="1408"/>
                    <a:pt x="2199" y="1410"/>
                  </a:cubicBezTo>
                  <a:cubicBezTo>
                    <a:pt x="2200" y="1410"/>
                    <a:pt x="2201" y="1410"/>
                    <a:pt x="2202" y="1410"/>
                  </a:cubicBezTo>
                  <a:cubicBezTo>
                    <a:pt x="2452" y="1410"/>
                    <a:pt x="2586" y="1327"/>
                    <a:pt x="2683" y="1327"/>
                  </a:cubicBezTo>
                  <a:cubicBezTo>
                    <a:pt x="2718" y="1327"/>
                    <a:pt x="2748" y="1338"/>
                    <a:pt x="2777" y="1369"/>
                  </a:cubicBezTo>
                  <a:cubicBezTo>
                    <a:pt x="2218" y="2082"/>
                    <a:pt x="1537" y="2531"/>
                    <a:pt x="680" y="2621"/>
                  </a:cubicBezTo>
                  <a:cubicBezTo>
                    <a:pt x="62" y="2686"/>
                    <a:pt x="1" y="2999"/>
                    <a:pt x="270" y="3057"/>
                  </a:cubicBezTo>
                  <a:cubicBezTo>
                    <a:pt x="680" y="3144"/>
                    <a:pt x="1070" y="3225"/>
                    <a:pt x="1449" y="3225"/>
                  </a:cubicBezTo>
                  <a:cubicBezTo>
                    <a:pt x="1810" y="3225"/>
                    <a:pt x="2162" y="3152"/>
                    <a:pt x="2516" y="2942"/>
                  </a:cubicBezTo>
                  <a:lnTo>
                    <a:pt x="2516" y="2942"/>
                  </a:lnTo>
                  <a:cubicBezTo>
                    <a:pt x="2161" y="3342"/>
                    <a:pt x="2656" y="3469"/>
                    <a:pt x="3065" y="3469"/>
                  </a:cubicBezTo>
                  <a:cubicBezTo>
                    <a:pt x="3199" y="3469"/>
                    <a:pt x="3323" y="3456"/>
                    <a:pt x="3406" y="3434"/>
                  </a:cubicBezTo>
                  <a:cubicBezTo>
                    <a:pt x="3562" y="3531"/>
                    <a:pt x="3744" y="3571"/>
                    <a:pt x="3928" y="3571"/>
                  </a:cubicBezTo>
                  <a:cubicBezTo>
                    <a:pt x="3981" y="3571"/>
                    <a:pt x="4034" y="3568"/>
                    <a:pt x="4086" y="3562"/>
                  </a:cubicBezTo>
                  <a:cubicBezTo>
                    <a:pt x="4815" y="3477"/>
                    <a:pt x="5933" y="2341"/>
                    <a:pt x="6011" y="1868"/>
                  </a:cubicBezTo>
                  <a:lnTo>
                    <a:pt x="5343" y="456"/>
                  </a:lnTo>
                  <a:cubicBezTo>
                    <a:pt x="5588" y="198"/>
                    <a:pt x="4798" y="20"/>
                    <a:pt x="4715" y="13"/>
                  </a:cubicBezTo>
                  <a:cubicBezTo>
                    <a:pt x="4625" y="5"/>
                    <a:pt x="4542" y="1"/>
                    <a:pt x="446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6"/>
            <p:cNvSpPr/>
            <p:nvPr/>
          </p:nvSpPr>
          <p:spPr>
            <a:xfrm>
              <a:off x="5308222" y="1711926"/>
              <a:ext cx="287188" cy="361798"/>
            </a:xfrm>
            <a:custGeom>
              <a:rect b="b" l="l" r="r" t="t"/>
              <a:pathLst>
                <a:path extrusionOk="0" h="19363" w="15370">
                  <a:moveTo>
                    <a:pt x="12215" y="0"/>
                  </a:moveTo>
                  <a:cubicBezTo>
                    <a:pt x="12215" y="0"/>
                    <a:pt x="9256" y="10189"/>
                    <a:pt x="8585" y="10600"/>
                  </a:cubicBezTo>
                  <a:cubicBezTo>
                    <a:pt x="7552" y="11232"/>
                    <a:pt x="2821" y="16419"/>
                    <a:pt x="259" y="17545"/>
                  </a:cubicBezTo>
                  <a:cubicBezTo>
                    <a:pt x="0" y="18881"/>
                    <a:pt x="1294" y="19362"/>
                    <a:pt x="1294" y="19362"/>
                  </a:cubicBezTo>
                  <a:cubicBezTo>
                    <a:pt x="1294" y="19362"/>
                    <a:pt x="9621" y="15140"/>
                    <a:pt x="11740" y="12459"/>
                  </a:cubicBezTo>
                  <a:cubicBezTo>
                    <a:pt x="12278" y="11777"/>
                    <a:pt x="15370" y="3445"/>
                    <a:pt x="15370" y="3445"/>
                  </a:cubicBezTo>
                  <a:lnTo>
                    <a:pt x="12215"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6"/>
            <p:cNvSpPr/>
            <p:nvPr/>
          </p:nvSpPr>
          <p:spPr>
            <a:xfrm>
              <a:off x="5499967" y="1575750"/>
              <a:ext cx="238477" cy="253798"/>
            </a:xfrm>
            <a:custGeom>
              <a:rect b="b" l="l" r="r" t="t"/>
              <a:pathLst>
                <a:path extrusionOk="0" h="13583" w="12763">
                  <a:moveTo>
                    <a:pt x="11197" y="0"/>
                  </a:moveTo>
                  <a:lnTo>
                    <a:pt x="11197" y="0"/>
                  </a:lnTo>
                  <a:cubicBezTo>
                    <a:pt x="9288" y="1497"/>
                    <a:pt x="7163" y="1245"/>
                    <a:pt x="4838" y="1825"/>
                  </a:cubicBezTo>
                  <a:cubicBezTo>
                    <a:pt x="2585" y="2387"/>
                    <a:pt x="1724" y="7607"/>
                    <a:pt x="0" y="11316"/>
                  </a:cubicBezTo>
                  <a:cubicBezTo>
                    <a:pt x="0" y="11316"/>
                    <a:pt x="923" y="13130"/>
                    <a:pt x="3991" y="13582"/>
                  </a:cubicBezTo>
                  <a:cubicBezTo>
                    <a:pt x="4296" y="13035"/>
                    <a:pt x="6064" y="8946"/>
                    <a:pt x="7054" y="8852"/>
                  </a:cubicBezTo>
                  <a:cubicBezTo>
                    <a:pt x="8021" y="8759"/>
                    <a:pt x="12763" y="1538"/>
                    <a:pt x="111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6"/>
            <p:cNvSpPr/>
            <p:nvPr/>
          </p:nvSpPr>
          <p:spPr>
            <a:xfrm>
              <a:off x="5494492" y="1285983"/>
              <a:ext cx="368991" cy="456381"/>
            </a:xfrm>
            <a:custGeom>
              <a:rect b="b" l="l" r="r" t="t"/>
              <a:pathLst>
                <a:path extrusionOk="0" h="24425" w="19748">
                  <a:moveTo>
                    <a:pt x="6296" y="1"/>
                  </a:moveTo>
                  <a:cubicBezTo>
                    <a:pt x="5323" y="1"/>
                    <a:pt x="4389" y="389"/>
                    <a:pt x="3489" y="772"/>
                  </a:cubicBezTo>
                  <a:cubicBezTo>
                    <a:pt x="2530" y="1178"/>
                    <a:pt x="1396" y="1599"/>
                    <a:pt x="327" y="3895"/>
                  </a:cubicBezTo>
                  <a:cubicBezTo>
                    <a:pt x="74" y="4434"/>
                    <a:pt x="0" y="4966"/>
                    <a:pt x="2" y="5658"/>
                  </a:cubicBezTo>
                  <a:cubicBezTo>
                    <a:pt x="3" y="5995"/>
                    <a:pt x="331" y="8043"/>
                    <a:pt x="947" y="8303"/>
                  </a:cubicBezTo>
                  <a:cubicBezTo>
                    <a:pt x="1042" y="7556"/>
                    <a:pt x="321" y="5908"/>
                    <a:pt x="1941" y="4774"/>
                  </a:cubicBezTo>
                  <a:cubicBezTo>
                    <a:pt x="2070" y="4898"/>
                    <a:pt x="1999" y="5748"/>
                    <a:pt x="1996" y="5957"/>
                  </a:cubicBezTo>
                  <a:cubicBezTo>
                    <a:pt x="1974" y="7717"/>
                    <a:pt x="2550" y="7696"/>
                    <a:pt x="2819" y="8540"/>
                  </a:cubicBezTo>
                  <a:cubicBezTo>
                    <a:pt x="3110" y="9449"/>
                    <a:pt x="3239" y="9760"/>
                    <a:pt x="3288" y="9760"/>
                  </a:cubicBezTo>
                  <a:cubicBezTo>
                    <a:pt x="3384" y="9760"/>
                    <a:pt x="3162" y="8526"/>
                    <a:pt x="3265" y="8317"/>
                  </a:cubicBezTo>
                  <a:cubicBezTo>
                    <a:pt x="3379" y="8085"/>
                    <a:pt x="3539" y="7986"/>
                    <a:pt x="3790" y="7986"/>
                  </a:cubicBezTo>
                  <a:cubicBezTo>
                    <a:pt x="3833" y="7986"/>
                    <a:pt x="3880" y="7989"/>
                    <a:pt x="3929" y="7995"/>
                  </a:cubicBezTo>
                  <a:cubicBezTo>
                    <a:pt x="4408" y="8050"/>
                    <a:pt x="4498" y="8516"/>
                    <a:pt x="4543" y="8961"/>
                  </a:cubicBezTo>
                  <a:cubicBezTo>
                    <a:pt x="4593" y="9453"/>
                    <a:pt x="4468" y="9943"/>
                    <a:pt x="4333" y="10418"/>
                  </a:cubicBezTo>
                  <a:cubicBezTo>
                    <a:pt x="3921" y="11871"/>
                    <a:pt x="4292" y="12088"/>
                    <a:pt x="5523" y="13060"/>
                  </a:cubicBezTo>
                  <a:cubicBezTo>
                    <a:pt x="5800" y="13279"/>
                    <a:pt x="6098" y="13485"/>
                    <a:pt x="6290" y="13783"/>
                  </a:cubicBezTo>
                  <a:cubicBezTo>
                    <a:pt x="6602" y="14265"/>
                    <a:pt x="6712" y="14985"/>
                    <a:pt x="6620" y="15546"/>
                  </a:cubicBezTo>
                  <a:cubicBezTo>
                    <a:pt x="6521" y="16141"/>
                    <a:pt x="6080" y="16604"/>
                    <a:pt x="5927" y="17186"/>
                  </a:cubicBezTo>
                  <a:cubicBezTo>
                    <a:pt x="5920" y="17209"/>
                    <a:pt x="5916" y="17232"/>
                    <a:pt x="5911" y="17254"/>
                  </a:cubicBezTo>
                  <a:cubicBezTo>
                    <a:pt x="5772" y="17881"/>
                    <a:pt x="5841" y="18578"/>
                    <a:pt x="6171" y="19134"/>
                  </a:cubicBezTo>
                  <a:cubicBezTo>
                    <a:pt x="6573" y="19803"/>
                    <a:pt x="7348" y="20080"/>
                    <a:pt x="7895" y="20596"/>
                  </a:cubicBezTo>
                  <a:cubicBezTo>
                    <a:pt x="8872" y="21518"/>
                    <a:pt x="8222" y="22014"/>
                    <a:pt x="9238" y="22882"/>
                  </a:cubicBezTo>
                  <a:cubicBezTo>
                    <a:pt x="11033" y="24417"/>
                    <a:pt x="12461" y="24320"/>
                    <a:pt x="14158" y="24413"/>
                  </a:cubicBezTo>
                  <a:cubicBezTo>
                    <a:pt x="14294" y="24420"/>
                    <a:pt x="14426" y="24424"/>
                    <a:pt x="14554" y="24424"/>
                  </a:cubicBezTo>
                  <a:cubicBezTo>
                    <a:pt x="15327" y="24424"/>
                    <a:pt x="15970" y="24290"/>
                    <a:pt x="16761" y="24056"/>
                  </a:cubicBezTo>
                  <a:cubicBezTo>
                    <a:pt x="17683" y="23781"/>
                    <a:pt x="18664" y="22831"/>
                    <a:pt x="19168" y="21999"/>
                  </a:cubicBezTo>
                  <a:cubicBezTo>
                    <a:pt x="19671" y="21168"/>
                    <a:pt x="19748" y="20040"/>
                    <a:pt x="19221" y="19223"/>
                  </a:cubicBezTo>
                  <a:cubicBezTo>
                    <a:pt x="18992" y="18868"/>
                    <a:pt x="18667" y="18586"/>
                    <a:pt x="18435" y="18234"/>
                  </a:cubicBezTo>
                  <a:cubicBezTo>
                    <a:pt x="17722" y="17151"/>
                    <a:pt x="18329" y="15876"/>
                    <a:pt x="18380" y="14695"/>
                  </a:cubicBezTo>
                  <a:cubicBezTo>
                    <a:pt x="18432" y="13509"/>
                    <a:pt x="17907" y="12320"/>
                    <a:pt x="16968" y="11604"/>
                  </a:cubicBezTo>
                  <a:cubicBezTo>
                    <a:pt x="16229" y="11039"/>
                    <a:pt x="15273" y="10983"/>
                    <a:pt x="14593" y="10368"/>
                  </a:cubicBezTo>
                  <a:cubicBezTo>
                    <a:pt x="13884" y="9727"/>
                    <a:pt x="13493" y="8780"/>
                    <a:pt x="13263" y="7863"/>
                  </a:cubicBezTo>
                  <a:cubicBezTo>
                    <a:pt x="12981" y="6739"/>
                    <a:pt x="12898" y="5564"/>
                    <a:pt x="12542" y="4462"/>
                  </a:cubicBezTo>
                  <a:cubicBezTo>
                    <a:pt x="12300" y="3714"/>
                    <a:pt x="11935" y="3011"/>
                    <a:pt x="11463" y="2383"/>
                  </a:cubicBezTo>
                  <a:cubicBezTo>
                    <a:pt x="11175" y="1999"/>
                    <a:pt x="10529" y="1018"/>
                    <a:pt x="9438" y="1018"/>
                  </a:cubicBezTo>
                  <a:cubicBezTo>
                    <a:pt x="9281" y="1018"/>
                    <a:pt x="9114" y="1039"/>
                    <a:pt x="8938" y="1084"/>
                  </a:cubicBezTo>
                  <a:cubicBezTo>
                    <a:pt x="8648" y="328"/>
                    <a:pt x="7399" y="30"/>
                    <a:pt x="6392" y="2"/>
                  </a:cubicBezTo>
                  <a:cubicBezTo>
                    <a:pt x="6360" y="1"/>
                    <a:pt x="6328" y="1"/>
                    <a:pt x="62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6"/>
            <p:cNvSpPr/>
            <p:nvPr/>
          </p:nvSpPr>
          <p:spPr>
            <a:xfrm>
              <a:off x="3951934" y="3993869"/>
              <a:ext cx="497881" cy="99666"/>
            </a:xfrm>
            <a:custGeom>
              <a:rect b="b" l="l" r="r" t="t"/>
              <a:pathLst>
                <a:path extrusionOk="0" h="5334" w="26646">
                  <a:moveTo>
                    <a:pt x="1" y="1"/>
                  </a:moveTo>
                  <a:cubicBezTo>
                    <a:pt x="1" y="1"/>
                    <a:pt x="742" y="5334"/>
                    <a:pt x="13322" y="5334"/>
                  </a:cubicBezTo>
                  <a:cubicBezTo>
                    <a:pt x="25904" y="5334"/>
                    <a:pt x="26645" y="1"/>
                    <a:pt x="266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p:nvPr/>
          </p:nvSpPr>
          <p:spPr>
            <a:xfrm>
              <a:off x="3261784" y="1520536"/>
              <a:ext cx="1910952" cy="2181212"/>
            </a:xfrm>
            <a:custGeom>
              <a:rect b="b" l="l" r="r" t="t"/>
              <a:pathLst>
                <a:path extrusionOk="0" h="116736" w="102272">
                  <a:moveTo>
                    <a:pt x="51426" y="1"/>
                  </a:moveTo>
                  <a:cubicBezTo>
                    <a:pt x="43688" y="1"/>
                    <a:pt x="35651" y="1170"/>
                    <a:pt x="28779" y="4836"/>
                  </a:cubicBezTo>
                  <a:cubicBezTo>
                    <a:pt x="22421" y="8226"/>
                    <a:pt x="16800" y="13054"/>
                    <a:pt x="12279" y="18649"/>
                  </a:cubicBezTo>
                  <a:cubicBezTo>
                    <a:pt x="4489" y="28289"/>
                    <a:pt x="1" y="40864"/>
                    <a:pt x="1345" y="53184"/>
                  </a:cubicBezTo>
                  <a:cubicBezTo>
                    <a:pt x="2470" y="63472"/>
                    <a:pt x="7553" y="72908"/>
                    <a:pt x="14269" y="80631"/>
                  </a:cubicBezTo>
                  <a:cubicBezTo>
                    <a:pt x="20820" y="88164"/>
                    <a:pt x="30368" y="94381"/>
                    <a:pt x="32002" y="105019"/>
                  </a:cubicBezTo>
                  <a:cubicBezTo>
                    <a:pt x="32469" y="108057"/>
                    <a:pt x="31349" y="112257"/>
                    <a:pt x="33666" y="114686"/>
                  </a:cubicBezTo>
                  <a:cubicBezTo>
                    <a:pt x="35280" y="116378"/>
                    <a:pt x="37482" y="116736"/>
                    <a:pt x="39738" y="116736"/>
                  </a:cubicBezTo>
                  <a:cubicBezTo>
                    <a:pt x="41339" y="116736"/>
                    <a:pt x="42966" y="116556"/>
                    <a:pt x="44431" y="116545"/>
                  </a:cubicBezTo>
                  <a:cubicBezTo>
                    <a:pt x="48630" y="116512"/>
                    <a:pt x="52828" y="116486"/>
                    <a:pt x="57027" y="116468"/>
                  </a:cubicBezTo>
                  <a:cubicBezTo>
                    <a:pt x="57057" y="116468"/>
                    <a:pt x="57086" y="116468"/>
                    <a:pt x="57115" y="116468"/>
                  </a:cubicBezTo>
                  <a:cubicBezTo>
                    <a:pt x="58268" y="116468"/>
                    <a:pt x="59673" y="116584"/>
                    <a:pt x="61094" y="116584"/>
                  </a:cubicBezTo>
                  <a:cubicBezTo>
                    <a:pt x="63391" y="116584"/>
                    <a:pt x="65731" y="116280"/>
                    <a:pt x="67121" y="114692"/>
                  </a:cubicBezTo>
                  <a:cubicBezTo>
                    <a:pt x="69439" y="112263"/>
                    <a:pt x="68320" y="108062"/>
                    <a:pt x="68788" y="105025"/>
                  </a:cubicBezTo>
                  <a:cubicBezTo>
                    <a:pt x="70022" y="97011"/>
                    <a:pt x="76271" y="90519"/>
                    <a:pt x="82025" y="85299"/>
                  </a:cubicBezTo>
                  <a:cubicBezTo>
                    <a:pt x="88628" y="79307"/>
                    <a:pt x="93861" y="72418"/>
                    <a:pt x="96811" y="63912"/>
                  </a:cubicBezTo>
                  <a:cubicBezTo>
                    <a:pt x="102271" y="48162"/>
                    <a:pt x="98937" y="31537"/>
                    <a:pt x="88539" y="18661"/>
                  </a:cubicBezTo>
                  <a:cubicBezTo>
                    <a:pt x="79847" y="7897"/>
                    <a:pt x="66924" y="261"/>
                    <a:pt x="52819" y="13"/>
                  </a:cubicBezTo>
                  <a:cubicBezTo>
                    <a:pt x="52356" y="5"/>
                    <a:pt x="51891" y="1"/>
                    <a:pt x="514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6"/>
            <p:cNvSpPr/>
            <p:nvPr/>
          </p:nvSpPr>
          <p:spPr>
            <a:xfrm>
              <a:off x="3775230" y="2333670"/>
              <a:ext cx="847851" cy="1404458"/>
            </a:xfrm>
            <a:custGeom>
              <a:rect b="b" l="l" r="r" t="t"/>
              <a:pathLst>
                <a:path extrusionOk="0" fill="none" h="75165" w="45376">
                  <a:moveTo>
                    <a:pt x="20018" y="75165"/>
                  </a:moveTo>
                  <a:cubicBezTo>
                    <a:pt x="20018" y="75165"/>
                    <a:pt x="18974" y="47083"/>
                    <a:pt x="17689" y="33322"/>
                  </a:cubicBezTo>
                  <a:cubicBezTo>
                    <a:pt x="17347" y="29663"/>
                    <a:pt x="17061" y="25909"/>
                    <a:pt x="15289" y="20311"/>
                  </a:cubicBezTo>
                  <a:cubicBezTo>
                    <a:pt x="14148" y="16706"/>
                    <a:pt x="11069" y="9060"/>
                    <a:pt x="5993" y="10805"/>
                  </a:cubicBezTo>
                  <a:cubicBezTo>
                    <a:pt x="0" y="12864"/>
                    <a:pt x="4809" y="20605"/>
                    <a:pt x="8668" y="22293"/>
                  </a:cubicBezTo>
                  <a:cubicBezTo>
                    <a:pt x="11847" y="23683"/>
                    <a:pt x="17728" y="23053"/>
                    <a:pt x="20766" y="21259"/>
                  </a:cubicBezTo>
                  <a:cubicBezTo>
                    <a:pt x="26102" y="18109"/>
                    <a:pt x="29373" y="11631"/>
                    <a:pt x="28262" y="5186"/>
                  </a:cubicBezTo>
                  <a:cubicBezTo>
                    <a:pt x="27526" y="914"/>
                    <a:pt x="21224" y="0"/>
                    <a:pt x="19372" y="4890"/>
                  </a:cubicBezTo>
                  <a:cubicBezTo>
                    <a:pt x="17985" y="8550"/>
                    <a:pt x="21576" y="21326"/>
                    <a:pt x="28648" y="21718"/>
                  </a:cubicBezTo>
                  <a:cubicBezTo>
                    <a:pt x="32369" y="21924"/>
                    <a:pt x="35800" y="20142"/>
                    <a:pt x="38894" y="18086"/>
                  </a:cubicBezTo>
                  <a:cubicBezTo>
                    <a:pt x="45375" y="13780"/>
                    <a:pt x="40266" y="3527"/>
                    <a:pt x="34323" y="10145"/>
                  </a:cubicBezTo>
                  <a:cubicBezTo>
                    <a:pt x="30099" y="14849"/>
                    <a:pt x="28850" y="22717"/>
                    <a:pt x="28542" y="28765"/>
                  </a:cubicBezTo>
                  <a:cubicBezTo>
                    <a:pt x="27701" y="45318"/>
                    <a:pt x="27487" y="58332"/>
                    <a:pt x="26957" y="74897"/>
                  </a:cubicBezTo>
                </a:path>
              </a:pathLst>
            </a:custGeom>
            <a:noFill/>
            <a:ln cap="flat" cmpd="sng" w="46950">
              <a:solidFill>
                <a:srgbClr val="FFFFFF"/>
              </a:solidFill>
              <a:prstDash val="solid"/>
              <a:miter lim="11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6"/>
            <p:cNvSpPr/>
            <p:nvPr/>
          </p:nvSpPr>
          <p:spPr>
            <a:xfrm>
              <a:off x="3932240" y="3688089"/>
              <a:ext cx="531756" cy="59661"/>
            </a:xfrm>
            <a:custGeom>
              <a:rect b="b" l="l" r="r" t="t"/>
              <a:pathLst>
                <a:path extrusionOk="0" h="3193" w="28459">
                  <a:moveTo>
                    <a:pt x="0" y="1"/>
                  </a:moveTo>
                  <a:lnTo>
                    <a:pt x="0" y="3189"/>
                  </a:lnTo>
                  <a:lnTo>
                    <a:pt x="28458" y="3193"/>
                  </a:lnTo>
                  <a:lnTo>
                    <a:pt x="28458" y="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6"/>
            <p:cNvSpPr/>
            <p:nvPr/>
          </p:nvSpPr>
          <p:spPr>
            <a:xfrm>
              <a:off x="3890423" y="3730897"/>
              <a:ext cx="618660" cy="263085"/>
            </a:xfrm>
            <a:custGeom>
              <a:rect b="b" l="l" r="r" t="t"/>
              <a:pathLst>
                <a:path extrusionOk="0" h="14080" w="33110">
                  <a:moveTo>
                    <a:pt x="2417" y="1"/>
                  </a:moveTo>
                  <a:cubicBezTo>
                    <a:pt x="1954" y="1"/>
                    <a:pt x="1517" y="220"/>
                    <a:pt x="1239" y="589"/>
                  </a:cubicBezTo>
                  <a:lnTo>
                    <a:pt x="477" y="1606"/>
                  </a:lnTo>
                  <a:cubicBezTo>
                    <a:pt x="8" y="2230"/>
                    <a:pt x="79" y="3200"/>
                    <a:pt x="631" y="3719"/>
                  </a:cubicBezTo>
                  <a:cubicBezTo>
                    <a:pt x="1194" y="4249"/>
                    <a:pt x="1254" y="5243"/>
                    <a:pt x="761" y="5864"/>
                  </a:cubicBezTo>
                  <a:lnTo>
                    <a:pt x="473" y="6226"/>
                  </a:lnTo>
                  <a:cubicBezTo>
                    <a:pt x="0" y="6820"/>
                    <a:pt x="33" y="7764"/>
                    <a:pt x="544" y="8310"/>
                  </a:cubicBezTo>
                  <a:lnTo>
                    <a:pt x="722" y="8499"/>
                  </a:lnTo>
                  <a:cubicBezTo>
                    <a:pt x="1242" y="9056"/>
                    <a:pt x="1265" y="10019"/>
                    <a:pt x="771" y="10611"/>
                  </a:cubicBezTo>
                  <a:lnTo>
                    <a:pt x="547" y="10880"/>
                  </a:lnTo>
                  <a:cubicBezTo>
                    <a:pt x="43" y="11484"/>
                    <a:pt x="80" y="12474"/>
                    <a:pt x="627" y="13023"/>
                  </a:cubicBezTo>
                  <a:lnTo>
                    <a:pt x="745" y="13140"/>
                  </a:lnTo>
                  <a:cubicBezTo>
                    <a:pt x="1348" y="13744"/>
                    <a:pt x="2110" y="14075"/>
                    <a:pt x="2897" y="14075"/>
                  </a:cubicBezTo>
                  <a:lnTo>
                    <a:pt x="30210" y="14079"/>
                  </a:lnTo>
                  <a:cubicBezTo>
                    <a:pt x="30997" y="14079"/>
                    <a:pt x="31760" y="13747"/>
                    <a:pt x="32363" y="13145"/>
                  </a:cubicBezTo>
                  <a:lnTo>
                    <a:pt x="32480" y="13027"/>
                  </a:lnTo>
                  <a:cubicBezTo>
                    <a:pt x="33028" y="12480"/>
                    <a:pt x="33066" y="11490"/>
                    <a:pt x="32562" y="10885"/>
                  </a:cubicBezTo>
                  <a:lnTo>
                    <a:pt x="32337" y="10615"/>
                  </a:lnTo>
                  <a:cubicBezTo>
                    <a:pt x="31844" y="10025"/>
                    <a:pt x="31867" y="9061"/>
                    <a:pt x="32388" y="8504"/>
                  </a:cubicBezTo>
                  <a:lnTo>
                    <a:pt x="32566" y="8316"/>
                  </a:lnTo>
                  <a:cubicBezTo>
                    <a:pt x="33077" y="7769"/>
                    <a:pt x="33110" y="6825"/>
                    <a:pt x="32637" y="6230"/>
                  </a:cubicBezTo>
                  <a:lnTo>
                    <a:pt x="32350" y="5869"/>
                  </a:lnTo>
                  <a:cubicBezTo>
                    <a:pt x="31857" y="5247"/>
                    <a:pt x="31917" y="4254"/>
                    <a:pt x="32480" y="3724"/>
                  </a:cubicBezTo>
                  <a:cubicBezTo>
                    <a:pt x="33034" y="3205"/>
                    <a:pt x="33104" y="2236"/>
                    <a:pt x="32635" y="1610"/>
                  </a:cubicBezTo>
                  <a:lnTo>
                    <a:pt x="31873" y="594"/>
                  </a:lnTo>
                  <a:cubicBezTo>
                    <a:pt x="31595" y="224"/>
                    <a:pt x="31159" y="5"/>
                    <a:pt x="30696" y="5"/>
                  </a:cubicBezTo>
                  <a:lnTo>
                    <a:pt x="24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p:nvPr/>
          </p:nvSpPr>
          <p:spPr>
            <a:xfrm>
              <a:off x="4213206" y="3793454"/>
              <a:ext cx="265290" cy="17377"/>
            </a:xfrm>
            <a:custGeom>
              <a:rect b="b" l="l" r="r" t="t"/>
              <a:pathLst>
                <a:path extrusionOk="0" h="930" w="14198">
                  <a:moveTo>
                    <a:pt x="456" y="0"/>
                  </a:moveTo>
                  <a:cubicBezTo>
                    <a:pt x="204" y="5"/>
                    <a:pt x="1" y="211"/>
                    <a:pt x="1" y="464"/>
                  </a:cubicBezTo>
                  <a:cubicBezTo>
                    <a:pt x="1" y="716"/>
                    <a:pt x="204" y="922"/>
                    <a:pt x="456" y="927"/>
                  </a:cubicBezTo>
                  <a:lnTo>
                    <a:pt x="13636" y="929"/>
                  </a:lnTo>
                  <a:cubicBezTo>
                    <a:pt x="13818" y="929"/>
                    <a:pt x="13984" y="822"/>
                    <a:pt x="14059" y="655"/>
                  </a:cubicBezTo>
                  <a:cubicBezTo>
                    <a:pt x="14198" y="349"/>
                    <a:pt x="13974" y="3"/>
                    <a:pt x="13639" y="3"/>
                  </a:cubicBezTo>
                  <a:cubicBezTo>
                    <a:pt x="13638" y="3"/>
                    <a:pt x="13637" y="3"/>
                    <a:pt x="13636" y="3"/>
                  </a:cubicBezTo>
                  <a:lnTo>
                    <a:pt x="4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6"/>
            <p:cNvSpPr/>
            <p:nvPr/>
          </p:nvSpPr>
          <p:spPr>
            <a:xfrm>
              <a:off x="3966788" y="3793398"/>
              <a:ext cx="155683" cy="17358"/>
            </a:xfrm>
            <a:custGeom>
              <a:rect b="b" l="l" r="r" t="t"/>
              <a:pathLst>
                <a:path extrusionOk="0" h="929" w="8332">
                  <a:moveTo>
                    <a:pt x="464" y="1"/>
                  </a:moveTo>
                  <a:cubicBezTo>
                    <a:pt x="208" y="1"/>
                    <a:pt x="1" y="208"/>
                    <a:pt x="1" y="464"/>
                  </a:cubicBezTo>
                  <a:cubicBezTo>
                    <a:pt x="1" y="720"/>
                    <a:pt x="208" y="928"/>
                    <a:pt x="464" y="928"/>
                  </a:cubicBezTo>
                  <a:lnTo>
                    <a:pt x="7770" y="929"/>
                  </a:lnTo>
                  <a:cubicBezTo>
                    <a:pt x="7952" y="929"/>
                    <a:pt x="8117" y="821"/>
                    <a:pt x="8192" y="654"/>
                  </a:cubicBezTo>
                  <a:cubicBezTo>
                    <a:pt x="8331" y="348"/>
                    <a:pt x="8106" y="2"/>
                    <a:pt x="7771" y="2"/>
                  </a:cubicBezTo>
                  <a:cubicBezTo>
                    <a:pt x="7770" y="2"/>
                    <a:pt x="7770" y="2"/>
                    <a:pt x="7769" y="2"/>
                  </a:cubicBezTo>
                  <a:lnTo>
                    <a:pt x="4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6"/>
            <p:cNvSpPr/>
            <p:nvPr/>
          </p:nvSpPr>
          <p:spPr>
            <a:xfrm>
              <a:off x="3931249" y="3853732"/>
              <a:ext cx="374092" cy="17396"/>
            </a:xfrm>
            <a:custGeom>
              <a:rect b="b" l="l" r="r" t="t"/>
              <a:pathLst>
                <a:path extrusionOk="0" h="931" w="20021">
                  <a:moveTo>
                    <a:pt x="456" y="1"/>
                  </a:moveTo>
                  <a:cubicBezTo>
                    <a:pt x="203" y="6"/>
                    <a:pt x="0" y="212"/>
                    <a:pt x="0" y="464"/>
                  </a:cubicBezTo>
                  <a:cubicBezTo>
                    <a:pt x="0" y="717"/>
                    <a:pt x="203" y="923"/>
                    <a:pt x="456" y="927"/>
                  </a:cubicBezTo>
                  <a:lnTo>
                    <a:pt x="19556" y="931"/>
                  </a:lnTo>
                  <a:cubicBezTo>
                    <a:pt x="19740" y="930"/>
                    <a:pt x="19904" y="823"/>
                    <a:pt x="19979" y="657"/>
                  </a:cubicBezTo>
                  <a:cubicBezTo>
                    <a:pt x="20006" y="597"/>
                    <a:pt x="20020" y="532"/>
                    <a:pt x="20021" y="467"/>
                  </a:cubicBezTo>
                  <a:cubicBezTo>
                    <a:pt x="20018" y="212"/>
                    <a:pt x="19812" y="4"/>
                    <a:pt x="19556" y="4"/>
                  </a:cubicBezTo>
                  <a:lnTo>
                    <a:pt x="4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6"/>
            <p:cNvSpPr/>
            <p:nvPr/>
          </p:nvSpPr>
          <p:spPr>
            <a:xfrm>
              <a:off x="4354932" y="3853825"/>
              <a:ext cx="124405" cy="17340"/>
            </a:xfrm>
            <a:custGeom>
              <a:rect b="b" l="l" r="r" t="t"/>
              <a:pathLst>
                <a:path extrusionOk="0" h="928" w="6658">
                  <a:moveTo>
                    <a:pt x="6099" y="1"/>
                  </a:moveTo>
                  <a:cubicBezTo>
                    <a:pt x="6098" y="1"/>
                    <a:pt x="6097" y="1"/>
                    <a:pt x="6097" y="1"/>
                  </a:cubicBezTo>
                  <a:lnTo>
                    <a:pt x="463" y="1"/>
                  </a:lnTo>
                  <a:cubicBezTo>
                    <a:pt x="208" y="1"/>
                    <a:pt x="2" y="211"/>
                    <a:pt x="1" y="464"/>
                  </a:cubicBezTo>
                  <a:cubicBezTo>
                    <a:pt x="2" y="720"/>
                    <a:pt x="208" y="926"/>
                    <a:pt x="464" y="927"/>
                  </a:cubicBezTo>
                  <a:lnTo>
                    <a:pt x="6097" y="927"/>
                  </a:lnTo>
                  <a:cubicBezTo>
                    <a:pt x="6279" y="927"/>
                    <a:pt x="6445" y="819"/>
                    <a:pt x="6519" y="653"/>
                  </a:cubicBezTo>
                  <a:cubicBezTo>
                    <a:pt x="6658" y="347"/>
                    <a:pt x="6434" y="1"/>
                    <a:pt x="60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6"/>
            <p:cNvSpPr/>
            <p:nvPr/>
          </p:nvSpPr>
          <p:spPr>
            <a:xfrm>
              <a:off x="3966788" y="3914066"/>
              <a:ext cx="210113" cy="17377"/>
            </a:xfrm>
            <a:custGeom>
              <a:rect b="b" l="l" r="r" t="t"/>
              <a:pathLst>
                <a:path extrusionOk="0" h="930" w="11245">
                  <a:moveTo>
                    <a:pt x="464" y="1"/>
                  </a:moveTo>
                  <a:cubicBezTo>
                    <a:pt x="207" y="1"/>
                    <a:pt x="1" y="208"/>
                    <a:pt x="1" y="464"/>
                  </a:cubicBezTo>
                  <a:cubicBezTo>
                    <a:pt x="1" y="720"/>
                    <a:pt x="207" y="927"/>
                    <a:pt x="464" y="927"/>
                  </a:cubicBezTo>
                  <a:lnTo>
                    <a:pt x="10682" y="930"/>
                  </a:lnTo>
                  <a:cubicBezTo>
                    <a:pt x="10864" y="930"/>
                    <a:pt x="11030" y="821"/>
                    <a:pt x="11104" y="656"/>
                  </a:cubicBezTo>
                  <a:cubicBezTo>
                    <a:pt x="11244" y="350"/>
                    <a:pt x="11020" y="3"/>
                    <a:pt x="10686" y="3"/>
                  </a:cubicBezTo>
                  <a:cubicBezTo>
                    <a:pt x="10685" y="3"/>
                    <a:pt x="10683" y="3"/>
                    <a:pt x="10682" y="3"/>
                  </a:cubicBezTo>
                  <a:lnTo>
                    <a:pt x="4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6"/>
            <p:cNvSpPr/>
            <p:nvPr/>
          </p:nvSpPr>
          <p:spPr>
            <a:xfrm>
              <a:off x="4282789" y="3914141"/>
              <a:ext cx="95761" cy="17321"/>
            </a:xfrm>
            <a:custGeom>
              <a:rect b="b" l="l" r="r" t="t"/>
              <a:pathLst>
                <a:path extrusionOk="0" h="927" w="5125">
                  <a:moveTo>
                    <a:pt x="4566" y="0"/>
                  </a:moveTo>
                  <a:cubicBezTo>
                    <a:pt x="4565" y="0"/>
                    <a:pt x="4564" y="0"/>
                    <a:pt x="4562" y="0"/>
                  </a:cubicBezTo>
                  <a:lnTo>
                    <a:pt x="457" y="0"/>
                  </a:lnTo>
                  <a:cubicBezTo>
                    <a:pt x="203" y="4"/>
                    <a:pt x="0" y="210"/>
                    <a:pt x="0" y="464"/>
                  </a:cubicBezTo>
                  <a:cubicBezTo>
                    <a:pt x="0" y="716"/>
                    <a:pt x="203" y="922"/>
                    <a:pt x="457" y="927"/>
                  </a:cubicBezTo>
                  <a:lnTo>
                    <a:pt x="4562" y="927"/>
                  </a:lnTo>
                  <a:cubicBezTo>
                    <a:pt x="4746" y="927"/>
                    <a:pt x="4910" y="820"/>
                    <a:pt x="4985" y="653"/>
                  </a:cubicBezTo>
                  <a:cubicBezTo>
                    <a:pt x="5124" y="347"/>
                    <a:pt x="4900" y="0"/>
                    <a:pt x="45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6"/>
            <p:cNvSpPr/>
            <p:nvPr/>
          </p:nvSpPr>
          <p:spPr>
            <a:xfrm>
              <a:off x="4137532" y="3793454"/>
              <a:ext cx="44993" cy="17321"/>
            </a:xfrm>
            <a:custGeom>
              <a:rect b="b" l="l" r="r" t="t"/>
              <a:pathLst>
                <a:path extrusionOk="0" h="927" w="2408">
                  <a:moveTo>
                    <a:pt x="463" y="0"/>
                  </a:moveTo>
                  <a:cubicBezTo>
                    <a:pt x="206" y="0"/>
                    <a:pt x="0" y="208"/>
                    <a:pt x="0" y="464"/>
                  </a:cubicBezTo>
                  <a:cubicBezTo>
                    <a:pt x="0" y="719"/>
                    <a:pt x="206" y="927"/>
                    <a:pt x="463" y="927"/>
                  </a:cubicBezTo>
                  <a:lnTo>
                    <a:pt x="1943" y="927"/>
                  </a:lnTo>
                  <a:cubicBezTo>
                    <a:pt x="2126" y="927"/>
                    <a:pt x="2291" y="818"/>
                    <a:pt x="2366" y="653"/>
                  </a:cubicBezTo>
                  <a:cubicBezTo>
                    <a:pt x="2393" y="593"/>
                    <a:pt x="2406" y="528"/>
                    <a:pt x="2408" y="464"/>
                  </a:cubicBezTo>
                  <a:cubicBezTo>
                    <a:pt x="2405" y="208"/>
                    <a:pt x="2199" y="1"/>
                    <a:pt x="19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6"/>
            <p:cNvSpPr/>
            <p:nvPr/>
          </p:nvSpPr>
          <p:spPr>
            <a:xfrm>
              <a:off x="2990086" y="682402"/>
              <a:ext cx="2421576" cy="693176"/>
            </a:xfrm>
            <a:custGeom>
              <a:rect b="b" l="l" r="r" t="t"/>
              <a:pathLst>
                <a:path extrusionOk="0" h="37098" w="129600">
                  <a:moveTo>
                    <a:pt x="64753" y="0"/>
                  </a:moveTo>
                  <a:lnTo>
                    <a:pt x="64753" y="36"/>
                  </a:lnTo>
                  <a:lnTo>
                    <a:pt x="1" y="24733"/>
                  </a:lnTo>
                  <a:lnTo>
                    <a:pt x="64753" y="37079"/>
                  </a:lnTo>
                  <a:lnTo>
                    <a:pt x="64753" y="37098"/>
                  </a:lnTo>
                  <a:lnTo>
                    <a:pt x="64799" y="37088"/>
                  </a:lnTo>
                  <a:lnTo>
                    <a:pt x="64847" y="37098"/>
                  </a:lnTo>
                  <a:lnTo>
                    <a:pt x="64847" y="37079"/>
                  </a:lnTo>
                  <a:lnTo>
                    <a:pt x="129599" y="24733"/>
                  </a:lnTo>
                  <a:lnTo>
                    <a:pt x="64847" y="36"/>
                  </a:lnTo>
                  <a:lnTo>
                    <a:pt x="64847" y="0"/>
                  </a:lnTo>
                  <a:lnTo>
                    <a:pt x="64799" y="18"/>
                  </a:lnTo>
                  <a:lnTo>
                    <a:pt x="647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6"/>
            <p:cNvSpPr/>
            <p:nvPr/>
          </p:nvSpPr>
          <p:spPr>
            <a:xfrm>
              <a:off x="3588697" y="1003111"/>
              <a:ext cx="1228557" cy="760928"/>
            </a:xfrm>
            <a:custGeom>
              <a:rect b="b" l="l" r="r" t="t"/>
              <a:pathLst>
                <a:path extrusionOk="0" h="40724" w="65751">
                  <a:moveTo>
                    <a:pt x="33279" y="1"/>
                  </a:moveTo>
                  <a:cubicBezTo>
                    <a:pt x="13745" y="1"/>
                    <a:pt x="0" y="5649"/>
                    <a:pt x="0" y="5649"/>
                  </a:cubicBezTo>
                  <a:lnTo>
                    <a:pt x="0" y="40724"/>
                  </a:lnTo>
                  <a:cubicBezTo>
                    <a:pt x="0" y="40724"/>
                    <a:pt x="13745" y="35075"/>
                    <a:pt x="33279" y="35075"/>
                  </a:cubicBezTo>
                  <a:cubicBezTo>
                    <a:pt x="40350" y="35075"/>
                    <a:pt x="46786" y="35910"/>
                    <a:pt x="52024" y="36936"/>
                  </a:cubicBezTo>
                  <a:cubicBezTo>
                    <a:pt x="60417" y="38584"/>
                    <a:pt x="65750" y="40724"/>
                    <a:pt x="65750" y="40724"/>
                  </a:cubicBezTo>
                  <a:lnTo>
                    <a:pt x="65750" y="5649"/>
                  </a:lnTo>
                  <a:cubicBezTo>
                    <a:pt x="65750" y="5649"/>
                    <a:pt x="61928" y="4114"/>
                    <a:pt x="55658" y="2650"/>
                  </a:cubicBezTo>
                  <a:cubicBezTo>
                    <a:pt x="54526" y="2377"/>
                    <a:pt x="53311" y="2117"/>
                    <a:pt x="52024" y="1862"/>
                  </a:cubicBezTo>
                  <a:cubicBezTo>
                    <a:pt x="46786" y="836"/>
                    <a:pt x="40350" y="1"/>
                    <a:pt x="332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6"/>
            <p:cNvSpPr/>
            <p:nvPr/>
          </p:nvSpPr>
          <p:spPr>
            <a:xfrm>
              <a:off x="3226339" y="1046927"/>
              <a:ext cx="11099" cy="745046"/>
            </a:xfrm>
            <a:custGeom>
              <a:rect b="b" l="l" r="r" t="t"/>
              <a:pathLst>
                <a:path extrusionOk="0" h="39874" w="594">
                  <a:moveTo>
                    <a:pt x="297" y="1"/>
                  </a:moveTo>
                  <a:cubicBezTo>
                    <a:pt x="137" y="1"/>
                    <a:pt x="4" y="130"/>
                    <a:pt x="1" y="290"/>
                  </a:cubicBezTo>
                  <a:lnTo>
                    <a:pt x="1" y="39577"/>
                  </a:lnTo>
                  <a:cubicBezTo>
                    <a:pt x="1" y="39741"/>
                    <a:pt x="133" y="39873"/>
                    <a:pt x="297" y="39873"/>
                  </a:cubicBezTo>
                  <a:cubicBezTo>
                    <a:pt x="461" y="39873"/>
                    <a:pt x="593" y="39741"/>
                    <a:pt x="593" y="39577"/>
                  </a:cubicBezTo>
                  <a:lnTo>
                    <a:pt x="593" y="290"/>
                  </a:lnTo>
                  <a:cubicBezTo>
                    <a:pt x="590" y="130"/>
                    <a:pt x="458" y="1"/>
                    <a:pt x="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6"/>
            <p:cNvSpPr/>
            <p:nvPr/>
          </p:nvSpPr>
          <p:spPr>
            <a:xfrm>
              <a:off x="3188334" y="1747671"/>
              <a:ext cx="87128" cy="510792"/>
            </a:xfrm>
            <a:custGeom>
              <a:rect b="b" l="l" r="r" t="t"/>
              <a:pathLst>
                <a:path extrusionOk="0" h="27337" w="4663">
                  <a:moveTo>
                    <a:pt x="2329" y="0"/>
                  </a:moveTo>
                  <a:cubicBezTo>
                    <a:pt x="1043" y="0"/>
                    <a:pt x="1" y="1044"/>
                    <a:pt x="1" y="2330"/>
                  </a:cubicBezTo>
                  <a:lnTo>
                    <a:pt x="1" y="27337"/>
                  </a:lnTo>
                  <a:lnTo>
                    <a:pt x="4662" y="27337"/>
                  </a:lnTo>
                  <a:lnTo>
                    <a:pt x="4662" y="2330"/>
                  </a:lnTo>
                  <a:cubicBezTo>
                    <a:pt x="4662" y="1043"/>
                    <a:pt x="3618" y="0"/>
                    <a:pt x="2331" y="0"/>
                  </a:cubicBezTo>
                  <a:cubicBezTo>
                    <a:pt x="2330" y="0"/>
                    <a:pt x="2329" y="0"/>
                    <a:pt x="23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46"/>
          <p:cNvSpPr/>
          <p:nvPr/>
        </p:nvSpPr>
        <p:spPr>
          <a:xfrm>
            <a:off x="5871300" y="5052525"/>
            <a:ext cx="475800" cy="210000"/>
          </a:xfrm>
          <a:prstGeom prst="ellipse">
            <a:avLst/>
          </a:prstGeom>
          <a:solidFill>
            <a:srgbClr val="103440">
              <a:alpha val="1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6"/>
          <p:cNvSpPr/>
          <p:nvPr/>
        </p:nvSpPr>
        <p:spPr>
          <a:xfrm>
            <a:off x="4332300" y="354575"/>
            <a:ext cx="479400" cy="54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6"/>
          <p:cNvSpPr txBox="1"/>
          <p:nvPr/>
        </p:nvSpPr>
        <p:spPr>
          <a:xfrm>
            <a:off x="263550" y="1065650"/>
            <a:ext cx="43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510" name="Google Shape;510;p46"/>
          <p:cNvSpPr txBox="1"/>
          <p:nvPr/>
        </p:nvSpPr>
        <p:spPr>
          <a:xfrm>
            <a:off x="89925" y="1075525"/>
            <a:ext cx="51255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6"/>
              </a:buClr>
              <a:buSzPts val="1400"/>
              <a:buFont typeface="Lato"/>
              <a:buChar char="●"/>
            </a:pPr>
            <a:r>
              <a:rPr lang="en">
                <a:latin typeface="Lato"/>
                <a:ea typeface="Lato"/>
                <a:cs typeface="Lato"/>
                <a:sym typeface="Lato"/>
              </a:rPr>
              <a:t>College dropout rates are an everlasting problem with a large portion of college dropouts</a:t>
            </a:r>
            <a:endParaRPr>
              <a:latin typeface="Lato"/>
              <a:ea typeface="Lato"/>
              <a:cs typeface="Lato"/>
              <a:sym typeface="Lato"/>
            </a:endParaRPr>
          </a:p>
          <a:p>
            <a:pPr indent="-317500" lvl="0" marL="457200" rtl="0" algn="l">
              <a:lnSpc>
                <a:spcPct val="115000"/>
              </a:lnSpc>
              <a:spcBef>
                <a:spcPts val="0"/>
              </a:spcBef>
              <a:spcAft>
                <a:spcPts val="0"/>
              </a:spcAft>
              <a:buClr>
                <a:schemeClr val="accent6"/>
              </a:buClr>
              <a:buSzPts val="1400"/>
              <a:buFont typeface="Lato"/>
              <a:buChar char="●"/>
            </a:pPr>
            <a:r>
              <a:rPr lang="en">
                <a:latin typeface="Lato"/>
                <a:ea typeface="Lato"/>
                <a:cs typeface="Lato"/>
                <a:sym typeface="Lato"/>
              </a:rPr>
              <a:t>This is a problem on a large scale because a large portion of  college dropouts impact the overall economy with the increasing amounts of  debt accrued that they are less likely to be able to repay due to their higher rates of unemployment.</a:t>
            </a:r>
            <a:endParaRPr>
              <a:latin typeface="Lato"/>
              <a:ea typeface="Lato"/>
              <a:cs typeface="Lato"/>
              <a:sym typeface="Lato"/>
            </a:endParaRPr>
          </a:p>
          <a:p>
            <a:pPr indent="-317500" lvl="0" marL="457200" rtl="0" algn="l">
              <a:lnSpc>
                <a:spcPct val="115000"/>
              </a:lnSpc>
              <a:spcBef>
                <a:spcPts val="0"/>
              </a:spcBef>
              <a:spcAft>
                <a:spcPts val="0"/>
              </a:spcAft>
              <a:buClr>
                <a:schemeClr val="accent6"/>
              </a:buClr>
              <a:buSzPts val="1400"/>
              <a:buFont typeface="Lato"/>
              <a:buChar char="●"/>
            </a:pPr>
            <a:r>
              <a:rPr lang="en">
                <a:latin typeface="Lato"/>
                <a:ea typeface="Lato"/>
                <a:cs typeface="Lato"/>
                <a:sym typeface="Lato"/>
              </a:rPr>
              <a:t>One of the largest challenges the world faces due to college dropouts is a lack of skill to </a:t>
            </a:r>
            <a:r>
              <a:rPr lang="en">
                <a:latin typeface="Lato"/>
                <a:ea typeface="Lato"/>
                <a:cs typeface="Lato"/>
                <a:sym typeface="Lato"/>
              </a:rPr>
              <a:t>enter</a:t>
            </a:r>
            <a:r>
              <a:rPr lang="en">
                <a:latin typeface="Lato"/>
                <a:ea typeface="Lato"/>
                <a:cs typeface="Lato"/>
                <a:sym typeface="Lato"/>
              </a:rPr>
              <a:t> the workforce </a:t>
            </a:r>
            <a:endParaRPr>
              <a:latin typeface="Lato"/>
              <a:ea typeface="Lato"/>
              <a:cs typeface="Lato"/>
              <a:sym typeface="Lato"/>
            </a:endParaRPr>
          </a:p>
          <a:p>
            <a:pPr indent="-317500" lvl="0" marL="457200" rtl="0" algn="l">
              <a:lnSpc>
                <a:spcPct val="115000"/>
              </a:lnSpc>
              <a:spcBef>
                <a:spcPts val="0"/>
              </a:spcBef>
              <a:spcAft>
                <a:spcPts val="0"/>
              </a:spcAft>
              <a:buClr>
                <a:schemeClr val="accent6"/>
              </a:buClr>
              <a:buSzPts val="1400"/>
              <a:buFont typeface="Lato"/>
              <a:buChar char="●"/>
            </a:pPr>
            <a:r>
              <a:rPr lang="en">
                <a:latin typeface="Lato"/>
                <a:ea typeface="Lato"/>
                <a:cs typeface="Lato"/>
                <a:sym typeface="Lato"/>
              </a:rPr>
              <a:t>An increase in college graduates will benefit the economy and society as a whole as it has the potential to decrease poverty and unemployment which are also large scale issues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7"/>
          <p:cNvSpPr txBox="1"/>
          <p:nvPr>
            <p:ph idx="1" type="body"/>
          </p:nvPr>
        </p:nvSpPr>
        <p:spPr>
          <a:xfrm>
            <a:off x="818850" y="1104600"/>
            <a:ext cx="7506300" cy="3379500"/>
          </a:xfrm>
          <a:prstGeom prst="rect">
            <a:avLst/>
          </a:prstGeom>
          <a:ln cap="flat" cmpd="sng" w="76200">
            <a:solidFill>
              <a:schemeClr val="dk1"/>
            </a:solidFill>
            <a:prstDash val="dot"/>
            <a:round/>
            <a:headEnd len="sm" w="sm" type="none"/>
            <a:tailEnd len="sm" w="sm" type="none"/>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5"/>
              </a:buClr>
              <a:buSzPts val="1400"/>
              <a:buChar char="●"/>
            </a:pPr>
            <a:r>
              <a:rPr lang="en" sz="1400"/>
              <a:t>Our data set provides the insight of students that are enrolled in undergraduate degree programs within higher education institutions. </a:t>
            </a:r>
            <a:endParaRPr sz="1400"/>
          </a:p>
          <a:p>
            <a:pPr indent="-317500" lvl="0" marL="457200" rtl="0" algn="l">
              <a:lnSpc>
                <a:spcPct val="115000"/>
              </a:lnSpc>
              <a:spcBef>
                <a:spcPts val="0"/>
              </a:spcBef>
              <a:spcAft>
                <a:spcPts val="0"/>
              </a:spcAft>
              <a:buClr>
                <a:schemeClr val="accent5"/>
              </a:buClr>
              <a:buSzPts val="1400"/>
              <a:buChar char="●"/>
            </a:pPr>
            <a:r>
              <a:rPr lang="en" sz="1400"/>
              <a:t>Our goal is to determine what factors most likely influenced these former students to drop out. </a:t>
            </a:r>
            <a:endParaRPr sz="1400"/>
          </a:p>
          <a:p>
            <a:pPr indent="-317500" lvl="1" marL="914400" rtl="0" algn="l">
              <a:lnSpc>
                <a:spcPct val="115000"/>
              </a:lnSpc>
              <a:spcBef>
                <a:spcPts val="0"/>
              </a:spcBef>
              <a:spcAft>
                <a:spcPts val="0"/>
              </a:spcAft>
              <a:buClr>
                <a:schemeClr val="accent5"/>
              </a:buClr>
              <a:buSzPts val="1400"/>
              <a:buChar char="○"/>
            </a:pPr>
            <a:r>
              <a:rPr lang="en" sz="1400"/>
              <a:t>Using this data we can determine student performance by the end of each semester using variables like enrolled and credited and their grades earned. </a:t>
            </a:r>
            <a:endParaRPr sz="1400"/>
          </a:p>
          <a:p>
            <a:pPr indent="-317500" lvl="1" marL="914400" rtl="0" algn="l">
              <a:lnSpc>
                <a:spcPct val="115000"/>
              </a:lnSpc>
              <a:spcBef>
                <a:spcPts val="0"/>
              </a:spcBef>
              <a:spcAft>
                <a:spcPts val="0"/>
              </a:spcAft>
              <a:buClr>
                <a:schemeClr val="accent5"/>
              </a:buClr>
              <a:buSzPts val="1400"/>
              <a:buChar char="○"/>
            </a:pPr>
            <a:r>
              <a:rPr lang="en" sz="1400"/>
              <a:t>We use variables like unemployment rate, GDP, and inflation rate per demographic that will help us determine the economic influence on student drop out </a:t>
            </a:r>
            <a:endParaRPr sz="1400"/>
          </a:p>
          <a:p>
            <a:pPr indent="-317500" lvl="0" marL="457200" rtl="0" algn="l">
              <a:lnSpc>
                <a:spcPct val="115000"/>
              </a:lnSpc>
              <a:spcBef>
                <a:spcPts val="0"/>
              </a:spcBef>
              <a:spcAft>
                <a:spcPts val="0"/>
              </a:spcAft>
              <a:buClr>
                <a:schemeClr val="accent5"/>
              </a:buClr>
              <a:buSzPts val="1400"/>
              <a:buChar char="●"/>
            </a:pPr>
            <a:r>
              <a:rPr lang="en" sz="1400"/>
              <a:t>We aim to be able to establish which of these factors have the largest impact so that programs can be put in place across universities in order to prevent college dropouts through additional financial or academic assistance.</a:t>
            </a:r>
            <a:endParaRPr sz="1400"/>
          </a:p>
          <a:p>
            <a:pPr indent="0" lvl="0" marL="457200" rtl="0" algn="l">
              <a:spcBef>
                <a:spcPts val="0"/>
              </a:spcBef>
              <a:spcAft>
                <a:spcPts val="0"/>
              </a:spcAft>
              <a:buNone/>
            </a:pPr>
            <a:r>
              <a:t/>
            </a:r>
            <a:endParaRPr sz="1400"/>
          </a:p>
        </p:txBody>
      </p:sp>
      <p:sp>
        <p:nvSpPr>
          <p:cNvPr id="516" name="Google Shape;516;p47"/>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GOAL</a:t>
            </a:r>
            <a:endParaRPr/>
          </a:p>
        </p:txBody>
      </p:sp>
      <p:sp>
        <p:nvSpPr>
          <p:cNvPr id="517" name="Google Shape;517;p47"/>
          <p:cNvSpPr txBox="1"/>
          <p:nvPr/>
        </p:nvSpPr>
        <p:spPr>
          <a:xfrm>
            <a:off x="818850" y="4379846"/>
            <a:ext cx="5478600" cy="2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200">
              <a:solidFill>
                <a:schemeClr val="accent6"/>
              </a:solidFill>
              <a:latin typeface="Fjalla One"/>
              <a:ea typeface="Fjalla One"/>
              <a:cs typeface="Fjalla One"/>
              <a:sym typeface="Fjalla One"/>
            </a:endParaRPr>
          </a:p>
        </p:txBody>
      </p:sp>
      <p:sp>
        <p:nvSpPr>
          <p:cNvPr id="518" name="Google Shape;518;p47"/>
          <p:cNvSpPr/>
          <p:nvPr/>
        </p:nvSpPr>
        <p:spPr>
          <a:xfrm>
            <a:off x="4332300" y="354575"/>
            <a:ext cx="479400" cy="54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8"/>
          <p:cNvSpPr txBox="1"/>
          <p:nvPr>
            <p:ph type="title"/>
          </p:nvPr>
        </p:nvSpPr>
        <p:spPr>
          <a:xfrm>
            <a:off x="1409750" y="40475"/>
            <a:ext cx="3396000" cy="79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PROFILE</a:t>
            </a:r>
            <a:endParaRPr/>
          </a:p>
        </p:txBody>
      </p:sp>
      <p:sp>
        <p:nvSpPr>
          <p:cNvPr id="524" name="Google Shape;524;p48"/>
          <p:cNvSpPr txBox="1"/>
          <p:nvPr>
            <p:ph idx="1" type="subTitle"/>
          </p:nvPr>
        </p:nvSpPr>
        <p:spPr>
          <a:xfrm>
            <a:off x="1303600" y="701875"/>
            <a:ext cx="3502200" cy="3049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solidFill>
                  <a:srgbClr val="000000"/>
                </a:solidFill>
              </a:rPr>
              <a:t>The original dataset comprised 35 variables and 4424 records with no missing variables. Upon further inspection of the dataset, it was determined that we would take out eight variables.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We changed the target variable to binary keeping only graduate and dropout records.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If a record contained the word “dropout” it would receive a 1 and if it contained “graduate” it would receive a 0. This altered our dataset by decreasing the number of records from 4424 to 3631. </a:t>
            </a:r>
            <a:endParaRPr sz="1200">
              <a:solidFill>
                <a:srgbClr val="000000"/>
              </a:solidFill>
            </a:endParaRPr>
          </a:p>
        </p:txBody>
      </p:sp>
      <p:sp>
        <p:nvSpPr>
          <p:cNvPr id="525" name="Google Shape;525;p48"/>
          <p:cNvSpPr/>
          <p:nvPr/>
        </p:nvSpPr>
        <p:spPr>
          <a:xfrm>
            <a:off x="2868050" y="647875"/>
            <a:ext cx="479400" cy="5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48"/>
          <p:cNvGrpSpPr/>
          <p:nvPr/>
        </p:nvGrpSpPr>
        <p:grpSpPr>
          <a:xfrm>
            <a:off x="3589992" y="952722"/>
            <a:ext cx="4751940" cy="4190770"/>
            <a:chOff x="3589992" y="952722"/>
            <a:chExt cx="4751940" cy="4190770"/>
          </a:xfrm>
        </p:grpSpPr>
        <p:sp>
          <p:nvSpPr>
            <p:cNvPr id="527" name="Google Shape;527;p48"/>
            <p:cNvSpPr/>
            <p:nvPr/>
          </p:nvSpPr>
          <p:spPr>
            <a:xfrm>
              <a:off x="4696381" y="3845966"/>
              <a:ext cx="1699697" cy="122199"/>
            </a:xfrm>
            <a:custGeom>
              <a:rect b="b" l="l" r="r" t="t"/>
              <a:pathLst>
                <a:path extrusionOk="0" h="4341" w="60380">
                  <a:moveTo>
                    <a:pt x="0" y="1"/>
                  </a:moveTo>
                  <a:lnTo>
                    <a:pt x="0" y="4341"/>
                  </a:lnTo>
                  <a:lnTo>
                    <a:pt x="60380" y="4341"/>
                  </a:lnTo>
                  <a:lnTo>
                    <a:pt x="603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8"/>
            <p:cNvSpPr/>
            <p:nvPr/>
          </p:nvSpPr>
          <p:spPr>
            <a:xfrm>
              <a:off x="4696381" y="3845966"/>
              <a:ext cx="1699697" cy="122199"/>
            </a:xfrm>
            <a:custGeom>
              <a:rect b="b" l="l" r="r" t="t"/>
              <a:pathLst>
                <a:path extrusionOk="0" h="4341" w="60380">
                  <a:moveTo>
                    <a:pt x="0" y="1"/>
                  </a:moveTo>
                  <a:lnTo>
                    <a:pt x="0" y="4341"/>
                  </a:lnTo>
                  <a:lnTo>
                    <a:pt x="60380" y="4341"/>
                  </a:lnTo>
                  <a:lnTo>
                    <a:pt x="60380" y="1"/>
                  </a:lnTo>
                  <a:close/>
                </a:path>
              </a:pathLst>
            </a:custGeom>
            <a:solidFill>
              <a:srgbClr val="103440">
                <a:alpha val="1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48"/>
            <p:cNvGrpSpPr/>
            <p:nvPr/>
          </p:nvGrpSpPr>
          <p:grpSpPr>
            <a:xfrm>
              <a:off x="3589992" y="952722"/>
              <a:ext cx="4751940" cy="4190770"/>
              <a:chOff x="3869749" y="1084195"/>
              <a:chExt cx="4415891" cy="3894406"/>
            </a:xfrm>
          </p:grpSpPr>
          <p:sp>
            <p:nvSpPr>
              <p:cNvPr id="530" name="Google Shape;530;p48"/>
              <p:cNvSpPr/>
              <p:nvPr/>
            </p:nvSpPr>
            <p:spPr>
              <a:xfrm>
                <a:off x="6198096" y="3592964"/>
                <a:ext cx="1177802" cy="125176"/>
              </a:xfrm>
              <a:custGeom>
                <a:rect b="b" l="l" r="r" t="t"/>
                <a:pathLst>
                  <a:path extrusionOk="0" h="4785" w="45023">
                    <a:moveTo>
                      <a:pt x="2368" y="0"/>
                    </a:moveTo>
                    <a:cubicBezTo>
                      <a:pt x="1067" y="0"/>
                      <a:pt x="1" y="1077"/>
                      <a:pt x="1" y="2393"/>
                    </a:cubicBezTo>
                    <a:cubicBezTo>
                      <a:pt x="1" y="3709"/>
                      <a:pt x="1065" y="4785"/>
                      <a:pt x="2368" y="4785"/>
                    </a:cubicBezTo>
                    <a:lnTo>
                      <a:pt x="45022" y="4785"/>
                    </a:lnTo>
                    <a:lnTo>
                      <a:pt x="450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8"/>
              <p:cNvSpPr/>
              <p:nvPr/>
            </p:nvSpPr>
            <p:spPr>
              <a:xfrm>
                <a:off x="4905535" y="3569787"/>
                <a:ext cx="2509267" cy="171557"/>
              </a:xfrm>
              <a:custGeom>
                <a:rect b="b" l="l" r="r" t="t"/>
                <a:pathLst>
                  <a:path extrusionOk="0" h="6558" w="95920">
                    <a:moveTo>
                      <a:pt x="2572" y="0"/>
                    </a:moveTo>
                    <a:cubicBezTo>
                      <a:pt x="1158" y="0"/>
                      <a:pt x="1" y="1157"/>
                      <a:pt x="1" y="2571"/>
                    </a:cubicBezTo>
                    <a:lnTo>
                      <a:pt x="1" y="3986"/>
                    </a:lnTo>
                    <a:cubicBezTo>
                      <a:pt x="1" y="5400"/>
                      <a:pt x="1158" y="6557"/>
                      <a:pt x="2572" y="6557"/>
                    </a:cubicBezTo>
                    <a:lnTo>
                      <a:pt x="95427" y="6557"/>
                    </a:lnTo>
                    <a:cubicBezTo>
                      <a:pt x="95847" y="6557"/>
                      <a:pt x="95918" y="5662"/>
                      <a:pt x="95918" y="5214"/>
                    </a:cubicBezTo>
                    <a:lnTo>
                      <a:pt x="52706" y="5214"/>
                    </a:lnTo>
                    <a:cubicBezTo>
                      <a:pt x="51292" y="5214"/>
                      <a:pt x="50135" y="4693"/>
                      <a:pt x="50135" y="3279"/>
                    </a:cubicBezTo>
                    <a:cubicBezTo>
                      <a:pt x="50135" y="1865"/>
                      <a:pt x="51292" y="1343"/>
                      <a:pt x="52706" y="1343"/>
                    </a:cubicBezTo>
                    <a:lnTo>
                      <a:pt x="95920" y="1343"/>
                    </a:lnTo>
                    <a:cubicBezTo>
                      <a:pt x="95920" y="869"/>
                      <a:pt x="95795" y="0"/>
                      <a:pt x="954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p:nvPr/>
            </p:nvSpPr>
            <p:spPr>
              <a:xfrm>
                <a:off x="4905430" y="3569709"/>
                <a:ext cx="2509607" cy="171583"/>
              </a:xfrm>
              <a:custGeom>
                <a:rect b="b" l="l" r="r" t="t"/>
                <a:pathLst>
                  <a:path extrusionOk="0" h="6559" w="95933">
                    <a:moveTo>
                      <a:pt x="52683" y="5213"/>
                    </a:moveTo>
                    <a:lnTo>
                      <a:pt x="52683" y="5195"/>
                    </a:lnTo>
                    <a:cubicBezTo>
                      <a:pt x="51568" y="5191"/>
                      <a:pt x="50632" y="4846"/>
                      <a:pt x="50288" y="4003"/>
                    </a:cubicBezTo>
                    <a:cubicBezTo>
                      <a:pt x="50196" y="3772"/>
                      <a:pt x="50148" y="3527"/>
                      <a:pt x="50148" y="3279"/>
                    </a:cubicBezTo>
                    <a:cubicBezTo>
                      <a:pt x="50148" y="1865"/>
                      <a:pt x="51305" y="1343"/>
                      <a:pt x="52719" y="1343"/>
                    </a:cubicBezTo>
                    <a:lnTo>
                      <a:pt x="95932" y="1343"/>
                    </a:lnTo>
                    <a:cubicBezTo>
                      <a:pt x="95932" y="869"/>
                      <a:pt x="95808" y="0"/>
                      <a:pt x="95442" y="0"/>
                    </a:cubicBezTo>
                    <a:lnTo>
                      <a:pt x="51910" y="0"/>
                    </a:lnTo>
                    <a:cubicBezTo>
                      <a:pt x="50108" y="0"/>
                      <a:pt x="48632" y="1475"/>
                      <a:pt x="48632" y="3279"/>
                    </a:cubicBezTo>
                    <a:cubicBezTo>
                      <a:pt x="48632" y="3496"/>
                      <a:pt x="48654" y="3713"/>
                      <a:pt x="48697" y="3925"/>
                    </a:cubicBezTo>
                    <a:lnTo>
                      <a:pt x="1" y="3925"/>
                    </a:lnTo>
                    <a:lnTo>
                      <a:pt x="1" y="3969"/>
                    </a:lnTo>
                    <a:cubicBezTo>
                      <a:pt x="1" y="5381"/>
                      <a:pt x="1156" y="6538"/>
                      <a:pt x="2570" y="6538"/>
                    </a:cubicBezTo>
                    <a:lnTo>
                      <a:pt x="51712" y="6538"/>
                    </a:lnTo>
                    <a:cubicBezTo>
                      <a:pt x="51778" y="6542"/>
                      <a:pt x="51842" y="6559"/>
                      <a:pt x="51910" y="6559"/>
                    </a:cubicBezTo>
                    <a:lnTo>
                      <a:pt x="95442" y="6559"/>
                    </a:lnTo>
                    <a:cubicBezTo>
                      <a:pt x="95861" y="6559"/>
                      <a:pt x="95932" y="5664"/>
                      <a:pt x="95932" y="5216"/>
                    </a:cubicBezTo>
                    <a:lnTo>
                      <a:pt x="52719" y="5216"/>
                    </a:lnTo>
                    <a:cubicBezTo>
                      <a:pt x="52707" y="5215"/>
                      <a:pt x="52695" y="5213"/>
                      <a:pt x="52683" y="5213"/>
                    </a:cubicBezTo>
                    <a:close/>
                  </a:path>
                </a:pathLst>
              </a:custGeom>
              <a:solidFill>
                <a:srgbClr val="103440">
                  <a:alpha val="1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8"/>
              <p:cNvSpPr/>
              <p:nvPr/>
            </p:nvSpPr>
            <p:spPr>
              <a:xfrm>
                <a:off x="6341813" y="3772833"/>
                <a:ext cx="1358332" cy="113561"/>
              </a:xfrm>
              <a:custGeom>
                <a:rect b="b" l="l" r="r" t="t"/>
                <a:pathLst>
                  <a:path extrusionOk="0" h="4341" w="51924">
                    <a:moveTo>
                      <a:pt x="1" y="1"/>
                    </a:moveTo>
                    <a:lnTo>
                      <a:pt x="1" y="4341"/>
                    </a:lnTo>
                    <a:lnTo>
                      <a:pt x="51924" y="4341"/>
                    </a:lnTo>
                    <a:lnTo>
                      <a:pt x="519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8"/>
              <p:cNvSpPr/>
              <p:nvPr/>
            </p:nvSpPr>
            <p:spPr>
              <a:xfrm>
                <a:off x="4870926" y="3739716"/>
                <a:ext cx="2869072" cy="33276"/>
              </a:xfrm>
              <a:custGeom>
                <a:rect b="b" l="l" r="r" t="t"/>
                <a:pathLst>
                  <a:path extrusionOk="0" h="1272" w="109674">
                    <a:moveTo>
                      <a:pt x="637" y="0"/>
                    </a:moveTo>
                    <a:cubicBezTo>
                      <a:pt x="285" y="0"/>
                      <a:pt x="1" y="284"/>
                      <a:pt x="1" y="636"/>
                    </a:cubicBezTo>
                    <a:cubicBezTo>
                      <a:pt x="1" y="987"/>
                      <a:pt x="285" y="1271"/>
                      <a:pt x="637" y="1271"/>
                    </a:cubicBezTo>
                    <a:lnTo>
                      <a:pt x="109037" y="1271"/>
                    </a:lnTo>
                    <a:cubicBezTo>
                      <a:pt x="109388" y="1271"/>
                      <a:pt x="109674" y="987"/>
                      <a:pt x="109674" y="636"/>
                    </a:cubicBezTo>
                    <a:cubicBezTo>
                      <a:pt x="109674" y="284"/>
                      <a:pt x="109390" y="0"/>
                      <a:pt x="1090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8"/>
              <p:cNvSpPr/>
              <p:nvPr/>
            </p:nvSpPr>
            <p:spPr>
              <a:xfrm>
                <a:off x="4870926" y="3885238"/>
                <a:ext cx="2869072" cy="33328"/>
              </a:xfrm>
              <a:custGeom>
                <a:rect b="b" l="l" r="r" t="t"/>
                <a:pathLst>
                  <a:path extrusionOk="0" h="1274" w="109674">
                    <a:moveTo>
                      <a:pt x="637" y="1"/>
                    </a:moveTo>
                    <a:cubicBezTo>
                      <a:pt x="285" y="1"/>
                      <a:pt x="1" y="285"/>
                      <a:pt x="1" y="637"/>
                    </a:cubicBezTo>
                    <a:cubicBezTo>
                      <a:pt x="1" y="988"/>
                      <a:pt x="285" y="1273"/>
                      <a:pt x="637" y="1273"/>
                    </a:cubicBezTo>
                    <a:lnTo>
                      <a:pt x="109037" y="1273"/>
                    </a:lnTo>
                    <a:cubicBezTo>
                      <a:pt x="109388" y="1273"/>
                      <a:pt x="109674" y="988"/>
                      <a:pt x="109674" y="637"/>
                    </a:cubicBezTo>
                    <a:cubicBezTo>
                      <a:pt x="109674" y="286"/>
                      <a:pt x="109388" y="1"/>
                      <a:pt x="109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8"/>
              <p:cNvSpPr/>
              <p:nvPr/>
            </p:nvSpPr>
            <p:spPr>
              <a:xfrm>
                <a:off x="5095343" y="3689229"/>
                <a:ext cx="246296" cy="278395"/>
              </a:xfrm>
              <a:custGeom>
                <a:rect b="b" l="l" r="r" t="t"/>
                <a:pathLst>
                  <a:path extrusionOk="0" h="10642" w="9415">
                    <a:moveTo>
                      <a:pt x="5320" y="0"/>
                    </a:moveTo>
                    <a:cubicBezTo>
                      <a:pt x="2387" y="0"/>
                      <a:pt x="0" y="2387"/>
                      <a:pt x="0" y="5321"/>
                    </a:cubicBezTo>
                    <a:cubicBezTo>
                      <a:pt x="0" y="8255"/>
                      <a:pt x="2387" y="10641"/>
                      <a:pt x="5320" y="10641"/>
                    </a:cubicBezTo>
                    <a:cubicBezTo>
                      <a:pt x="6939" y="10641"/>
                      <a:pt x="8389" y="9913"/>
                      <a:pt x="9366" y="8768"/>
                    </a:cubicBezTo>
                    <a:lnTo>
                      <a:pt x="7375" y="8768"/>
                    </a:lnTo>
                    <a:cubicBezTo>
                      <a:pt x="6755" y="9141"/>
                      <a:pt x="6044" y="9337"/>
                      <a:pt x="5322" y="9339"/>
                    </a:cubicBezTo>
                    <a:cubicBezTo>
                      <a:pt x="3106" y="9339"/>
                      <a:pt x="1304" y="7535"/>
                      <a:pt x="1304" y="5321"/>
                    </a:cubicBezTo>
                    <a:cubicBezTo>
                      <a:pt x="1304" y="3106"/>
                      <a:pt x="3106" y="1304"/>
                      <a:pt x="5322" y="1304"/>
                    </a:cubicBezTo>
                    <a:cubicBezTo>
                      <a:pt x="6080" y="1304"/>
                      <a:pt x="6823" y="1521"/>
                      <a:pt x="7464" y="1929"/>
                    </a:cubicBezTo>
                    <a:lnTo>
                      <a:pt x="9415" y="1929"/>
                    </a:lnTo>
                    <a:cubicBezTo>
                      <a:pt x="8438" y="753"/>
                      <a:pt x="6966" y="0"/>
                      <a:pt x="53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8"/>
              <p:cNvSpPr/>
              <p:nvPr/>
            </p:nvSpPr>
            <p:spPr>
              <a:xfrm>
                <a:off x="5265768" y="3689229"/>
                <a:ext cx="246296" cy="278395"/>
              </a:xfrm>
              <a:custGeom>
                <a:rect b="b" l="l" r="r" t="t"/>
                <a:pathLst>
                  <a:path extrusionOk="0" h="10642" w="9415">
                    <a:moveTo>
                      <a:pt x="5320" y="0"/>
                    </a:moveTo>
                    <a:cubicBezTo>
                      <a:pt x="2387" y="0"/>
                      <a:pt x="1" y="2387"/>
                      <a:pt x="1" y="5321"/>
                    </a:cubicBezTo>
                    <a:cubicBezTo>
                      <a:pt x="1" y="8255"/>
                      <a:pt x="2387" y="10641"/>
                      <a:pt x="5320" y="10641"/>
                    </a:cubicBezTo>
                    <a:cubicBezTo>
                      <a:pt x="6939" y="10641"/>
                      <a:pt x="8389" y="9913"/>
                      <a:pt x="9366" y="8768"/>
                    </a:cubicBezTo>
                    <a:lnTo>
                      <a:pt x="7375" y="8768"/>
                    </a:lnTo>
                    <a:cubicBezTo>
                      <a:pt x="6755" y="9141"/>
                      <a:pt x="6044" y="9337"/>
                      <a:pt x="5322" y="9339"/>
                    </a:cubicBezTo>
                    <a:cubicBezTo>
                      <a:pt x="3106" y="9339"/>
                      <a:pt x="1303" y="7535"/>
                      <a:pt x="1303" y="5321"/>
                    </a:cubicBezTo>
                    <a:cubicBezTo>
                      <a:pt x="1303" y="3106"/>
                      <a:pt x="3106" y="1304"/>
                      <a:pt x="5322" y="1304"/>
                    </a:cubicBezTo>
                    <a:cubicBezTo>
                      <a:pt x="6080" y="1304"/>
                      <a:pt x="6823" y="1521"/>
                      <a:pt x="7464" y="1929"/>
                    </a:cubicBezTo>
                    <a:lnTo>
                      <a:pt x="9415" y="1929"/>
                    </a:lnTo>
                    <a:cubicBezTo>
                      <a:pt x="8438" y="753"/>
                      <a:pt x="6966" y="0"/>
                      <a:pt x="53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8"/>
              <p:cNvSpPr/>
              <p:nvPr/>
            </p:nvSpPr>
            <p:spPr>
              <a:xfrm>
                <a:off x="5437240" y="3689229"/>
                <a:ext cx="246323" cy="278395"/>
              </a:xfrm>
              <a:custGeom>
                <a:rect b="b" l="l" r="r" t="t"/>
                <a:pathLst>
                  <a:path extrusionOk="0" h="10642" w="9416">
                    <a:moveTo>
                      <a:pt x="5321" y="0"/>
                    </a:moveTo>
                    <a:cubicBezTo>
                      <a:pt x="2387" y="0"/>
                      <a:pt x="1" y="2387"/>
                      <a:pt x="1" y="5321"/>
                    </a:cubicBezTo>
                    <a:cubicBezTo>
                      <a:pt x="1" y="8255"/>
                      <a:pt x="2387" y="10641"/>
                      <a:pt x="5321" y="10641"/>
                    </a:cubicBezTo>
                    <a:cubicBezTo>
                      <a:pt x="6940" y="10641"/>
                      <a:pt x="8389" y="9913"/>
                      <a:pt x="9366" y="8768"/>
                    </a:cubicBezTo>
                    <a:lnTo>
                      <a:pt x="7375" y="8768"/>
                    </a:lnTo>
                    <a:cubicBezTo>
                      <a:pt x="6755" y="9141"/>
                      <a:pt x="6045" y="9337"/>
                      <a:pt x="5322" y="9339"/>
                    </a:cubicBezTo>
                    <a:cubicBezTo>
                      <a:pt x="3107" y="9339"/>
                      <a:pt x="1305" y="7535"/>
                      <a:pt x="1305" y="5321"/>
                    </a:cubicBezTo>
                    <a:cubicBezTo>
                      <a:pt x="1305" y="3106"/>
                      <a:pt x="3107" y="1304"/>
                      <a:pt x="5322" y="1304"/>
                    </a:cubicBezTo>
                    <a:cubicBezTo>
                      <a:pt x="6080" y="1304"/>
                      <a:pt x="6824" y="1521"/>
                      <a:pt x="7465" y="1929"/>
                    </a:cubicBezTo>
                    <a:lnTo>
                      <a:pt x="9415" y="1929"/>
                    </a:lnTo>
                    <a:cubicBezTo>
                      <a:pt x="8438" y="753"/>
                      <a:pt x="6966" y="0"/>
                      <a:pt x="53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8"/>
              <p:cNvSpPr/>
              <p:nvPr/>
            </p:nvSpPr>
            <p:spPr>
              <a:xfrm>
                <a:off x="5607664" y="3689229"/>
                <a:ext cx="246323" cy="278395"/>
              </a:xfrm>
              <a:custGeom>
                <a:rect b="b" l="l" r="r" t="t"/>
                <a:pathLst>
                  <a:path extrusionOk="0" h="10642" w="9416">
                    <a:moveTo>
                      <a:pt x="5321" y="0"/>
                    </a:moveTo>
                    <a:cubicBezTo>
                      <a:pt x="2387" y="0"/>
                      <a:pt x="1" y="2387"/>
                      <a:pt x="1" y="5321"/>
                    </a:cubicBezTo>
                    <a:cubicBezTo>
                      <a:pt x="1" y="8255"/>
                      <a:pt x="2387" y="10641"/>
                      <a:pt x="5321" y="10641"/>
                    </a:cubicBezTo>
                    <a:cubicBezTo>
                      <a:pt x="6940" y="10641"/>
                      <a:pt x="8389" y="9913"/>
                      <a:pt x="9366" y="8768"/>
                    </a:cubicBezTo>
                    <a:lnTo>
                      <a:pt x="7374" y="8768"/>
                    </a:lnTo>
                    <a:cubicBezTo>
                      <a:pt x="6754" y="9141"/>
                      <a:pt x="6045" y="9339"/>
                      <a:pt x="5321" y="9339"/>
                    </a:cubicBezTo>
                    <a:cubicBezTo>
                      <a:pt x="3107" y="9339"/>
                      <a:pt x="1303" y="7535"/>
                      <a:pt x="1303" y="5321"/>
                    </a:cubicBezTo>
                    <a:cubicBezTo>
                      <a:pt x="1303" y="3106"/>
                      <a:pt x="3107" y="1304"/>
                      <a:pt x="5321" y="1304"/>
                    </a:cubicBezTo>
                    <a:cubicBezTo>
                      <a:pt x="6080" y="1304"/>
                      <a:pt x="6824" y="1521"/>
                      <a:pt x="7463" y="1929"/>
                    </a:cubicBezTo>
                    <a:lnTo>
                      <a:pt x="9415" y="1929"/>
                    </a:lnTo>
                    <a:cubicBezTo>
                      <a:pt x="8438" y="753"/>
                      <a:pt x="6967" y="0"/>
                      <a:pt x="53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8"/>
              <p:cNvSpPr/>
              <p:nvPr/>
            </p:nvSpPr>
            <p:spPr>
              <a:xfrm>
                <a:off x="5779162" y="3689229"/>
                <a:ext cx="246296" cy="278395"/>
              </a:xfrm>
              <a:custGeom>
                <a:rect b="b" l="l" r="r" t="t"/>
                <a:pathLst>
                  <a:path extrusionOk="0" h="10642" w="9415">
                    <a:moveTo>
                      <a:pt x="5320" y="0"/>
                    </a:moveTo>
                    <a:cubicBezTo>
                      <a:pt x="2386" y="0"/>
                      <a:pt x="0" y="2387"/>
                      <a:pt x="0" y="5321"/>
                    </a:cubicBezTo>
                    <a:cubicBezTo>
                      <a:pt x="0" y="8255"/>
                      <a:pt x="2386" y="10641"/>
                      <a:pt x="5320" y="10641"/>
                    </a:cubicBezTo>
                    <a:cubicBezTo>
                      <a:pt x="6939" y="10641"/>
                      <a:pt x="8389" y="9913"/>
                      <a:pt x="9365" y="8768"/>
                    </a:cubicBezTo>
                    <a:lnTo>
                      <a:pt x="7375" y="8768"/>
                    </a:lnTo>
                    <a:cubicBezTo>
                      <a:pt x="6755" y="9141"/>
                      <a:pt x="6044" y="9337"/>
                      <a:pt x="5321" y="9339"/>
                    </a:cubicBezTo>
                    <a:cubicBezTo>
                      <a:pt x="3106" y="9339"/>
                      <a:pt x="1303" y="7535"/>
                      <a:pt x="1303" y="5321"/>
                    </a:cubicBezTo>
                    <a:cubicBezTo>
                      <a:pt x="1303" y="3106"/>
                      <a:pt x="3106" y="1304"/>
                      <a:pt x="5321" y="1304"/>
                    </a:cubicBezTo>
                    <a:cubicBezTo>
                      <a:pt x="6080" y="1304"/>
                      <a:pt x="6823" y="1521"/>
                      <a:pt x="7462" y="1929"/>
                    </a:cubicBezTo>
                    <a:lnTo>
                      <a:pt x="9415" y="1929"/>
                    </a:lnTo>
                    <a:cubicBezTo>
                      <a:pt x="8438" y="753"/>
                      <a:pt x="6966" y="0"/>
                      <a:pt x="53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8"/>
              <p:cNvSpPr/>
              <p:nvPr/>
            </p:nvSpPr>
            <p:spPr>
              <a:xfrm>
                <a:off x="5949535" y="3689229"/>
                <a:ext cx="246349" cy="278395"/>
              </a:xfrm>
              <a:custGeom>
                <a:rect b="b" l="l" r="r" t="t"/>
                <a:pathLst>
                  <a:path extrusionOk="0" h="10642" w="9417">
                    <a:moveTo>
                      <a:pt x="5322" y="0"/>
                    </a:moveTo>
                    <a:cubicBezTo>
                      <a:pt x="2389" y="0"/>
                      <a:pt x="1" y="2387"/>
                      <a:pt x="1" y="5321"/>
                    </a:cubicBezTo>
                    <a:cubicBezTo>
                      <a:pt x="1" y="8255"/>
                      <a:pt x="2389" y="10641"/>
                      <a:pt x="5322" y="10641"/>
                    </a:cubicBezTo>
                    <a:cubicBezTo>
                      <a:pt x="6941" y="10641"/>
                      <a:pt x="8391" y="9913"/>
                      <a:pt x="9366" y="8768"/>
                    </a:cubicBezTo>
                    <a:lnTo>
                      <a:pt x="7375" y="8768"/>
                    </a:lnTo>
                    <a:cubicBezTo>
                      <a:pt x="6755" y="9141"/>
                      <a:pt x="6046" y="9339"/>
                      <a:pt x="5322" y="9339"/>
                    </a:cubicBezTo>
                    <a:cubicBezTo>
                      <a:pt x="3107" y="9339"/>
                      <a:pt x="1305" y="7535"/>
                      <a:pt x="1305" y="5321"/>
                    </a:cubicBezTo>
                    <a:cubicBezTo>
                      <a:pt x="1305" y="3106"/>
                      <a:pt x="3108" y="1304"/>
                      <a:pt x="5322" y="1304"/>
                    </a:cubicBezTo>
                    <a:cubicBezTo>
                      <a:pt x="6082" y="1304"/>
                      <a:pt x="6825" y="1521"/>
                      <a:pt x="7464" y="1929"/>
                    </a:cubicBezTo>
                    <a:lnTo>
                      <a:pt x="9417" y="1929"/>
                    </a:lnTo>
                    <a:cubicBezTo>
                      <a:pt x="8440" y="753"/>
                      <a:pt x="6966" y="0"/>
                      <a:pt x="53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8"/>
              <p:cNvSpPr/>
              <p:nvPr/>
            </p:nvSpPr>
            <p:spPr>
              <a:xfrm>
                <a:off x="6321827" y="3739716"/>
                <a:ext cx="1418578" cy="33354"/>
              </a:xfrm>
              <a:custGeom>
                <a:rect b="b" l="l" r="r" t="t"/>
                <a:pathLst>
                  <a:path extrusionOk="0" h="1275" w="54227">
                    <a:moveTo>
                      <a:pt x="0" y="0"/>
                    </a:moveTo>
                    <a:lnTo>
                      <a:pt x="0" y="1274"/>
                    </a:lnTo>
                    <a:lnTo>
                      <a:pt x="54226" y="1274"/>
                    </a:lnTo>
                    <a:lnTo>
                      <a:pt x="542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8"/>
              <p:cNvSpPr/>
              <p:nvPr/>
            </p:nvSpPr>
            <p:spPr>
              <a:xfrm>
                <a:off x="6321827" y="3885133"/>
                <a:ext cx="1418578" cy="33354"/>
              </a:xfrm>
              <a:custGeom>
                <a:rect b="b" l="l" r="r" t="t"/>
                <a:pathLst>
                  <a:path extrusionOk="0" h="1275" w="54227">
                    <a:moveTo>
                      <a:pt x="0" y="0"/>
                    </a:moveTo>
                    <a:lnTo>
                      <a:pt x="0" y="1274"/>
                    </a:lnTo>
                    <a:lnTo>
                      <a:pt x="54226" y="1274"/>
                    </a:lnTo>
                    <a:lnTo>
                      <a:pt x="542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8"/>
              <p:cNvSpPr/>
              <p:nvPr/>
            </p:nvSpPr>
            <p:spPr>
              <a:xfrm>
                <a:off x="5720461" y="4429395"/>
                <a:ext cx="2394843" cy="497406"/>
              </a:xfrm>
              <a:custGeom>
                <a:rect b="b" l="l" r="r" t="t"/>
                <a:pathLst>
                  <a:path extrusionOk="0" h="19014" w="91546">
                    <a:moveTo>
                      <a:pt x="6337" y="0"/>
                    </a:moveTo>
                    <a:cubicBezTo>
                      <a:pt x="2852" y="0"/>
                      <a:pt x="1" y="2853"/>
                      <a:pt x="1" y="6338"/>
                    </a:cubicBezTo>
                    <a:lnTo>
                      <a:pt x="1" y="12675"/>
                    </a:lnTo>
                    <a:cubicBezTo>
                      <a:pt x="1" y="16162"/>
                      <a:pt x="2852" y="19013"/>
                      <a:pt x="6337" y="19013"/>
                    </a:cubicBezTo>
                    <a:lnTo>
                      <a:pt x="91545" y="19013"/>
                    </a:lnTo>
                    <a:cubicBezTo>
                      <a:pt x="88059" y="19013"/>
                      <a:pt x="85207" y="16162"/>
                      <a:pt x="85207" y="12675"/>
                    </a:cubicBezTo>
                    <a:lnTo>
                      <a:pt x="85207" y="6338"/>
                    </a:lnTo>
                    <a:cubicBezTo>
                      <a:pt x="85207" y="2852"/>
                      <a:pt x="88059" y="0"/>
                      <a:pt x="915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8"/>
              <p:cNvSpPr/>
              <p:nvPr/>
            </p:nvSpPr>
            <p:spPr>
              <a:xfrm>
                <a:off x="3869749" y="4375534"/>
                <a:ext cx="4217149" cy="603066"/>
              </a:xfrm>
              <a:custGeom>
                <a:rect b="b" l="l" r="r" t="t"/>
                <a:pathLst>
                  <a:path extrusionOk="0" h="23053" w="161206">
                    <a:moveTo>
                      <a:pt x="6312" y="0"/>
                    </a:moveTo>
                    <a:cubicBezTo>
                      <a:pt x="5749" y="7"/>
                      <a:pt x="5295" y="467"/>
                      <a:pt x="5295" y="1030"/>
                    </a:cubicBezTo>
                    <a:cubicBezTo>
                      <a:pt x="5295" y="1594"/>
                      <a:pt x="5749" y="2052"/>
                      <a:pt x="6312" y="2059"/>
                    </a:cubicBezTo>
                    <a:lnTo>
                      <a:pt x="6339" y="2059"/>
                    </a:lnTo>
                    <a:cubicBezTo>
                      <a:pt x="2853" y="2059"/>
                      <a:pt x="1" y="4912"/>
                      <a:pt x="1" y="8397"/>
                    </a:cubicBezTo>
                    <a:lnTo>
                      <a:pt x="1" y="14734"/>
                    </a:lnTo>
                    <a:cubicBezTo>
                      <a:pt x="1" y="18099"/>
                      <a:pt x="2659" y="20864"/>
                      <a:pt x="5978" y="21053"/>
                    </a:cubicBezTo>
                    <a:cubicBezTo>
                      <a:pt x="5502" y="21216"/>
                      <a:pt x="5214" y="21700"/>
                      <a:pt x="5297" y="22195"/>
                    </a:cubicBezTo>
                    <a:cubicBezTo>
                      <a:pt x="5380" y="22690"/>
                      <a:pt x="5808" y="23053"/>
                      <a:pt x="6309" y="23053"/>
                    </a:cubicBezTo>
                    <a:cubicBezTo>
                      <a:pt x="6310" y="23053"/>
                      <a:pt x="6311" y="23053"/>
                      <a:pt x="6312" y="23053"/>
                    </a:cubicBezTo>
                    <a:lnTo>
                      <a:pt x="160177" y="23053"/>
                    </a:lnTo>
                    <a:cubicBezTo>
                      <a:pt x="160745" y="23053"/>
                      <a:pt x="161206" y="22592"/>
                      <a:pt x="161206" y="22022"/>
                    </a:cubicBezTo>
                    <a:cubicBezTo>
                      <a:pt x="161206" y="21454"/>
                      <a:pt x="160745" y="20992"/>
                      <a:pt x="160177" y="20992"/>
                    </a:cubicBezTo>
                    <a:lnTo>
                      <a:pt x="160177" y="20993"/>
                    </a:lnTo>
                    <a:lnTo>
                      <a:pt x="98205" y="20993"/>
                    </a:lnTo>
                    <a:cubicBezTo>
                      <a:pt x="95166" y="20531"/>
                      <a:pt x="92815" y="17898"/>
                      <a:pt x="92815" y="14734"/>
                    </a:cubicBezTo>
                    <a:lnTo>
                      <a:pt x="92815" y="8397"/>
                    </a:lnTo>
                    <a:cubicBezTo>
                      <a:pt x="92815" y="4911"/>
                      <a:pt x="95667" y="2059"/>
                      <a:pt x="99152" y="2059"/>
                    </a:cubicBezTo>
                    <a:lnTo>
                      <a:pt x="160175" y="2059"/>
                    </a:lnTo>
                    <a:cubicBezTo>
                      <a:pt x="160739" y="2052"/>
                      <a:pt x="161192" y="1594"/>
                      <a:pt x="161192" y="1030"/>
                    </a:cubicBezTo>
                    <a:cubicBezTo>
                      <a:pt x="161192" y="467"/>
                      <a:pt x="160739" y="7"/>
                      <a:pt x="1601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8"/>
              <p:cNvSpPr/>
              <p:nvPr/>
            </p:nvSpPr>
            <p:spPr>
              <a:xfrm>
                <a:off x="6903705" y="4547005"/>
                <a:ext cx="211085" cy="214512"/>
              </a:xfrm>
              <a:custGeom>
                <a:rect b="b" l="l" r="r" t="t"/>
                <a:pathLst>
                  <a:path extrusionOk="0" h="8200" w="8069">
                    <a:moveTo>
                      <a:pt x="0" y="0"/>
                    </a:moveTo>
                    <a:cubicBezTo>
                      <a:pt x="0" y="681"/>
                      <a:pt x="2334" y="525"/>
                      <a:pt x="2334" y="5916"/>
                    </a:cubicBezTo>
                    <a:lnTo>
                      <a:pt x="2334" y="8200"/>
                    </a:lnTo>
                    <a:lnTo>
                      <a:pt x="5008" y="5293"/>
                    </a:lnTo>
                    <a:lnTo>
                      <a:pt x="7764" y="8200"/>
                    </a:lnTo>
                    <a:lnTo>
                      <a:pt x="7764" y="5604"/>
                    </a:lnTo>
                    <a:cubicBezTo>
                      <a:pt x="7764" y="5604"/>
                      <a:pt x="8069" y="0"/>
                      <a:pt x="55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8"/>
              <p:cNvSpPr/>
              <p:nvPr/>
            </p:nvSpPr>
            <p:spPr>
              <a:xfrm>
                <a:off x="6224673" y="4376528"/>
                <a:ext cx="1886633" cy="602072"/>
              </a:xfrm>
              <a:custGeom>
                <a:rect b="b" l="l" r="r" t="t"/>
                <a:pathLst>
                  <a:path extrusionOk="0" h="23015" w="72119">
                    <a:moveTo>
                      <a:pt x="6878" y="1"/>
                    </a:moveTo>
                    <a:cubicBezTo>
                      <a:pt x="3671" y="1"/>
                      <a:pt x="3" y="1651"/>
                      <a:pt x="3" y="8340"/>
                    </a:cubicBezTo>
                    <a:lnTo>
                      <a:pt x="3" y="14677"/>
                    </a:lnTo>
                    <a:cubicBezTo>
                      <a:pt x="0" y="20057"/>
                      <a:pt x="3671" y="23015"/>
                      <a:pt x="6878" y="23015"/>
                    </a:cubicBezTo>
                    <a:lnTo>
                      <a:pt x="71076" y="23015"/>
                    </a:lnTo>
                    <a:cubicBezTo>
                      <a:pt x="71650" y="23015"/>
                      <a:pt x="72118" y="22552"/>
                      <a:pt x="72118" y="21986"/>
                    </a:cubicBezTo>
                    <a:cubicBezTo>
                      <a:pt x="72118" y="21419"/>
                      <a:pt x="71650" y="20955"/>
                      <a:pt x="71076" y="20955"/>
                    </a:cubicBezTo>
                    <a:lnTo>
                      <a:pt x="8340" y="20955"/>
                    </a:lnTo>
                    <a:cubicBezTo>
                      <a:pt x="5237" y="20550"/>
                      <a:pt x="2819" y="17885"/>
                      <a:pt x="2819" y="14677"/>
                    </a:cubicBezTo>
                    <a:lnTo>
                      <a:pt x="2819" y="8340"/>
                    </a:lnTo>
                    <a:cubicBezTo>
                      <a:pt x="2819" y="5130"/>
                      <a:pt x="5240" y="2463"/>
                      <a:pt x="8344" y="2060"/>
                    </a:cubicBezTo>
                    <a:lnTo>
                      <a:pt x="71076" y="2060"/>
                    </a:lnTo>
                    <a:cubicBezTo>
                      <a:pt x="71650" y="2060"/>
                      <a:pt x="72118" y="1596"/>
                      <a:pt x="72118" y="1031"/>
                    </a:cubicBezTo>
                    <a:cubicBezTo>
                      <a:pt x="72118" y="465"/>
                      <a:pt x="71650" y="1"/>
                      <a:pt x="710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8"/>
              <p:cNvSpPr/>
              <p:nvPr/>
            </p:nvSpPr>
            <p:spPr>
              <a:xfrm>
                <a:off x="3869749" y="4760096"/>
                <a:ext cx="2551542" cy="218148"/>
              </a:xfrm>
              <a:custGeom>
                <a:rect b="b" l="l" r="r" t="t"/>
                <a:pathLst>
                  <a:path extrusionOk="0" h="8339" w="97536">
                    <a:moveTo>
                      <a:pt x="90661" y="0"/>
                    </a:moveTo>
                    <a:lnTo>
                      <a:pt x="1" y="21"/>
                    </a:lnTo>
                    <a:cubicBezTo>
                      <a:pt x="1" y="3384"/>
                      <a:pt x="2659" y="6150"/>
                      <a:pt x="5978" y="6340"/>
                    </a:cubicBezTo>
                    <a:cubicBezTo>
                      <a:pt x="5575" y="6480"/>
                      <a:pt x="5283" y="6860"/>
                      <a:pt x="5283" y="7308"/>
                    </a:cubicBezTo>
                    <a:cubicBezTo>
                      <a:pt x="5285" y="7876"/>
                      <a:pt x="5744" y="8337"/>
                      <a:pt x="6312" y="8338"/>
                    </a:cubicBezTo>
                    <a:lnTo>
                      <a:pt x="97536" y="8338"/>
                    </a:lnTo>
                    <a:cubicBezTo>
                      <a:pt x="94329" y="8338"/>
                      <a:pt x="90658" y="5381"/>
                      <a:pt x="906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8"/>
              <p:cNvSpPr/>
              <p:nvPr/>
            </p:nvSpPr>
            <p:spPr>
              <a:xfrm>
                <a:off x="5552522" y="3963793"/>
                <a:ext cx="2394843" cy="364775"/>
              </a:xfrm>
              <a:custGeom>
                <a:rect b="b" l="l" r="r" t="t"/>
                <a:pathLst>
                  <a:path extrusionOk="0" h="13944" w="91546">
                    <a:moveTo>
                      <a:pt x="6339" y="1"/>
                    </a:moveTo>
                    <a:cubicBezTo>
                      <a:pt x="2852" y="1"/>
                      <a:pt x="1" y="2853"/>
                      <a:pt x="1" y="6339"/>
                    </a:cubicBezTo>
                    <a:lnTo>
                      <a:pt x="1" y="7606"/>
                    </a:lnTo>
                    <a:cubicBezTo>
                      <a:pt x="1" y="11092"/>
                      <a:pt x="2852" y="13944"/>
                      <a:pt x="6339" y="13944"/>
                    </a:cubicBezTo>
                    <a:lnTo>
                      <a:pt x="91545" y="13944"/>
                    </a:lnTo>
                    <a:cubicBezTo>
                      <a:pt x="88060" y="13944"/>
                      <a:pt x="85208" y="11092"/>
                      <a:pt x="85208" y="7606"/>
                    </a:cubicBezTo>
                    <a:lnTo>
                      <a:pt x="85208" y="6339"/>
                    </a:lnTo>
                    <a:cubicBezTo>
                      <a:pt x="85208" y="2853"/>
                      <a:pt x="88060" y="1"/>
                      <a:pt x="915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8"/>
              <p:cNvSpPr/>
              <p:nvPr/>
            </p:nvSpPr>
            <p:spPr>
              <a:xfrm>
                <a:off x="4036381" y="3914405"/>
                <a:ext cx="3930749" cy="462169"/>
              </a:xfrm>
              <a:custGeom>
                <a:rect b="b" l="l" r="r" t="t"/>
                <a:pathLst>
                  <a:path extrusionOk="0" h="17667" w="150258">
                    <a:moveTo>
                      <a:pt x="149300" y="1"/>
                    </a:moveTo>
                    <a:cubicBezTo>
                      <a:pt x="149295" y="1"/>
                      <a:pt x="149289" y="1"/>
                      <a:pt x="149284" y="1"/>
                    </a:cubicBezTo>
                    <a:lnTo>
                      <a:pt x="5995" y="1"/>
                    </a:lnTo>
                    <a:cubicBezTo>
                      <a:pt x="5994" y="1"/>
                      <a:pt x="5993" y="1"/>
                      <a:pt x="5992" y="1"/>
                    </a:cubicBezTo>
                    <a:cubicBezTo>
                      <a:pt x="5510" y="1"/>
                      <a:pt x="5103" y="360"/>
                      <a:pt x="5043" y="839"/>
                    </a:cubicBezTo>
                    <a:cubicBezTo>
                      <a:pt x="4984" y="1320"/>
                      <a:pt x="5292" y="1769"/>
                      <a:pt x="5762" y="1886"/>
                    </a:cubicBezTo>
                    <a:cubicBezTo>
                      <a:pt x="2580" y="1962"/>
                      <a:pt x="0" y="4582"/>
                      <a:pt x="0" y="7781"/>
                    </a:cubicBezTo>
                    <a:lnTo>
                      <a:pt x="0" y="9882"/>
                    </a:lnTo>
                    <a:cubicBezTo>
                      <a:pt x="0" y="13086"/>
                      <a:pt x="2589" y="15709"/>
                      <a:pt x="5778" y="15777"/>
                    </a:cubicBezTo>
                    <a:cubicBezTo>
                      <a:pt x="5302" y="15887"/>
                      <a:pt x="4987" y="16336"/>
                      <a:pt x="5043" y="16819"/>
                    </a:cubicBezTo>
                    <a:cubicBezTo>
                      <a:pt x="5098" y="17303"/>
                      <a:pt x="5507" y="17667"/>
                      <a:pt x="5993" y="17667"/>
                    </a:cubicBezTo>
                    <a:cubicBezTo>
                      <a:pt x="5994" y="17667"/>
                      <a:pt x="5995" y="17667"/>
                      <a:pt x="5996" y="17667"/>
                    </a:cubicBezTo>
                    <a:lnTo>
                      <a:pt x="149286" y="17667"/>
                    </a:lnTo>
                    <a:cubicBezTo>
                      <a:pt x="149290" y="17667"/>
                      <a:pt x="149295" y="17667"/>
                      <a:pt x="149299" y="17667"/>
                    </a:cubicBezTo>
                    <a:cubicBezTo>
                      <a:pt x="149828" y="17667"/>
                      <a:pt x="150258" y="17238"/>
                      <a:pt x="150258" y="16708"/>
                    </a:cubicBezTo>
                    <a:cubicBezTo>
                      <a:pt x="150258" y="16178"/>
                      <a:pt x="149828" y="15749"/>
                      <a:pt x="149299" y="15749"/>
                    </a:cubicBezTo>
                    <a:cubicBezTo>
                      <a:pt x="149295" y="15749"/>
                      <a:pt x="149290" y="15749"/>
                      <a:pt x="149286" y="15749"/>
                    </a:cubicBezTo>
                    <a:lnTo>
                      <a:pt x="91711" y="15749"/>
                    </a:lnTo>
                    <a:cubicBezTo>
                      <a:pt x="88757" y="15435"/>
                      <a:pt x="86433" y="12916"/>
                      <a:pt x="86433" y="9880"/>
                    </a:cubicBezTo>
                    <a:lnTo>
                      <a:pt x="86433" y="7781"/>
                    </a:lnTo>
                    <a:cubicBezTo>
                      <a:pt x="86433" y="4757"/>
                      <a:pt x="88738" y="2249"/>
                      <a:pt x="91676" y="1919"/>
                    </a:cubicBezTo>
                    <a:lnTo>
                      <a:pt x="149284" y="1919"/>
                    </a:lnTo>
                    <a:cubicBezTo>
                      <a:pt x="149289" y="1919"/>
                      <a:pt x="149293" y="1919"/>
                      <a:pt x="149298" y="1919"/>
                    </a:cubicBezTo>
                    <a:cubicBezTo>
                      <a:pt x="149827" y="1919"/>
                      <a:pt x="150256" y="1489"/>
                      <a:pt x="150256" y="960"/>
                    </a:cubicBezTo>
                    <a:cubicBezTo>
                      <a:pt x="150256" y="430"/>
                      <a:pt x="149828" y="1"/>
                      <a:pt x="149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8"/>
              <p:cNvSpPr/>
              <p:nvPr/>
            </p:nvSpPr>
            <p:spPr>
              <a:xfrm>
                <a:off x="6237701" y="3914405"/>
                <a:ext cx="1729856" cy="462169"/>
              </a:xfrm>
              <a:custGeom>
                <a:rect b="b" l="l" r="r" t="t"/>
                <a:pathLst>
                  <a:path extrusionOk="0" h="17667" w="66126">
                    <a:moveTo>
                      <a:pt x="4388" y="1"/>
                    </a:moveTo>
                    <a:cubicBezTo>
                      <a:pt x="3860" y="2"/>
                      <a:pt x="3430" y="430"/>
                      <a:pt x="3429" y="960"/>
                    </a:cubicBezTo>
                    <a:cubicBezTo>
                      <a:pt x="3430" y="1120"/>
                      <a:pt x="3472" y="1278"/>
                      <a:pt x="3552" y="1418"/>
                    </a:cubicBezTo>
                    <a:cubicBezTo>
                      <a:pt x="1411" y="2912"/>
                      <a:pt x="0" y="5384"/>
                      <a:pt x="0" y="8178"/>
                    </a:cubicBezTo>
                    <a:lnTo>
                      <a:pt x="0" y="9469"/>
                    </a:lnTo>
                    <a:cubicBezTo>
                      <a:pt x="0" y="12264"/>
                      <a:pt x="1413" y="14739"/>
                      <a:pt x="3555" y="16233"/>
                    </a:cubicBezTo>
                    <a:cubicBezTo>
                      <a:pt x="3474" y="16375"/>
                      <a:pt x="3430" y="16535"/>
                      <a:pt x="3429" y="16699"/>
                    </a:cubicBezTo>
                    <a:cubicBezTo>
                      <a:pt x="3430" y="17227"/>
                      <a:pt x="3860" y="17656"/>
                      <a:pt x="4388" y="17658"/>
                    </a:cubicBezTo>
                    <a:lnTo>
                      <a:pt x="7244" y="17658"/>
                    </a:lnTo>
                    <a:cubicBezTo>
                      <a:pt x="7262" y="17659"/>
                      <a:pt x="7281" y="17665"/>
                      <a:pt x="7301" y="17667"/>
                    </a:cubicBezTo>
                    <a:lnTo>
                      <a:pt x="64337" y="17667"/>
                    </a:lnTo>
                    <a:cubicBezTo>
                      <a:pt x="64356" y="17665"/>
                      <a:pt x="64374" y="17659"/>
                      <a:pt x="64393" y="17658"/>
                    </a:cubicBezTo>
                    <a:lnTo>
                      <a:pt x="65165" y="17658"/>
                    </a:lnTo>
                    <a:cubicBezTo>
                      <a:pt x="65437" y="17656"/>
                      <a:pt x="65696" y="17539"/>
                      <a:pt x="65875" y="17335"/>
                    </a:cubicBezTo>
                    <a:cubicBezTo>
                      <a:pt x="65878" y="17335"/>
                      <a:pt x="65880" y="17335"/>
                      <a:pt x="65883" y="17334"/>
                    </a:cubicBezTo>
                    <a:cubicBezTo>
                      <a:pt x="65890" y="17326"/>
                      <a:pt x="65893" y="17316"/>
                      <a:pt x="65899" y="17307"/>
                    </a:cubicBezTo>
                    <a:cubicBezTo>
                      <a:pt x="65963" y="17231"/>
                      <a:pt x="66017" y="17145"/>
                      <a:pt x="66054" y="17054"/>
                    </a:cubicBezTo>
                    <a:cubicBezTo>
                      <a:pt x="66057" y="17047"/>
                      <a:pt x="66058" y="17039"/>
                      <a:pt x="66061" y="17032"/>
                    </a:cubicBezTo>
                    <a:cubicBezTo>
                      <a:pt x="66101" y="16926"/>
                      <a:pt x="66124" y="16812"/>
                      <a:pt x="66125" y="16697"/>
                    </a:cubicBezTo>
                    <a:cubicBezTo>
                      <a:pt x="66122" y="16170"/>
                      <a:pt x="65694" y="15740"/>
                      <a:pt x="65165" y="15740"/>
                    </a:cubicBezTo>
                    <a:lnTo>
                      <a:pt x="7528" y="15740"/>
                    </a:lnTo>
                    <a:cubicBezTo>
                      <a:pt x="4602" y="15396"/>
                      <a:pt x="2312" y="12896"/>
                      <a:pt x="2312" y="9880"/>
                    </a:cubicBezTo>
                    <a:lnTo>
                      <a:pt x="2312" y="7781"/>
                    </a:lnTo>
                    <a:cubicBezTo>
                      <a:pt x="2312" y="4757"/>
                      <a:pt x="4617" y="2249"/>
                      <a:pt x="7555" y="1919"/>
                    </a:cubicBezTo>
                    <a:lnTo>
                      <a:pt x="65165" y="1919"/>
                    </a:lnTo>
                    <a:cubicBezTo>
                      <a:pt x="65694" y="1917"/>
                      <a:pt x="66122" y="1488"/>
                      <a:pt x="66124" y="958"/>
                    </a:cubicBezTo>
                    <a:cubicBezTo>
                      <a:pt x="66122" y="924"/>
                      <a:pt x="66119" y="890"/>
                      <a:pt x="66113" y="856"/>
                    </a:cubicBezTo>
                    <a:cubicBezTo>
                      <a:pt x="66113" y="851"/>
                      <a:pt x="66113" y="848"/>
                      <a:pt x="66112" y="844"/>
                    </a:cubicBezTo>
                    <a:cubicBezTo>
                      <a:pt x="66101" y="744"/>
                      <a:pt x="66073" y="646"/>
                      <a:pt x="66032" y="555"/>
                    </a:cubicBezTo>
                    <a:cubicBezTo>
                      <a:pt x="65929" y="307"/>
                      <a:pt x="65722" y="57"/>
                      <a:pt x="65363" y="20"/>
                    </a:cubicBezTo>
                    <a:cubicBezTo>
                      <a:pt x="65354" y="19"/>
                      <a:pt x="65345" y="19"/>
                      <a:pt x="65336" y="17"/>
                    </a:cubicBezTo>
                    <a:cubicBezTo>
                      <a:pt x="65318" y="16"/>
                      <a:pt x="65302" y="10"/>
                      <a:pt x="65281" y="10"/>
                    </a:cubicBezTo>
                    <a:lnTo>
                      <a:pt x="65260" y="10"/>
                    </a:lnTo>
                    <a:cubicBezTo>
                      <a:pt x="65229" y="5"/>
                      <a:pt x="65197" y="2"/>
                      <a:pt x="65166" y="1"/>
                    </a:cubicBezTo>
                    <a:close/>
                  </a:path>
                </a:pathLst>
              </a:custGeom>
              <a:solidFill>
                <a:srgbClr val="103440">
                  <a:alpha val="1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8"/>
              <p:cNvSpPr/>
              <p:nvPr/>
            </p:nvSpPr>
            <p:spPr>
              <a:xfrm>
                <a:off x="4042083" y="4213506"/>
                <a:ext cx="2387728" cy="162715"/>
              </a:xfrm>
              <a:custGeom>
                <a:rect b="b" l="l" r="r" t="t"/>
                <a:pathLst>
                  <a:path extrusionOk="0" h="6220" w="91274">
                    <a:moveTo>
                      <a:pt x="1" y="0"/>
                    </a:moveTo>
                    <a:cubicBezTo>
                      <a:pt x="682" y="2452"/>
                      <a:pt x="2910" y="4273"/>
                      <a:pt x="5558" y="4330"/>
                    </a:cubicBezTo>
                    <a:cubicBezTo>
                      <a:pt x="5084" y="4440"/>
                      <a:pt x="4769" y="4889"/>
                      <a:pt x="4825" y="5372"/>
                    </a:cubicBezTo>
                    <a:cubicBezTo>
                      <a:pt x="4880" y="5854"/>
                      <a:pt x="5289" y="6219"/>
                      <a:pt x="5774" y="6219"/>
                    </a:cubicBezTo>
                    <a:cubicBezTo>
                      <a:pt x="5775" y="6219"/>
                      <a:pt x="5776" y="6219"/>
                      <a:pt x="5777" y="6219"/>
                    </a:cubicBezTo>
                    <a:lnTo>
                      <a:pt x="91272" y="6219"/>
                    </a:lnTo>
                    <a:lnTo>
                      <a:pt x="91273" y="4261"/>
                    </a:lnTo>
                    <a:cubicBezTo>
                      <a:pt x="88948" y="3921"/>
                      <a:pt x="87049" y="2226"/>
                      <a:pt x="86432" y="0"/>
                    </a:cubicBezTo>
                    <a:close/>
                  </a:path>
                </a:pathLst>
              </a:custGeom>
              <a:solidFill>
                <a:srgbClr val="103440">
                  <a:alpha val="1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8"/>
              <p:cNvSpPr/>
              <p:nvPr/>
            </p:nvSpPr>
            <p:spPr>
              <a:xfrm>
                <a:off x="6069761" y="2237462"/>
                <a:ext cx="496464" cy="291265"/>
              </a:xfrm>
              <a:custGeom>
                <a:rect b="b" l="l" r="r" t="t"/>
                <a:pathLst>
                  <a:path extrusionOk="0" h="11134" w="18978">
                    <a:moveTo>
                      <a:pt x="18523" y="1670"/>
                    </a:moveTo>
                    <a:cubicBezTo>
                      <a:pt x="18773" y="1876"/>
                      <a:pt x="18923" y="2025"/>
                      <a:pt x="18978" y="2051"/>
                    </a:cubicBezTo>
                    <a:cubicBezTo>
                      <a:pt x="18978" y="2051"/>
                      <a:pt x="18827" y="1833"/>
                      <a:pt x="18523" y="1670"/>
                    </a:cubicBezTo>
                    <a:close/>
                    <a:moveTo>
                      <a:pt x="13658" y="0"/>
                    </a:moveTo>
                    <a:cubicBezTo>
                      <a:pt x="12395" y="0"/>
                      <a:pt x="10889" y="259"/>
                      <a:pt x="9120" y="960"/>
                    </a:cubicBezTo>
                    <a:cubicBezTo>
                      <a:pt x="2500" y="3587"/>
                      <a:pt x="0" y="6011"/>
                      <a:pt x="555" y="9404"/>
                    </a:cubicBezTo>
                    <a:cubicBezTo>
                      <a:pt x="772" y="10730"/>
                      <a:pt x="1340" y="11134"/>
                      <a:pt x="1952" y="11134"/>
                    </a:cubicBezTo>
                    <a:cubicBezTo>
                      <a:pt x="2906" y="11134"/>
                      <a:pt x="3967" y="10151"/>
                      <a:pt x="3967" y="10151"/>
                    </a:cubicBezTo>
                    <a:cubicBezTo>
                      <a:pt x="4328" y="10147"/>
                      <a:pt x="10546" y="9769"/>
                      <a:pt x="13949" y="4728"/>
                    </a:cubicBezTo>
                    <a:cubicBezTo>
                      <a:pt x="15705" y="2127"/>
                      <a:pt x="16988" y="1497"/>
                      <a:pt x="17818" y="1497"/>
                    </a:cubicBezTo>
                    <a:cubicBezTo>
                      <a:pt x="18108" y="1497"/>
                      <a:pt x="18342" y="1574"/>
                      <a:pt x="18523" y="1670"/>
                    </a:cubicBezTo>
                    <a:lnTo>
                      <a:pt x="18523" y="1670"/>
                    </a:lnTo>
                    <a:cubicBezTo>
                      <a:pt x="17799" y="1075"/>
                      <a:pt x="16232" y="0"/>
                      <a:pt x="136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8"/>
              <p:cNvSpPr/>
              <p:nvPr/>
            </p:nvSpPr>
            <p:spPr>
              <a:xfrm>
                <a:off x="5826693" y="2154669"/>
                <a:ext cx="288231" cy="465465"/>
              </a:xfrm>
              <a:custGeom>
                <a:rect b="b" l="l" r="r" t="t"/>
                <a:pathLst>
                  <a:path extrusionOk="0" h="17793" w="11018">
                    <a:moveTo>
                      <a:pt x="1990" y="1"/>
                    </a:moveTo>
                    <a:cubicBezTo>
                      <a:pt x="1476" y="1"/>
                      <a:pt x="465" y="700"/>
                      <a:pt x="465" y="700"/>
                    </a:cubicBezTo>
                    <a:cubicBezTo>
                      <a:pt x="465" y="700"/>
                      <a:pt x="0" y="1091"/>
                      <a:pt x="635" y="2165"/>
                    </a:cubicBezTo>
                    <a:cubicBezTo>
                      <a:pt x="1329" y="3343"/>
                      <a:pt x="6875" y="8620"/>
                      <a:pt x="8576" y="14970"/>
                    </a:cubicBezTo>
                    <a:cubicBezTo>
                      <a:pt x="9142" y="17087"/>
                      <a:pt x="9603" y="17793"/>
                      <a:pt x="9964" y="17793"/>
                    </a:cubicBezTo>
                    <a:cubicBezTo>
                      <a:pt x="10687" y="17793"/>
                      <a:pt x="11017" y="14973"/>
                      <a:pt x="11017" y="14973"/>
                    </a:cubicBezTo>
                    <a:cubicBezTo>
                      <a:pt x="10968" y="14729"/>
                      <a:pt x="7932" y="3469"/>
                      <a:pt x="2132" y="25"/>
                    </a:cubicBezTo>
                    <a:cubicBezTo>
                      <a:pt x="2091" y="8"/>
                      <a:pt x="2043" y="1"/>
                      <a:pt x="19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8"/>
              <p:cNvSpPr/>
              <p:nvPr/>
            </p:nvSpPr>
            <p:spPr>
              <a:xfrm>
                <a:off x="5925625" y="2501903"/>
                <a:ext cx="791628" cy="1071304"/>
              </a:xfrm>
              <a:custGeom>
                <a:rect b="b" l="l" r="r" t="t"/>
                <a:pathLst>
                  <a:path extrusionOk="0" h="40952" w="30261">
                    <a:moveTo>
                      <a:pt x="16118" y="0"/>
                    </a:moveTo>
                    <a:cubicBezTo>
                      <a:pt x="12591" y="0"/>
                      <a:pt x="9081" y="1768"/>
                      <a:pt x="6242" y="5010"/>
                    </a:cubicBezTo>
                    <a:cubicBezTo>
                      <a:pt x="3126" y="8569"/>
                      <a:pt x="1074" y="13612"/>
                      <a:pt x="537" y="19029"/>
                    </a:cubicBezTo>
                    <a:cubicBezTo>
                      <a:pt x="0" y="24446"/>
                      <a:pt x="1022" y="29794"/>
                      <a:pt x="3380" y="33895"/>
                    </a:cubicBezTo>
                    <a:cubicBezTo>
                      <a:pt x="5736" y="37997"/>
                      <a:pt x="9236" y="40517"/>
                      <a:pt x="13106" y="40901"/>
                    </a:cubicBezTo>
                    <a:cubicBezTo>
                      <a:pt x="13452" y="40935"/>
                      <a:pt x="13797" y="40952"/>
                      <a:pt x="14143" y="40952"/>
                    </a:cubicBezTo>
                    <a:cubicBezTo>
                      <a:pt x="17670" y="40952"/>
                      <a:pt x="21180" y="39183"/>
                      <a:pt x="24019" y="35941"/>
                    </a:cubicBezTo>
                    <a:cubicBezTo>
                      <a:pt x="27136" y="32381"/>
                      <a:pt x="29188" y="27340"/>
                      <a:pt x="29724" y="21922"/>
                    </a:cubicBezTo>
                    <a:cubicBezTo>
                      <a:pt x="30261" y="16506"/>
                      <a:pt x="29240" y="11158"/>
                      <a:pt x="26882" y="7056"/>
                    </a:cubicBezTo>
                    <a:cubicBezTo>
                      <a:pt x="24525" y="2953"/>
                      <a:pt x="21025" y="435"/>
                      <a:pt x="17155" y="51"/>
                    </a:cubicBezTo>
                    <a:cubicBezTo>
                      <a:pt x="16810" y="17"/>
                      <a:pt x="16464" y="0"/>
                      <a:pt x="161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8"/>
              <p:cNvSpPr/>
              <p:nvPr/>
            </p:nvSpPr>
            <p:spPr>
              <a:xfrm>
                <a:off x="5540436" y="2510587"/>
                <a:ext cx="797226" cy="1069682"/>
              </a:xfrm>
              <a:custGeom>
                <a:rect b="b" l="l" r="r" t="t"/>
                <a:pathLst>
                  <a:path extrusionOk="0" h="40890" w="30475">
                    <a:moveTo>
                      <a:pt x="13968" y="1"/>
                    </a:moveTo>
                    <a:cubicBezTo>
                      <a:pt x="13524" y="1"/>
                      <a:pt x="13079" y="29"/>
                      <a:pt x="12636" y="85"/>
                    </a:cubicBezTo>
                    <a:cubicBezTo>
                      <a:pt x="8778" y="579"/>
                      <a:pt x="5353" y="3195"/>
                      <a:pt x="3112" y="7363"/>
                    </a:cubicBezTo>
                    <a:cubicBezTo>
                      <a:pt x="872" y="11529"/>
                      <a:pt x="0" y="16904"/>
                      <a:pt x="690" y="22304"/>
                    </a:cubicBezTo>
                    <a:cubicBezTo>
                      <a:pt x="1380" y="27704"/>
                      <a:pt x="3575" y="32686"/>
                      <a:pt x="6790" y="36156"/>
                    </a:cubicBezTo>
                    <a:cubicBezTo>
                      <a:pt x="9637" y="39226"/>
                      <a:pt x="13078" y="40890"/>
                      <a:pt x="16507" y="40890"/>
                    </a:cubicBezTo>
                    <a:cubicBezTo>
                      <a:pt x="16951" y="40890"/>
                      <a:pt x="17396" y="40862"/>
                      <a:pt x="17839" y="40805"/>
                    </a:cubicBezTo>
                    <a:cubicBezTo>
                      <a:pt x="21697" y="40311"/>
                      <a:pt x="25123" y="37695"/>
                      <a:pt x="27363" y="33527"/>
                    </a:cubicBezTo>
                    <a:cubicBezTo>
                      <a:pt x="29604" y="29361"/>
                      <a:pt x="30475" y="23987"/>
                      <a:pt x="29785" y="18587"/>
                    </a:cubicBezTo>
                    <a:cubicBezTo>
                      <a:pt x="29095" y="13187"/>
                      <a:pt x="26901" y="8204"/>
                      <a:pt x="23685" y="4734"/>
                    </a:cubicBezTo>
                    <a:cubicBezTo>
                      <a:pt x="20838" y="1664"/>
                      <a:pt x="17397" y="1"/>
                      <a:pt x="139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8"/>
              <p:cNvSpPr/>
              <p:nvPr/>
            </p:nvSpPr>
            <p:spPr>
              <a:xfrm>
                <a:off x="5930883" y="2472500"/>
                <a:ext cx="390098" cy="488957"/>
              </a:xfrm>
              <a:custGeom>
                <a:rect b="b" l="l" r="r" t="t"/>
                <a:pathLst>
                  <a:path extrusionOk="0" h="18691" w="14912">
                    <a:moveTo>
                      <a:pt x="7409" y="0"/>
                    </a:moveTo>
                    <a:cubicBezTo>
                      <a:pt x="7380" y="0"/>
                      <a:pt x="7352" y="0"/>
                      <a:pt x="7324" y="1"/>
                    </a:cubicBezTo>
                    <a:cubicBezTo>
                      <a:pt x="5356" y="29"/>
                      <a:pt x="3482" y="1040"/>
                      <a:pt x="2116" y="2812"/>
                    </a:cubicBezTo>
                    <a:cubicBezTo>
                      <a:pt x="748" y="4584"/>
                      <a:pt x="0" y="6972"/>
                      <a:pt x="36" y="9451"/>
                    </a:cubicBezTo>
                    <a:cubicBezTo>
                      <a:pt x="70" y="11929"/>
                      <a:pt x="886" y="14295"/>
                      <a:pt x="2302" y="16027"/>
                    </a:cubicBezTo>
                    <a:cubicBezTo>
                      <a:pt x="3698" y="17735"/>
                      <a:pt x="5566" y="18690"/>
                      <a:pt x="7504" y="18690"/>
                    </a:cubicBezTo>
                    <a:cubicBezTo>
                      <a:pt x="7532" y="18690"/>
                      <a:pt x="7560" y="18690"/>
                      <a:pt x="7589" y="18690"/>
                    </a:cubicBezTo>
                    <a:cubicBezTo>
                      <a:pt x="9556" y="18661"/>
                      <a:pt x="11429" y="17650"/>
                      <a:pt x="12797" y="15878"/>
                    </a:cubicBezTo>
                    <a:cubicBezTo>
                      <a:pt x="14163" y="14107"/>
                      <a:pt x="14911" y="11718"/>
                      <a:pt x="14877" y="9241"/>
                    </a:cubicBezTo>
                    <a:cubicBezTo>
                      <a:pt x="14841" y="6763"/>
                      <a:pt x="14026" y="4397"/>
                      <a:pt x="12610" y="2664"/>
                    </a:cubicBezTo>
                    <a:cubicBezTo>
                      <a:pt x="11214" y="956"/>
                      <a:pt x="9347" y="0"/>
                      <a:pt x="74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8"/>
              <p:cNvSpPr/>
              <p:nvPr/>
            </p:nvSpPr>
            <p:spPr>
              <a:xfrm>
                <a:off x="5173951" y="3345658"/>
                <a:ext cx="126824" cy="110552"/>
              </a:xfrm>
              <a:custGeom>
                <a:rect b="b" l="l" r="r" t="t"/>
                <a:pathLst>
                  <a:path extrusionOk="0" h="4226" w="4848">
                    <a:moveTo>
                      <a:pt x="87" y="0"/>
                    </a:moveTo>
                    <a:cubicBezTo>
                      <a:pt x="0" y="0"/>
                      <a:pt x="638" y="3628"/>
                      <a:pt x="638" y="3628"/>
                    </a:cubicBezTo>
                    <a:lnTo>
                      <a:pt x="4212" y="4225"/>
                    </a:lnTo>
                    <a:lnTo>
                      <a:pt x="4847" y="492"/>
                    </a:lnTo>
                    <a:cubicBezTo>
                      <a:pt x="4847" y="492"/>
                      <a:pt x="174" y="0"/>
                      <a:pt x="87"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8"/>
              <p:cNvSpPr/>
              <p:nvPr/>
            </p:nvSpPr>
            <p:spPr>
              <a:xfrm>
                <a:off x="5615015" y="3275029"/>
                <a:ext cx="126719" cy="104012"/>
              </a:xfrm>
              <a:custGeom>
                <a:rect b="b" l="l" r="r" t="t"/>
                <a:pathLst>
                  <a:path extrusionOk="0" h="3976" w="4844">
                    <a:moveTo>
                      <a:pt x="3715" y="0"/>
                    </a:moveTo>
                    <a:lnTo>
                      <a:pt x="1" y="1161"/>
                    </a:lnTo>
                    <a:lnTo>
                      <a:pt x="2236" y="3976"/>
                    </a:lnTo>
                    <a:lnTo>
                      <a:pt x="4843" y="2930"/>
                    </a:lnTo>
                    <a:cubicBezTo>
                      <a:pt x="4843" y="2930"/>
                      <a:pt x="3715" y="116"/>
                      <a:pt x="3715"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8"/>
              <p:cNvSpPr/>
              <p:nvPr/>
            </p:nvSpPr>
            <p:spPr>
              <a:xfrm>
                <a:off x="5116140" y="2230792"/>
                <a:ext cx="633307" cy="1163466"/>
              </a:xfrm>
              <a:custGeom>
                <a:rect b="b" l="l" r="r" t="t"/>
                <a:pathLst>
                  <a:path extrusionOk="0" h="44475" w="24209">
                    <a:moveTo>
                      <a:pt x="9072" y="0"/>
                    </a:moveTo>
                    <a:cubicBezTo>
                      <a:pt x="5343" y="0"/>
                      <a:pt x="2698" y="1700"/>
                      <a:pt x="2698" y="1700"/>
                    </a:cubicBezTo>
                    <a:lnTo>
                      <a:pt x="1439" y="13083"/>
                    </a:lnTo>
                    <a:cubicBezTo>
                      <a:pt x="1439" y="13083"/>
                      <a:pt x="1726" y="17601"/>
                      <a:pt x="1807" y="20737"/>
                    </a:cubicBezTo>
                    <a:cubicBezTo>
                      <a:pt x="1888" y="23872"/>
                      <a:pt x="1167" y="36682"/>
                      <a:pt x="857" y="38547"/>
                    </a:cubicBezTo>
                    <a:cubicBezTo>
                      <a:pt x="1" y="43707"/>
                      <a:pt x="2604" y="44140"/>
                      <a:pt x="2604" y="44140"/>
                    </a:cubicBezTo>
                    <a:cubicBezTo>
                      <a:pt x="2604" y="44140"/>
                      <a:pt x="3201" y="44475"/>
                      <a:pt x="5610" y="44475"/>
                    </a:cubicBezTo>
                    <a:cubicBezTo>
                      <a:pt x="5868" y="44475"/>
                      <a:pt x="6146" y="44471"/>
                      <a:pt x="6446" y="44463"/>
                    </a:cubicBezTo>
                    <a:cubicBezTo>
                      <a:pt x="9232" y="44384"/>
                      <a:pt x="9253" y="41135"/>
                      <a:pt x="9253" y="41135"/>
                    </a:cubicBezTo>
                    <a:lnTo>
                      <a:pt x="9531" y="38074"/>
                    </a:lnTo>
                    <a:lnTo>
                      <a:pt x="10252" y="23692"/>
                    </a:lnTo>
                    <a:cubicBezTo>
                      <a:pt x="10808" y="25041"/>
                      <a:pt x="10551" y="26776"/>
                      <a:pt x="10733" y="28215"/>
                    </a:cubicBezTo>
                    <a:cubicBezTo>
                      <a:pt x="10932" y="29810"/>
                      <a:pt x="11344" y="31415"/>
                      <a:pt x="11996" y="32890"/>
                    </a:cubicBezTo>
                    <a:cubicBezTo>
                      <a:pt x="12945" y="35038"/>
                      <a:pt x="14222" y="36818"/>
                      <a:pt x="15504" y="38715"/>
                    </a:cubicBezTo>
                    <a:cubicBezTo>
                      <a:pt x="16809" y="40636"/>
                      <a:pt x="17506" y="41955"/>
                      <a:pt x="19169" y="41955"/>
                    </a:cubicBezTo>
                    <a:cubicBezTo>
                      <a:pt x="19629" y="41955"/>
                      <a:pt x="20164" y="41854"/>
                      <a:pt x="20806" y="41636"/>
                    </a:cubicBezTo>
                    <a:cubicBezTo>
                      <a:pt x="22624" y="40940"/>
                      <a:pt x="24209" y="40259"/>
                      <a:pt x="23867" y="38536"/>
                    </a:cubicBezTo>
                    <a:cubicBezTo>
                      <a:pt x="23663" y="37152"/>
                      <a:pt x="22185" y="35850"/>
                      <a:pt x="21858" y="34358"/>
                    </a:cubicBezTo>
                    <a:cubicBezTo>
                      <a:pt x="21518" y="32635"/>
                      <a:pt x="22109" y="30970"/>
                      <a:pt x="21769" y="29247"/>
                    </a:cubicBezTo>
                    <a:cubicBezTo>
                      <a:pt x="21580" y="28095"/>
                      <a:pt x="21281" y="27067"/>
                      <a:pt x="21100" y="26031"/>
                    </a:cubicBezTo>
                    <a:cubicBezTo>
                      <a:pt x="20432" y="22817"/>
                      <a:pt x="22393" y="20716"/>
                      <a:pt x="21732" y="17617"/>
                    </a:cubicBezTo>
                    <a:cubicBezTo>
                      <a:pt x="20745" y="13026"/>
                      <a:pt x="20639" y="8381"/>
                      <a:pt x="20276" y="3752"/>
                    </a:cubicBezTo>
                    <a:cubicBezTo>
                      <a:pt x="20102" y="1551"/>
                      <a:pt x="19528" y="1123"/>
                      <a:pt x="19528" y="1123"/>
                    </a:cubicBezTo>
                    <a:cubicBezTo>
                      <a:pt x="19528" y="1123"/>
                      <a:pt x="15675" y="901"/>
                      <a:pt x="10975" y="151"/>
                    </a:cubicBezTo>
                    <a:cubicBezTo>
                      <a:pt x="10316" y="46"/>
                      <a:pt x="9680" y="0"/>
                      <a:pt x="9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8"/>
              <p:cNvSpPr/>
              <p:nvPr/>
            </p:nvSpPr>
            <p:spPr>
              <a:xfrm>
                <a:off x="5333912" y="1418662"/>
                <a:ext cx="159602" cy="182649"/>
              </a:xfrm>
              <a:custGeom>
                <a:rect b="b" l="l" r="r" t="t"/>
                <a:pathLst>
                  <a:path extrusionOk="0" h="6982" w="6101">
                    <a:moveTo>
                      <a:pt x="1130" y="0"/>
                    </a:moveTo>
                    <a:cubicBezTo>
                      <a:pt x="716" y="0"/>
                      <a:pt x="282" y="343"/>
                      <a:pt x="412" y="868"/>
                    </a:cubicBezTo>
                    <a:cubicBezTo>
                      <a:pt x="451" y="1027"/>
                      <a:pt x="482" y="1202"/>
                      <a:pt x="507" y="1382"/>
                    </a:cubicBezTo>
                    <a:cubicBezTo>
                      <a:pt x="461" y="2704"/>
                      <a:pt x="0" y="3982"/>
                      <a:pt x="107" y="5315"/>
                    </a:cubicBezTo>
                    <a:cubicBezTo>
                      <a:pt x="112" y="5332"/>
                      <a:pt x="116" y="5352"/>
                      <a:pt x="124" y="5370"/>
                    </a:cubicBezTo>
                    <a:cubicBezTo>
                      <a:pt x="131" y="5441"/>
                      <a:pt x="161" y="5508"/>
                      <a:pt x="210" y="5560"/>
                    </a:cubicBezTo>
                    <a:cubicBezTo>
                      <a:pt x="258" y="5610"/>
                      <a:pt x="307" y="5660"/>
                      <a:pt x="357" y="5709"/>
                    </a:cubicBezTo>
                    <a:cubicBezTo>
                      <a:pt x="473" y="5863"/>
                      <a:pt x="635" y="6000"/>
                      <a:pt x="826" y="6123"/>
                    </a:cubicBezTo>
                    <a:cubicBezTo>
                      <a:pt x="1491" y="6642"/>
                      <a:pt x="2276" y="6982"/>
                      <a:pt x="3065" y="6982"/>
                    </a:cubicBezTo>
                    <a:cubicBezTo>
                      <a:pt x="3670" y="6982"/>
                      <a:pt x="4277" y="6782"/>
                      <a:pt x="4832" y="6309"/>
                    </a:cubicBezTo>
                    <a:cubicBezTo>
                      <a:pt x="5479" y="5761"/>
                      <a:pt x="6101" y="5047"/>
                      <a:pt x="5864" y="4137"/>
                    </a:cubicBezTo>
                    <a:cubicBezTo>
                      <a:pt x="5732" y="3623"/>
                      <a:pt x="5502" y="3133"/>
                      <a:pt x="5421" y="2604"/>
                    </a:cubicBezTo>
                    <a:cubicBezTo>
                      <a:pt x="5323" y="1947"/>
                      <a:pt x="5403" y="1293"/>
                      <a:pt x="5384" y="633"/>
                    </a:cubicBezTo>
                    <a:cubicBezTo>
                      <a:pt x="5377" y="409"/>
                      <a:pt x="5199" y="297"/>
                      <a:pt x="5024" y="297"/>
                    </a:cubicBezTo>
                    <a:cubicBezTo>
                      <a:pt x="4850" y="297"/>
                      <a:pt x="4680" y="408"/>
                      <a:pt x="4687" y="633"/>
                    </a:cubicBezTo>
                    <a:cubicBezTo>
                      <a:pt x="4694" y="838"/>
                      <a:pt x="4690" y="1045"/>
                      <a:pt x="4685" y="1251"/>
                    </a:cubicBezTo>
                    <a:cubicBezTo>
                      <a:pt x="4605" y="1223"/>
                      <a:pt x="4520" y="1210"/>
                      <a:pt x="4434" y="1210"/>
                    </a:cubicBezTo>
                    <a:cubicBezTo>
                      <a:pt x="4140" y="1210"/>
                      <a:pt x="3840" y="1369"/>
                      <a:pt x="3747" y="1657"/>
                    </a:cubicBezTo>
                    <a:cubicBezTo>
                      <a:pt x="3601" y="1669"/>
                      <a:pt x="3463" y="1720"/>
                      <a:pt x="3344" y="1806"/>
                    </a:cubicBezTo>
                    <a:cubicBezTo>
                      <a:pt x="3223" y="1713"/>
                      <a:pt x="3076" y="1669"/>
                      <a:pt x="2929" y="1669"/>
                    </a:cubicBezTo>
                    <a:cubicBezTo>
                      <a:pt x="2820" y="1669"/>
                      <a:pt x="2711" y="1693"/>
                      <a:pt x="2611" y="1739"/>
                    </a:cubicBezTo>
                    <a:cubicBezTo>
                      <a:pt x="2495" y="1562"/>
                      <a:pt x="2323" y="1486"/>
                      <a:pt x="2145" y="1486"/>
                    </a:cubicBezTo>
                    <a:cubicBezTo>
                      <a:pt x="2064" y="1486"/>
                      <a:pt x="1981" y="1502"/>
                      <a:pt x="1902" y="1531"/>
                    </a:cubicBezTo>
                    <a:cubicBezTo>
                      <a:pt x="1881" y="1186"/>
                      <a:pt x="1840" y="841"/>
                      <a:pt x="1755" y="497"/>
                    </a:cubicBezTo>
                    <a:cubicBezTo>
                      <a:pt x="1669" y="151"/>
                      <a:pt x="1404" y="0"/>
                      <a:pt x="1130"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8"/>
              <p:cNvSpPr/>
              <p:nvPr/>
            </p:nvSpPr>
            <p:spPr>
              <a:xfrm>
                <a:off x="5074155" y="3423690"/>
                <a:ext cx="228220" cy="158817"/>
              </a:xfrm>
              <a:custGeom>
                <a:rect b="b" l="l" r="r" t="t"/>
                <a:pathLst>
                  <a:path extrusionOk="0" h="6071" w="8724">
                    <a:moveTo>
                      <a:pt x="5733" y="0"/>
                    </a:moveTo>
                    <a:cubicBezTo>
                      <a:pt x="4834" y="0"/>
                      <a:pt x="4251" y="671"/>
                      <a:pt x="4171" y="1098"/>
                    </a:cubicBezTo>
                    <a:cubicBezTo>
                      <a:pt x="3921" y="2421"/>
                      <a:pt x="315" y="3098"/>
                      <a:pt x="207" y="4180"/>
                    </a:cubicBezTo>
                    <a:cubicBezTo>
                      <a:pt x="155" y="4690"/>
                      <a:pt x="48" y="5376"/>
                      <a:pt x="48" y="5376"/>
                    </a:cubicBezTo>
                    <a:cubicBezTo>
                      <a:pt x="0" y="5841"/>
                      <a:pt x="3015" y="6070"/>
                      <a:pt x="4846" y="6070"/>
                    </a:cubicBezTo>
                    <a:cubicBezTo>
                      <a:pt x="4858" y="6070"/>
                      <a:pt x="4870" y="6070"/>
                      <a:pt x="4881" y="6070"/>
                    </a:cubicBezTo>
                    <a:cubicBezTo>
                      <a:pt x="6645" y="6067"/>
                      <a:pt x="7737" y="5896"/>
                      <a:pt x="8010" y="5801"/>
                    </a:cubicBezTo>
                    <a:cubicBezTo>
                      <a:pt x="8197" y="5736"/>
                      <a:pt x="8545" y="5722"/>
                      <a:pt x="8574" y="5435"/>
                    </a:cubicBezTo>
                    <a:cubicBezTo>
                      <a:pt x="8574" y="5435"/>
                      <a:pt x="8674" y="4249"/>
                      <a:pt x="8661" y="4036"/>
                    </a:cubicBezTo>
                    <a:cubicBezTo>
                      <a:pt x="8650" y="3871"/>
                      <a:pt x="8461" y="3626"/>
                      <a:pt x="8432" y="3357"/>
                    </a:cubicBezTo>
                    <a:cubicBezTo>
                      <a:pt x="8375" y="2841"/>
                      <a:pt x="8723" y="2482"/>
                      <a:pt x="8615" y="1427"/>
                    </a:cubicBezTo>
                    <a:cubicBezTo>
                      <a:pt x="8588" y="1167"/>
                      <a:pt x="8173" y="1187"/>
                      <a:pt x="7934" y="1092"/>
                    </a:cubicBezTo>
                    <a:cubicBezTo>
                      <a:pt x="7491" y="917"/>
                      <a:pt x="7085" y="416"/>
                      <a:pt x="6622" y="206"/>
                    </a:cubicBezTo>
                    <a:cubicBezTo>
                      <a:pt x="6301" y="61"/>
                      <a:pt x="6002" y="0"/>
                      <a:pt x="57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8"/>
              <p:cNvSpPr/>
              <p:nvPr/>
            </p:nvSpPr>
            <p:spPr>
              <a:xfrm>
                <a:off x="5042110" y="1461511"/>
                <a:ext cx="803190" cy="870108"/>
              </a:xfrm>
              <a:custGeom>
                <a:rect b="b" l="l" r="r" t="t"/>
                <a:pathLst>
                  <a:path extrusionOk="0" h="33261" w="30703">
                    <a:moveTo>
                      <a:pt x="10713" y="1"/>
                    </a:moveTo>
                    <a:cubicBezTo>
                      <a:pt x="10409" y="1"/>
                      <a:pt x="10052" y="143"/>
                      <a:pt x="9685" y="595"/>
                    </a:cubicBezTo>
                    <a:cubicBezTo>
                      <a:pt x="8687" y="1820"/>
                      <a:pt x="9203" y="2166"/>
                      <a:pt x="8991" y="2499"/>
                    </a:cubicBezTo>
                    <a:cubicBezTo>
                      <a:pt x="8780" y="2832"/>
                      <a:pt x="8308" y="2863"/>
                      <a:pt x="8084" y="3430"/>
                    </a:cubicBezTo>
                    <a:cubicBezTo>
                      <a:pt x="7858" y="3996"/>
                      <a:pt x="7925" y="4603"/>
                      <a:pt x="7940" y="4835"/>
                    </a:cubicBezTo>
                    <a:cubicBezTo>
                      <a:pt x="7954" y="5067"/>
                      <a:pt x="5439" y="6460"/>
                      <a:pt x="5439" y="6460"/>
                    </a:cubicBezTo>
                    <a:cubicBezTo>
                      <a:pt x="5439" y="6460"/>
                      <a:pt x="3967" y="7993"/>
                      <a:pt x="4025" y="9603"/>
                    </a:cubicBezTo>
                    <a:cubicBezTo>
                      <a:pt x="4083" y="11213"/>
                      <a:pt x="3286" y="15189"/>
                      <a:pt x="2755" y="17142"/>
                    </a:cubicBezTo>
                    <a:cubicBezTo>
                      <a:pt x="2224" y="19095"/>
                      <a:pt x="0" y="21154"/>
                      <a:pt x="977" y="24190"/>
                    </a:cubicBezTo>
                    <a:cubicBezTo>
                      <a:pt x="1952" y="27224"/>
                      <a:pt x="3383" y="29831"/>
                      <a:pt x="3519" y="29914"/>
                    </a:cubicBezTo>
                    <a:cubicBezTo>
                      <a:pt x="3655" y="29997"/>
                      <a:pt x="5127" y="30870"/>
                      <a:pt x="5127" y="30870"/>
                    </a:cubicBezTo>
                    <a:cubicBezTo>
                      <a:pt x="5127" y="30870"/>
                      <a:pt x="4912" y="31298"/>
                      <a:pt x="4795" y="31985"/>
                    </a:cubicBezTo>
                    <a:cubicBezTo>
                      <a:pt x="4741" y="32299"/>
                      <a:pt x="5106" y="32592"/>
                      <a:pt x="5358" y="32642"/>
                    </a:cubicBezTo>
                    <a:cubicBezTo>
                      <a:pt x="5358" y="32642"/>
                      <a:pt x="5423" y="32703"/>
                      <a:pt x="5818" y="32703"/>
                    </a:cubicBezTo>
                    <a:cubicBezTo>
                      <a:pt x="6158" y="32703"/>
                      <a:pt x="6741" y="32658"/>
                      <a:pt x="7737" y="32492"/>
                    </a:cubicBezTo>
                    <a:cubicBezTo>
                      <a:pt x="8634" y="32342"/>
                      <a:pt x="10049" y="32252"/>
                      <a:pt x="11517" y="32252"/>
                    </a:cubicBezTo>
                    <a:cubicBezTo>
                      <a:pt x="13580" y="32252"/>
                      <a:pt x="15751" y="32431"/>
                      <a:pt x="16747" y="32877"/>
                    </a:cubicBezTo>
                    <a:cubicBezTo>
                      <a:pt x="17374" y="33158"/>
                      <a:pt x="18331" y="33261"/>
                      <a:pt x="19313" y="33261"/>
                    </a:cubicBezTo>
                    <a:cubicBezTo>
                      <a:pt x="21006" y="33261"/>
                      <a:pt x="22774" y="32955"/>
                      <a:pt x="23063" y="32725"/>
                    </a:cubicBezTo>
                    <a:cubicBezTo>
                      <a:pt x="23520" y="32363"/>
                      <a:pt x="23154" y="30474"/>
                      <a:pt x="23154" y="30474"/>
                    </a:cubicBezTo>
                    <a:cubicBezTo>
                      <a:pt x="24070" y="30013"/>
                      <a:pt x="24367" y="29686"/>
                      <a:pt x="25154" y="28961"/>
                    </a:cubicBezTo>
                    <a:cubicBezTo>
                      <a:pt x="25784" y="28380"/>
                      <a:pt x="26463" y="27942"/>
                      <a:pt x="27226" y="27486"/>
                    </a:cubicBezTo>
                    <a:cubicBezTo>
                      <a:pt x="27861" y="27107"/>
                      <a:pt x="28888" y="26732"/>
                      <a:pt x="29352" y="26133"/>
                    </a:cubicBezTo>
                    <a:cubicBezTo>
                      <a:pt x="29691" y="25693"/>
                      <a:pt x="29672" y="25082"/>
                      <a:pt x="29844" y="24578"/>
                    </a:cubicBezTo>
                    <a:cubicBezTo>
                      <a:pt x="30026" y="24050"/>
                      <a:pt x="30702" y="23382"/>
                      <a:pt x="30539" y="22800"/>
                    </a:cubicBezTo>
                    <a:cubicBezTo>
                      <a:pt x="30531" y="22770"/>
                      <a:pt x="28978" y="18238"/>
                      <a:pt x="28813" y="17168"/>
                    </a:cubicBezTo>
                    <a:cubicBezTo>
                      <a:pt x="28384" y="14386"/>
                      <a:pt x="27839" y="12890"/>
                      <a:pt x="26950" y="10220"/>
                    </a:cubicBezTo>
                    <a:cubicBezTo>
                      <a:pt x="26483" y="8815"/>
                      <a:pt x="25961" y="7284"/>
                      <a:pt x="25750" y="5948"/>
                    </a:cubicBezTo>
                    <a:cubicBezTo>
                      <a:pt x="25665" y="5413"/>
                      <a:pt x="25576" y="4772"/>
                      <a:pt x="25020" y="4479"/>
                    </a:cubicBezTo>
                    <a:cubicBezTo>
                      <a:pt x="24580" y="4249"/>
                      <a:pt x="23954" y="4377"/>
                      <a:pt x="23433" y="4249"/>
                    </a:cubicBezTo>
                    <a:cubicBezTo>
                      <a:pt x="19275" y="3231"/>
                      <a:pt x="19247" y="2273"/>
                      <a:pt x="19247" y="2273"/>
                    </a:cubicBezTo>
                    <a:cubicBezTo>
                      <a:pt x="19247" y="2273"/>
                      <a:pt x="19189" y="828"/>
                      <a:pt x="17984" y="828"/>
                    </a:cubicBezTo>
                    <a:cubicBezTo>
                      <a:pt x="17582" y="828"/>
                      <a:pt x="17097" y="371"/>
                      <a:pt x="16786" y="371"/>
                    </a:cubicBezTo>
                    <a:cubicBezTo>
                      <a:pt x="16679" y="371"/>
                      <a:pt x="16592" y="426"/>
                      <a:pt x="16538" y="574"/>
                    </a:cubicBezTo>
                    <a:cubicBezTo>
                      <a:pt x="16538" y="574"/>
                      <a:pt x="16765" y="3999"/>
                      <a:pt x="14058" y="4534"/>
                    </a:cubicBezTo>
                    <a:cubicBezTo>
                      <a:pt x="13776" y="4590"/>
                      <a:pt x="13495" y="4620"/>
                      <a:pt x="13225" y="4620"/>
                    </a:cubicBezTo>
                    <a:cubicBezTo>
                      <a:pt x="12007" y="4620"/>
                      <a:pt x="11024" y="4020"/>
                      <a:pt x="11309" y="2541"/>
                    </a:cubicBezTo>
                    <a:cubicBezTo>
                      <a:pt x="11410" y="2016"/>
                      <a:pt x="11606" y="422"/>
                      <a:pt x="11606" y="422"/>
                    </a:cubicBezTo>
                    <a:cubicBezTo>
                      <a:pt x="11606" y="422"/>
                      <a:pt x="11237" y="1"/>
                      <a:pt x="10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8"/>
              <p:cNvSpPr/>
              <p:nvPr/>
            </p:nvSpPr>
            <p:spPr>
              <a:xfrm>
                <a:off x="5503055" y="1531826"/>
                <a:ext cx="150891" cy="535495"/>
              </a:xfrm>
              <a:custGeom>
                <a:rect b="b" l="l" r="r" t="t"/>
                <a:pathLst>
                  <a:path extrusionOk="0" h="20470" w="5768">
                    <a:moveTo>
                      <a:pt x="3345" y="0"/>
                    </a:moveTo>
                    <a:cubicBezTo>
                      <a:pt x="3154" y="0"/>
                      <a:pt x="2862" y="78"/>
                      <a:pt x="2686" y="501"/>
                    </a:cubicBezTo>
                    <a:cubicBezTo>
                      <a:pt x="2406" y="1170"/>
                      <a:pt x="0" y="6100"/>
                      <a:pt x="1568" y="13152"/>
                    </a:cubicBezTo>
                    <a:cubicBezTo>
                      <a:pt x="1568" y="13152"/>
                      <a:pt x="1571" y="13384"/>
                      <a:pt x="1994" y="13540"/>
                    </a:cubicBezTo>
                    <a:lnTo>
                      <a:pt x="1993" y="13540"/>
                    </a:lnTo>
                    <a:cubicBezTo>
                      <a:pt x="1993" y="13540"/>
                      <a:pt x="2033" y="14008"/>
                      <a:pt x="2076" y="14356"/>
                    </a:cubicBezTo>
                    <a:cubicBezTo>
                      <a:pt x="2119" y="14704"/>
                      <a:pt x="2482" y="14792"/>
                      <a:pt x="2482" y="14792"/>
                    </a:cubicBezTo>
                    <a:cubicBezTo>
                      <a:pt x="2518" y="16484"/>
                      <a:pt x="3593" y="19892"/>
                      <a:pt x="3671" y="20146"/>
                    </a:cubicBezTo>
                    <a:cubicBezTo>
                      <a:pt x="3727" y="20324"/>
                      <a:pt x="3845" y="20469"/>
                      <a:pt x="4009" y="20469"/>
                    </a:cubicBezTo>
                    <a:cubicBezTo>
                      <a:pt x="4086" y="20469"/>
                      <a:pt x="4172" y="20438"/>
                      <a:pt x="4266" y="20364"/>
                    </a:cubicBezTo>
                    <a:cubicBezTo>
                      <a:pt x="4503" y="20178"/>
                      <a:pt x="4979" y="20159"/>
                      <a:pt x="5162" y="20159"/>
                    </a:cubicBezTo>
                    <a:cubicBezTo>
                      <a:pt x="5209" y="20159"/>
                      <a:pt x="5237" y="20161"/>
                      <a:pt x="5237" y="20161"/>
                    </a:cubicBezTo>
                    <a:cubicBezTo>
                      <a:pt x="4303" y="18512"/>
                      <a:pt x="3813" y="15225"/>
                      <a:pt x="3750" y="14780"/>
                    </a:cubicBezTo>
                    <a:cubicBezTo>
                      <a:pt x="4165" y="14679"/>
                      <a:pt x="4033" y="14313"/>
                      <a:pt x="4033" y="14313"/>
                    </a:cubicBezTo>
                    <a:lnTo>
                      <a:pt x="3874" y="13540"/>
                    </a:lnTo>
                    <a:cubicBezTo>
                      <a:pt x="4229" y="13384"/>
                      <a:pt x="4180" y="13152"/>
                      <a:pt x="4180" y="13152"/>
                    </a:cubicBezTo>
                    <a:cubicBezTo>
                      <a:pt x="4180" y="13152"/>
                      <a:pt x="2525" y="5055"/>
                      <a:pt x="5099" y="1377"/>
                    </a:cubicBezTo>
                    <a:lnTo>
                      <a:pt x="5586" y="1505"/>
                    </a:lnTo>
                    <a:cubicBezTo>
                      <a:pt x="5586" y="1505"/>
                      <a:pt x="5768" y="1463"/>
                      <a:pt x="5768" y="1213"/>
                    </a:cubicBezTo>
                    <a:cubicBezTo>
                      <a:pt x="5768" y="963"/>
                      <a:pt x="5747" y="777"/>
                      <a:pt x="5508" y="669"/>
                    </a:cubicBezTo>
                    <a:cubicBezTo>
                      <a:pt x="5268" y="560"/>
                      <a:pt x="3533" y="27"/>
                      <a:pt x="3533" y="27"/>
                    </a:cubicBezTo>
                    <a:cubicBezTo>
                      <a:pt x="3533" y="27"/>
                      <a:pt x="3456" y="0"/>
                      <a:pt x="33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8"/>
              <p:cNvSpPr/>
              <p:nvPr/>
            </p:nvSpPr>
            <p:spPr>
              <a:xfrm>
                <a:off x="5168850" y="1577552"/>
                <a:ext cx="80939" cy="383898"/>
              </a:xfrm>
              <a:custGeom>
                <a:rect b="b" l="l" r="r" t="t"/>
                <a:pathLst>
                  <a:path extrusionOk="0" h="14675" w="3094">
                    <a:moveTo>
                      <a:pt x="2952" y="0"/>
                    </a:moveTo>
                    <a:cubicBezTo>
                      <a:pt x="2909" y="0"/>
                      <a:pt x="2853" y="16"/>
                      <a:pt x="2784" y="63"/>
                    </a:cubicBezTo>
                    <a:cubicBezTo>
                      <a:pt x="2577" y="206"/>
                      <a:pt x="1599" y="907"/>
                      <a:pt x="1599" y="907"/>
                    </a:cubicBezTo>
                    <a:cubicBezTo>
                      <a:pt x="1599" y="907"/>
                      <a:pt x="1272" y="1135"/>
                      <a:pt x="1373" y="1579"/>
                    </a:cubicBezTo>
                    <a:cubicBezTo>
                      <a:pt x="1472" y="2025"/>
                      <a:pt x="1352" y="4171"/>
                      <a:pt x="1298" y="4322"/>
                    </a:cubicBezTo>
                    <a:cubicBezTo>
                      <a:pt x="1243" y="4474"/>
                      <a:pt x="586" y="6463"/>
                      <a:pt x="412" y="8117"/>
                    </a:cubicBezTo>
                    <a:cubicBezTo>
                      <a:pt x="96" y="11127"/>
                      <a:pt x="234" y="11000"/>
                      <a:pt x="195" y="12195"/>
                    </a:cubicBezTo>
                    <a:lnTo>
                      <a:pt x="277" y="12216"/>
                    </a:lnTo>
                    <a:cubicBezTo>
                      <a:pt x="227" y="12500"/>
                      <a:pt x="1" y="13850"/>
                      <a:pt x="195" y="14276"/>
                    </a:cubicBezTo>
                    <a:cubicBezTo>
                      <a:pt x="355" y="14628"/>
                      <a:pt x="480" y="14675"/>
                      <a:pt x="535" y="14675"/>
                    </a:cubicBezTo>
                    <a:cubicBezTo>
                      <a:pt x="555" y="14675"/>
                      <a:pt x="565" y="14669"/>
                      <a:pt x="565" y="14669"/>
                    </a:cubicBezTo>
                    <a:lnTo>
                      <a:pt x="902" y="12381"/>
                    </a:lnTo>
                    <a:lnTo>
                      <a:pt x="992" y="12405"/>
                    </a:lnTo>
                    <a:cubicBezTo>
                      <a:pt x="1202" y="11692"/>
                      <a:pt x="977" y="8225"/>
                      <a:pt x="2240" y="4896"/>
                    </a:cubicBezTo>
                    <a:cubicBezTo>
                      <a:pt x="2784" y="3462"/>
                      <a:pt x="2886" y="1426"/>
                      <a:pt x="2715" y="745"/>
                    </a:cubicBezTo>
                    <a:lnTo>
                      <a:pt x="3093" y="449"/>
                    </a:lnTo>
                    <a:lnTo>
                      <a:pt x="3075" y="63"/>
                    </a:lnTo>
                    <a:cubicBezTo>
                      <a:pt x="3075" y="63"/>
                      <a:pt x="3038" y="0"/>
                      <a:pt x="29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8"/>
              <p:cNvSpPr/>
              <p:nvPr/>
            </p:nvSpPr>
            <p:spPr>
              <a:xfrm>
                <a:off x="5633143" y="3313875"/>
                <a:ext cx="146522" cy="256551"/>
              </a:xfrm>
              <a:custGeom>
                <a:rect b="b" l="l" r="r" t="t"/>
                <a:pathLst>
                  <a:path extrusionOk="0" h="9807" w="5601">
                    <a:moveTo>
                      <a:pt x="890" y="1621"/>
                    </a:moveTo>
                    <a:cubicBezTo>
                      <a:pt x="897" y="1628"/>
                      <a:pt x="903" y="1637"/>
                      <a:pt x="911" y="1645"/>
                    </a:cubicBezTo>
                    <a:lnTo>
                      <a:pt x="908" y="1645"/>
                    </a:lnTo>
                    <a:cubicBezTo>
                      <a:pt x="902" y="1637"/>
                      <a:pt x="893" y="1631"/>
                      <a:pt x="884" y="1628"/>
                    </a:cubicBezTo>
                    <a:cubicBezTo>
                      <a:pt x="885" y="1625"/>
                      <a:pt x="888" y="1624"/>
                      <a:pt x="890" y="1621"/>
                    </a:cubicBezTo>
                    <a:close/>
                    <a:moveTo>
                      <a:pt x="5340" y="3487"/>
                    </a:moveTo>
                    <a:cubicBezTo>
                      <a:pt x="5340" y="3491"/>
                      <a:pt x="5341" y="3496"/>
                      <a:pt x="5344" y="3500"/>
                    </a:cubicBezTo>
                    <a:lnTo>
                      <a:pt x="5341" y="3500"/>
                    </a:lnTo>
                    <a:cubicBezTo>
                      <a:pt x="5340" y="3496"/>
                      <a:pt x="5340" y="3491"/>
                      <a:pt x="5340" y="3487"/>
                    </a:cubicBezTo>
                    <a:close/>
                    <a:moveTo>
                      <a:pt x="3890" y="0"/>
                    </a:moveTo>
                    <a:cubicBezTo>
                      <a:pt x="3726" y="0"/>
                      <a:pt x="3678" y="205"/>
                      <a:pt x="3701" y="345"/>
                    </a:cubicBezTo>
                    <a:cubicBezTo>
                      <a:pt x="3777" y="802"/>
                      <a:pt x="4051" y="1289"/>
                      <a:pt x="3672" y="1557"/>
                    </a:cubicBezTo>
                    <a:cubicBezTo>
                      <a:pt x="3270" y="1130"/>
                      <a:pt x="2760" y="716"/>
                      <a:pt x="2191" y="716"/>
                    </a:cubicBezTo>
                    <a:cubicBezTo>
                      <a:pt x="2116" y="716"/>
                      <a:pt x="2039" y="724"/>
                      <a:pt x="1962" y="739"/>
                    </a:cubicBezTo>
                    <a:cubicBezTo>
                      <a:pt x="1962" y="739"/>
                      <a:pt x="1961" y="739"/>
                      <a:pt x="1961" y="739"/>
                    </a:cubicBezTo>
                    <a:cubicBezTo>
                      <a:pt x="1932" y="739"/>
                      <a:pt x="1271" y="918"/>
                      <a:pt x="1024" y="1660"/>
                    </a:cubicBezTo>
                    <a:cubicBezTo>
                      <a:pt x="1000" y="1618"/>
                      <a:pt x="972" y="1578"/>
                      <a:pt x="940" y="1539"/>
                    </a:cubicBezTo>
                    <a:cubicBezTo>
                      <a:pt x="953" y="1509"/>
                      <a:pt x="930" y="1476"/>
                      <a:pt x="902" y="1476"/>
                    </a:cubicBezTo>
                    <a:cubicBezTo>
                      <a:pt x="893" y="1476"/>
                      <a:pt x="883" y="1480"/>
                      <a:pt x="874" y="1490"/>
                    </a:cubicBezTo>
                    <a:cubicBezTo>
                      <a:pt x="564" y="1823"/>
                      <a:pt x="481" y="2238"/>
                      <a:pt x="512" y="2699"/>
                    </a:cubicBezTo>
                    <a:cubicBezTo>
                      <a:pt x="524" y="2886"/>
                      <a:pt x="604" y="3038"/>
                      <a:pt x="692" y="3185"/>
                    </a:cubicBezTo>
                    <a:cubicBezTo>
                      <a:pt x="735" y="3305"/>
                      <a:pt x="777" y="3426"/>
                      <a:pt x="817" y="3546"/>
                    </a:cubicBezTo>
                    <a:cubicBezTo>
                      <a:pt x="936" y="4085"/>
                      <a:pt x="887" y="4574"/>
                      <a:pt x="769" y="5049"/>
                    </a:cubicBezTo>
                    <a:cubicBezTo>
                      <a:pt x="725" y="5146"/>
                      <a:pt x="227" y="6865"/>
                      <a:pt x="184" y="7140"/>
                    </a:cubicBezTo>
                    <a:cubicBezTo>
                      <a:pt x="100" y="7677"/>
                      <a:pt x="1" y="8780"/>
                      <a:pt x="894" y="9551"/>
                    </a:cubicBezTo>
                    <a:cubicBezTo>
                      <a:pt x="1152" y="9775"/>
                      <a:pt x="1499" y="9807"/>
                      <a:pt x="1838" y="9807"/>
                    </a:cubicBezTo>
                    <a:cubicBezTo>
                      <a:pt x="1905" y="9807"/>
                      <a:pt x="1971" y="9805"/>
                      <a:pt x="2036" y="9804"/>
                    </a:cubicBezTo>
                    <a:cubicBezTo>
                      <a:pt x="3014" y="9785"/>
                      <a:pt x="3883" y="9374"/>
                      <a:pt x="4430" y="8469"/>
                    </a:cubicBezTo>
                    <a:cubicBezTo>
                      <a:pt x="4747" y="7947"/>
                      <a:pt x="4906" y="7482"/>
                      <a:pt x="4915" y="6856"/>
                    </a:cubicBezTo>
                    <a:cubicBezTo>
                      <a:pt x="4916" y="6715"/>
                      <a:pt x="4925" y="6575"/>
                      <a:pt x="4941" y="6437"/>
                    </a:cubicBezTo>
                    <a:cubicBezTo>
                      <a:pt x="4950" y="6380"/>
                      <a:pt x="4962" y="6325"/>
                      <a:pt x="4976" y="6270"/>
                    </a:cubicBezTo>
                    <a:cubicBezTo>
                      <a:pt x="5039" y="6016"/>
                      <a:pt x="5123" y="5771"/>
                      <a:pt x="5205" y="5530"/>
                    </a:cubicBezTo>
                    <a:cubicBezTo>
                      <a:pt x="5234" y="5463"/>
                      <a:pt x="5261" y="5399"/>
                      <a:pt x="5295" y="5329"/>
                    </a:cubicBezTo>
                    <a:cubicBezTo>
                      <a:pt x="5352" y="5220"/>
                      <a:pt x="5438" y="5064"/>
                      <a:pt x="5469" y="4941"/>
                    </a:cubicBezTo>
                    <a:cubicBezTo>
                      <a:pt x="5600" y="4425"/>
                      <a:pt x="5558" y="4013"/>
                      <a:pt x="5442" y="3630"/>
                    </a:cubicBezTo>
                    <a:cubicBezTo>
                      <a:pt x="5441" y="3625"/>
                      <a:pt x="5441" y="3619"/>
                      <a:pt x="5439" y="3613"/>
                    </a:cubicBezTo>
                    <a:cubicBezTo>
                      <a:pt x="5438" y="3609"/>
                      <a:pt x="5435" y="3606"/>
                      <a:pt x="5433" y="3601"/>
                    </a:cubicBezTo>
                    <a:cubicBezTo>
                      <a:pt x="5270" y="3079"/>
                      <a:pt x="4970" y="2607"/>
                      <a:pt x="4770" y="2000"/>
                    </a:cubicBezTo>
                    <a:cubicBezTo>
                      <a:pt x="4781" y="1765"/>
                      <a:pt x="4733" y="1514"/>
                      <a:pt x="4721" y="1303"/>
                    </a:cubicBezTo>
                    <a:cubicBezTo>
                      <a:pt x="4698" y="894"/>
                      <a:pt x="4558" y="588"/>
                      <a:pt x="4307" y="284"/>
                    </a:cubicBezTo>
                    <a:cubicBezTo>
                      <a:pt x="4292" y="268"/>
                      <a:pt x="4275" y="253"/>
                      <a:pt x="4256" y="244"/>
                    </a:cubicBezTo>
                    <a:cubicBezTo>
                      <a:pt x="4159" y="124"/>
                      <a:pt x="4045" y="8"/>
                      <a:pt x="3899" y="0"/>
                    </a:cubicBezTo>
                    <a:cubicBezTo>
                      <a:pt x="3896" y="0"/>
                      <a:pt x="3893" y="0"/>
                      <a:pt x="38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8"/>
              <p:cNvSpPr/>
              <p:nvPr/>
            </p:nvSpPr>
            <p:spPr>
              <a:xfrm>
                <a:off x="5258888" y="1157780"/>
                <a:ext cx="59017" cy="128603"/>
              </a:xfrm>
              <a:custGeom>
                <a:rect b="b" l="l" r="r" t="t"/>
                <a:pathLst>
                  <a:path extrusionOk="0" h="4916" w="2256">
                    <a:moveTo>
                      <a:pt x="1358" y="1"/>
                    </a:moveTo>
                    <a:cubicBezTo>
                      <a:pt x="1358" y="1"/>
                      <a:pt x="49" y="733"/>
                      <a:pt x="26" y="1774"/>
                    </a:cubicBezTo>
                    <a:cubicBezTo>
                      <a:pt x="0" y="2813"/>
                      <a:pt x="1242" y="4916"/>
                      <a:pt x="1242" y="4916"/>
                    </a:cubicBezTo>
                    <a:cubicBezTo>
                      <a:pt x="1750" y="3433"/>
                      <a:pt x="2130" y="2364"/>
                      <a:pt x="2193" y="1581"/>
                    </a:cubicBezTo>
                    <a:cubicBezTo>
                      <a:pt x="2256" y="797"/>
                      <a:pt x="1358" y="1"/>
                      <a:pt x="13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8"/>
              <p:cNvSpPr/>
              <p:nvPr/>
            </p:nvSpPr>
            <p:spPr>
              <a:xfrm>
                <a:off x="5260275" y="1128822"/>
                <a:ext cx="315777" cy="360145"/>
              </a:xfrm>
              <a:custGeom>
                <a:rect b="b" l="l" r="r" t="t"/>
                <a:pathLst>
                  <a:path extrusionOk="0" h="13767" w="12071">
                    <a:moveTo>
                      <a:pt x="6224" y="0"/>
                    </a:moveTo>
                    <a:cubicBezTo>
                      <a:pt x="5818" y="0"/>
                      <a:pt x="5414" y="16"/>
                      <a:pt x="5017" y="31"/>
                    </a:cubicBezTo>
                    <a:cubicBezTo>
                      <a:pt x="4311" y="39"/>
                      <a:pt x="3238" y="416"/>
                      <a:pt x="2645" y="416"/>
                    </a:cubicBezTo>
                    <a:cubicBezTo>
                      <a:pt x="2583" y="416"/>
                      <a:pt x="2526" y="412"/>
                      <a:pt x="2475" y="403"/>
                    </a:cubicBezTo>
                    <a:lnTo>
                      <a:pt x="2222" y="568"/>
                    </a:lnTo>
                    <a:cubicBezTo>
                      <a:pt x="1260" y="1524"/>
                      <a:pt x="975" y="2322"/>
                      <a:pt x="892" y="3757"/>
                    </a:cubicBezTo>
                    <a:cubicBezTo>
                      <a:pt x="771" y="5827"/>
                      <a:pt x="1202" y="5754"/>
                      <a:pt x="1132" y="7487"/>
                    </a:cubicBezTo>
                    <a:cubicBezTo>
                      <a:pt x="1091" y="8532"/>
                      <a:pt x="1" y="13168"/>
                      <a:pt x="4383" y="13723"/>
                    </a:cubicBezTo>
                    <a:cubicBezTo>
                      <a:pt x="4615" y="13752"/>
                      <a:pt x="4836" y="13766"/>
                      <a:pt x="5047" y="13766"/>
                    </a:cubicBezTo>
                    <a:cubicBezTo>
                      <a:pt x="7961" y="13766"/>
                      <a:pt x="8786" y="11050"/>
                      <a:pt x="10144" y="8703"/>
                    </a:cubicBezTo>
                    <a:cubicBezTo>
                      <a:pt x="11625" y="6145"/>
                      <a:pt x="12071" y="1274"/>
                      <a:pt x="8480" y="259"/>
                    </a:cubicBezTo>
                    <a:cubicBezTo>
                      <a:pt x="7751" y="54"/>
                      <a:pt x="6985" y="0"/>
                      <a:pt x="6224"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8"/>
              <p:cNvSpPr/>
              <p:nvPr/>
            </p:nvSpPr>
            <p:spPr>
              <a:xfrm>
                <a:off x="5404410" y="1155739"/>
                <a:ext cx="194055" cy="294431"/>
              </a:xfrm>
              <a:custGeom>
                <a:rect b="b" l="l" r="r" t="t"/>
                <a:pathLst>
                  <a:path extrusionOk="0" h="11255" w="7418">
                    <a:moveTo>
                      <a:pt x="2959" y="1"/>
                    </a:moveTo>
                    <a:cubicBezTo>
                      <a:pt x="1155" y="1"/>
                      <a:pt x="808" y="904"/>
                      <a:pt x="808" y="904"/>
                    </a:cubicBezTo>
                    <a:cubicBezTo>
                      <a:pt x="808" y="904"/>
                      <a:pt x="1" y="2329"/>
                      <a:pt x="404" y="3321"/>
                    </a:cubicBezTo>
                    <a:cubicBezTo>
                      <a:pt x="622" y="3861"/>
                      <a:pt x="1030" y="4316"/>
                      <a:pt x="1030" y="4316"/>
                    </a:cubicBezTo>
                    <a:lnTo>
                      <a:pt x="829" y="5929"/>
                    </a:lnTo>
                    <a:cubicBezTo>
                      <a:pt x="829" y="5929"/>
                      <a:pt x="1265" y="6558"/>
                      <a:pt x="1490" y="6558"/>
                    </a:cubicBezTo>
                    <a:cubicBezTo>
                      <a:pt x="1548" y="6558"/>
                      <a:pt x="1592" y="6517"/>
                      <a:pt x="1611" y="6412"/>
                    </a:cubicBezTo>
                    <a:cubicBezTo>
                      <a:pt x="1637" y="6274"/>
                      <a:pt x="2097" y="4742"/>
                      <a:pt x="2797" y="4742"/>
                    </a:cubicBezTo>
                    <a:cubicBezTo>
                      <a:pt x="2819" y="4742"/>
                      <a:pt x="2842" y="4744"/>
                      <a:pt x="2865" y="4747"/>
                    </a:cubicBezTo>
                    <a:cubicBezTo>
                      <a:pt x="3816" y="4881"/>
                      <a:pt x="3919" y="5748"/>
                      <a:pt x="3538" y="6875"/>
                    </a:cubicBezTo>
                    <a:cubicBezTo>
                      <a:pt x="3218" y="7822"/>
                      <a:pt x="2606" y="7954"/>
                      <a:pt x="2355" y="8320"/>
                    </a:cubicBezTo>
                    <a:cubicBezTo>
                      <a:pt x="2170" y="8587"/>
                      <a:pt x="2696" y="11254"/>
                      <a:pt x="2868" y="11254"/>
                    </a:cubicBezTo>
                    <a:cubicBezTo>
                      <a:pt x="2877" y="11254"/>
                      <a:pt x="2885" y="11248"/>
                      <a:pt x="2891" y="11234"/>
                    </a:cubicBezTo>
                    <a:cubicBezTo>
                      <a:pt x="3479" y="10018"/>
                      <a:pt x="4809" y="8485"/>
                      <a:pt x="5242" y="7587"/>
                    </a:cubicBezTo>
                    <a:cubicBezTo>
                      <a:pt x="5673" y="6689"/>
                      <a:pt x="6558" y="3516"/>
                      <a:pt x="6558" y="3516"/>
                    </a:cubicBezTo>
                    <a:cubicBezTo>
                      <a:pt x="6558" y="3516"/>
                      <a:pt x="7417" y="941"/>
                      <a:pt x="5191" y="342"/>
                    </a:cubicBezTo>
                    <a:cubicBezTo>
                      <a:pt x="4271" y="94"/>
                      <a:pt x="3540" y="1"/>
                      <a:pt x="29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8"/>
              <p:cNvSpPr/>
              <p:nvPr/>
            </p:nvSpPr>
            <p:spPr>
              <a:xfrm>
                <a:off x="5257214" y="1084195"/>
                <a:ext cx="275465" cy="125202"/>
              </a:xfrm>
              <a:custGeom>
                <a:rect b="b" l="l" r="r" t="t"/>
                <a:pathLst>
                  <a:path extrusionOk="0" h="4786" w="10530">
                    <a:moveTo>
                      <a:pt x="808" y="0"/>
                    </a:moveTo>
                    <a:cubicBezTo>
                      <a:pt x="284" y="0"/>
                      <a:pt x="1" y="3193"/>
                      <a:pt x="1857" y="4268"/>
                    </a:cubicBezTo>
                    <a:cubicBezTo>
                      <a:pt x="2189" y="4460"/>
                      <a:pt x="3369" y="4786"/>
                      <a:pt x="4550" y="4786"/>
                    </a:cubicBezTo>
                    <a:cubicBezTo>
                      <a:pt x="5194" y="4786"/>
                      <a:pt x="5839" y="4689"/>
                      <a:pt x="6346" y="4419"/>
                    </a:cubicBezTo>
                    <a:cubicBezTo>
                      <a:pt x="6348" y="4419"/>
                      <a:pt x="10271" y="4174"/>
                      <a:pt x="10427" y="3193"/>
                    </a:cubicBezTo>
                    <a:cubicBezTo>
                      <a:pt x="10427" y="3193"/>
                      <a:pt x="10530" y="2104"/>
                      <a:pt x="8636" y="1191"/>
                    </a:cubicBezTo>
                    <a:cubicBezTo>
                      <a:pt x="7624" y="704"/>
                      <a:pt x="6618" y="523"/>
                      <a:pt x="5750" y="523"/>
                    </a:cubicBezTo>
                    <a:cubicBezTo>
                      <a:pt x="4992" y="523"/>
                      <a:pt x="4339" y="660"/>
                      <a:pt x="3877" y="851"/>
                    </a:cubicBezTo>
                    <a:cubicBezTo>
                      <a:pt x="3728" y="912"/>
                      <a:pt x="3596" y="938"/>
                      <a:pt x="3472" y="938"/>
                    </a:cubicBezTo>
                    <a:cubicBezTo>
                      <a:pt x="2775" y="938"/>
                      <a:pt x="2348" y="109"/>
                      <a:pt x="817" y="1"/>
                    </a:cubicBezTo>
                    <a:cubicBezTo>
                      <a:pt x="814" y="0"/>
                      <a:pt x="811" y="0"/>
                      <a:pt x="8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8"/>
              <p:cNvSpPr/>
              <p:nvPr/>
            </p:nvSpPr>
            <p:spPr>
              <a:xfrm>
                <a:off x="7224334" y="4070835"/>
                <a:ext cx="134750" cy="120179"/>
              </a:xfrm>
              <a:custGeom>
                <a:rect b="b" l="l" r="r" t="t"/>
                <a:pathLst>
                  <a:path extrusionOk="0" h="4594" w="5151">
                    <a:moveTo>
                      <a:pt x="339" y="0"/>
                    </a:moveTo>
                    <a:cubicBezTo>
                      <a:pt x="223" y="0"/>
                      <a:pt x="0" y="4593"/>
                      <a:pt x="0" y="4593"/>
                    </a:cubicBezTo>
                    <a:lnTo>
                      <a:pt x="3888" y="4357"/>
                    </a:lnTo>
                    <a:cubicBezTo>
                      <a:pt x="3888" y="4357"/>
                      <a:pt x="5149" y="444"/>
                      <a:pt x="5150" y="328"/>
                    </a:cubicBezTo>
                    <a:cubicBezTo>
                      <a:pt x="5150" y="328"/>
                      <a:pt x="457" y="42"/>
                      <a:pt x="341" y="1"/>
                    </a:cubicBezTo>
                    <a:cubicBezTo>
                      <a:pt x="340" y="0"/>
                      <a:pt x="340" y="0"/>
                      <a:pt x="339"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8"/>
              <p:cNvSpPr/>
              <p:nvPr/>
            </p:nvSpPr>
            <p:spPr>
              <a:xfrm>
                <a:off x="7188784" y="4154439"/>
                <a:ext cx="313397" cy="192564"/>
              </a:xfrm>
              <a:custGeom>
                <a:rect b="b" l="l" r="r" t="t"/>
                <a:pathLst>
                  <a:path extrusionOk="0" h="7361" w="11980">
                    <a:moveTo>
                      <a:pt x="5146" y="1"/>
                    </a:moveTo>
                    <a:cubicBezTo>
                      <a:pt x="4881" y="1"/>
                      <a:pt x="4567" y="84"/>
                      <a:pt x="4196" y="287"/>
                    </a:cubicBezTo>
                    <a:cubicBezTo>
                      <a:pt x="3785" y="512"/>
                      <a:pt x="3080" y="1308"/>
                      <a:pt x="2228" y="1308"/>
                    </a:cubicBezTo>
                    <a:cubicBezTo>
                      <a:pt x="1942" y="1308"/>
                      <a:pt x="1641" y="1219"/>
                      <a:pt x="1328" y="988"/>
                    </a:cubicBezTo>
                    <a:cubicBezTo>
                      <a:pt x="1276" y="950"/>
                      <a:pt x="1223" y="933"/>
                      <a:pt x="1171" y="933"/>
                    </a:cubicBezTo>
                    <a:cubicBezTo>
                      <a:pt x="972" y="933"/>
                      <a:pt x="784" y="1180"/>
                      <a:pt x="738" y="1423"/>
                    </a:cubicBezTo>
                    <a:cubicBezTo>
                      <a:pt x="497" y="2668"/>
                      <a:pt x="431" y="2826"/>
                      <a:pt x="310" y="3434"/>
                    </a:cubicBezTo>
                    <a:cubicBezTo>
                      <a:pt x="246" y="3751"/>
                      <a:pt x="81" y="3947"/>
                      <a:pt x="51" y="4143"/>
                    </a:cubicBezTo>
                    <a:cubicBezTo>
                      <a:pt x="12" y="4395"/>
                      <a:pt x="0" y="6128"/>
                      <a:pt x="0" y="6128"/>
                    </a:cubicBezTo>
                    <a:cubicBezTo>
                      <a:pt x="5" y="6473"/>
                      <a:pt x="727" y="6531"/>
                      <a:pt x="944" y="6629"/>
                    </a:cubicBezTo>
                    <a:cubicBezTo>
                      <a:pt x="1260" y="6770"/>
                      <a:pt x="2543" y="7089"/>
                      <a:pt x="4642" y="7277"/>
                    </a:cubicBezTo>
                    <a:cubicBezTo>
                      <a:pt x="5252" y="7332"/>
                      <a:pt x="6098" y="7360"/>
                      <a:pt x="6999" y="7360"/>
                    </a:cubicBezTo>
                    <a:cubicBezTo>
                      <a:pt x="9308" y="7360"/>
                      <a:pt x="11979" y="7174"/>
                      <a:pt x="11975" y="6769"/>
                    </a:cubicBezTo>
                    <a:cubicBezTo>
                      <a:pt x="11975" y="6769"/>
                      <a:pt x="11973" y="5850"/>
                      <a:pt x="11966" y="5236"/>
                    </a:cubicBezTo>
                    <a:cubicBezTo>
                      <a:pt x="11950" y="3937"/>
                      <a:pt x="6566" y="3042"/>
                      <a:pt x="6408" y="1439"/>
                    </a:cubicBezTo>
                    <a:cubicBezTo>
                      <a:pt x="6357" y="921"/>
                      <a:pt x="6025" y="1"/>
                      <a:pt x="5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8"/>
              <p:cNvSpPr/>
              <p:nvPr/>
            </p:nvSpPr>
            <p:spPr>
              <a:xfrm>
                <a:off x="6714289" y="2084747"/>
                <a:ext cx="328517" cy="414793"/>
              </a:xfrm>
              <a:custGeom>
                <a:rect b="b" l="l" r="r" t="t"/>
                <a:pathLst>
                  <a:path extrusionOk="0" h="15856" w="12558">
                    <a:moveTo>
                      <a:pt x="6767" y="1"/>
                    </a:moveTo>
                    <a:cubicBezTo>
                      <a:pt x="3645" y="1"/>
                      <a:pt x="0" y="3229"/>
                      <a:pt x="635" y="7382"/>
                    </a:cubicBezTo>
                    <a:cubicBezTo>
                      <a:pt x="958" y="9488"/>
                      <a:pt x="2476" y="15719"/>
                      <a:pt x="5689" y="15833"/>
                    </a:cubicBezTo>
                    <a:cubicBezTo>
                      <a:pt x="6104" y="15848"/>
                      <a:pt x="6449" y="15856"/>
                      <a:pt x="6808" y="15856"/>
                    </a:cubicBezTo>
                    <a:cubicBezTo>
                      <a:pt x="7071" y="15856"/>
                      <a:pt x="7343" y="15852"/>
                      <a:pt x="7656" y="15842"/>
                    </a:cubicBezTo>
                    <a:cubicBezTo>
                      <a:pt x="9265" y="15792"/>
                      <a:pt x="11831" y="10704"/>
                      <a:pt x="12148" y="7347"/>
                    </a:cubicBezTo>
                    <a:cubicBezTo>
                      <a:pt x="12558" y="2980"/>
                      <a:pt x="10375" y="320"/>
                      <a:pt x="7174" y="20"/>
                    </a:cubicBezTo>
                    <a:cubicBezTo>
                      <a:pt x="7040" y="7"/>
                      <a:pt x="6904" y="1"/>
                      <a:pt x="6767" y="1"/>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8"/>
              <p:cNvSpPr/>
              <p:nvPr/>
            </p:nvSpPr>
            <p:spPr>
              <a:xfrm>
                <a:off x="6978205" y="2222944"/>
                <a:ext cx="60194" cy="159367"/>
              </a:xfrm>
              <a:custGeom>
                <a:rect b="b" l="l" r="r" t="t"/>
                <a:pathLst>
                  <a:path extrusionOk="0" h="6092" w="2301">
                    <a:moveTo>
                      <a:pt x="2011" y="0"/>
                    </a:moveTo>
                    <a:cubicBezTo>
                      <a:pt x="2011" y="0"/>
                      <a:pt x="726" y="1402"/>
                      <a:pt x="408" y="1775"/>
                    </a:cubicBezTo>
                    <a:cubicBezTo>
                      <a:pt x="92" y="2147"/>
                      <a:pt x="375" y="3818"/>
                      <a:pt x="188" y="4609"/>
                    </a:cubicBezTo>
                    <a:cubicBezTo>
                      <a:pt x="1" y="5400"/>
                      <a:pt x="973" y="6084"/>
                      <a:pt x="973" y="6084"/>
                    </a:cubicBezTo>
                    <a:cubicBezTo>
                      <a:pt x="973" y="6084"/>
                      <a:pt x="1134" y="6092"/>
                      <a:pt x="1327" y="6092"/>
                    </a:cubicBezTo>
                    <a:cubicBezTo>
                      <a:pt x="1571" y="6092"/>
                      <a:pt x="1865" y="6079"/>
                      <a:pt x="1953" y="6023"/>
                    </a:cubicBezTo>
                    <a:cubicBezTo>
                      <a:pt x="2109" y="5920"/>
                      <a:pt x="1972" y="5611"/>
                      <a:pt x="1972" y="5611"/>
                    </a:cubicBezTo>
                    <a:lnTo>
                      <a:pt x="1758" y="3659"/>
                    </a:lnTo>
                    <a:lnTo>
                      <a:pt x="2301" y="2554"/>
                    </a:lnTo>
                    <a:lnTo>
                      <a:pt x="2011" y="0"/>
                    </a:ln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8"/>
              <p:cNvSpPr/>
              <p:nvPr/>
            </p:nvSpPr>
            <p:spPr>
              <a:xfrm>
                <a:off x="6874956" y="2382069"/>
                <a:ext cx="128733" cy="124522"/>
              </a:xfrm>
              <a:custGeom>
                <a:rect b="b" l="l" r="r" t="t"/>
                <a:pathLst>
                  <a:path extrusionOk="0" h="4760" w="4921">
                    <a:moveTo>
                      <a:pt x="4920" y="1"/>
                    </a:moveTo>
                    <a:cubicBezTo>
                      <a:pt x="4920" y="1"/>
                      <a:pt x="2592" y="758"/>
                      <a:pt x="2549" y="838"/>
                    </a:cubicBezTo>
                    <a:cubicBezTo>
                      <a:pt x="2506" y="918"/>
                      <a:pt x="1252" y="1843"/>
                      <a:pt x="799" y="2178"/>
                    </a:cubicBezTo>
                    <a:cubicBezTo>
                      <a:pt x="345" y="2512"/>
                      <a:pt x="130" y="3865"/>
                      <a:pt x="66" y="3990"/>
                    </a:cubicBezTo>
                    <a:cubicBezTo>
                      <a:pt x="0" y="4116"/>
                      <a:pt x="772" y="4485"/>
                      <a:pt x="772" y="4485"/>
                    </a:cubicBezTo>
                    <a:cubicBezTo>
                      <a:pt x="772" y="4485"/>
                      <a:pt x="2286" y="4721"/>
                      <a:pt x="2494" y="4754"/>
                    </a:cubicBezTo>
                    <a:cubicBezTo>
                      <a:pt x="2517" y="4758"/>
                      <a:pt x="2538" y="4760"/>
                      <a:pt x="2559" y="4760"/>
                    </a:cubicBezTo>
                    <a:cubicBezTo>
                      <a:pt x="2723" y="4760"/>
                      <a:pt x="2802" y="4645"/>
                      <a:pt x="2874" y="4467"/>
                    </a:cubicBezTo>
                    <a:cubicBezTo>
                      <a:pt x="2955" y="4270"/>
                      <a:pt x="3398" y="2864"/>
                      <a:pt x="3398" y="2864"/>
                    </a:cubicBezTo>
                    <a:cubicBezTo>
                      <a:pt x="3398" y="2864"/>
                      <a:pt x="4773" y="1317"/>
                      <a:pt x="4792" y="1283"/>
                    </a:cubicBezTo>
                    <a:cubicBezTo>
                      <a:pt x="4813" y="1248"/>
                      <a:pt x="4920" y="1"/>
                      <a:pt x="4920" y="1"/>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8"/>
              <p:cNvSpPr/>
              <p:nvPr/>
            </p:nvSpPr>
            <p:spPr>
              <a:xfrm>
                <a:off x="6660689" y="3095448"/>
                <a:ext cx="858388" cy="1045380"/>
              </a:xfrm>
              <a:custGeom>
                <a:rect b="b" l="l" r="r" t="t"/>
                <a:pathLst>
                  <a:path extrusionOk="0" h="39961" w="32813">
                    <a:moveTo>
                      <a:pt x="6670" y="5479"/>
                    </a:moveTo>
                    <a:cubicBezTo>
                      <a:pt x="6689" y="5479"/>
                      <a:pt x="6724" y="5525"/>
                      <a:pt x="6774" y="5638"/>
                    </a:cubicBezTo>
                    <a:cubicBezTo>
                      <a:pt x="6770" y="5722"/>
                      <a:pt x="6772" y="5805"/>
                      <a:pt x="6780" y="5888"/>
                    </a:cubicBezTo>
                    <a:cubicBezTo>
                      <a:pt x="6661" y="5680"/>
                      <a:pt x="6630" y="5479"/>
                      <a:pt x="6670" y="5479"/>
                    </a:cubicBezTo>
                    <a:close/>
                    <a:moveTo>
                      <a:pt x="6992" y="6379"/>
                    </a:moveTo>
                    <a:lnTo>
                      <a:pt x="7021" y="6410"/>
                    </a:lnTo>
                    <a:cubicBezTo>
                      <a:pt x="7043" y="6496"/>
                      <a:pt x="7066" y="6587"/>
                      <a:pt x="7090" y="6685"/>
                    </a:cubicBezTo>
                    <a:lnTo>
                      <a:pt x="7090" y="6685"/>
                    </a:lnTo>
                    <a:cubicBezTo>
                      <a:pt x="7064" y="6582"/>
                      <a:pt x="7027" y="6481"/>
                      <a:pt x="6992" y="6379"/>
                    </a:cubicBezTo>
                    <a:close/>
                    <a:moveTo>
                      <a:pt x="6095" y="1"/>
                    </a:moveTo>
                    <a:cubicBezTo>
                      <a:pt x="5573" y="679"/>
                      <a:pt x="4813" y="1104"/>
                      <a:pt x="4009" y="1150"/>
                    </a:cubicBezTo>
                    <a:cubicBezTo>
                      <a:pt x="2994" y="1684"/>
                      <a:pt x="2090" y="2632"/>
                      <a:pt x="1496" y="3704"/>
                    </a:cubicBezTo>
                    <a:cubicBezTo>
                      <a:pt x="634" y="5261"/>
                      <a:pt x="1" y="6966"/>
                      <a:pt x="97" y="8770"/>
                    </a:cubicBezTo>
                    <a:cubicBezTo>
                      <a:pt x="271" y="12051"/>
                      <a:pt x="1513" y="14978"/>
                      <a:pt x="4247" y="17152"/>
                    </a:cubicBezTo>
                    <a:cubicBezTo>
                      <a:pt x="5215" y="17935"/>
                      <a:pt x="6765" y="18200"/>
                      <a:pt x="8580" y="18200"/>
                    </a:cubicBezTo>
                    <a:cubicBezTo>
                      <a:pt x="12396" y="18200"/>
                      <a:pt x="17383" y="17027"/>
                      <a:pt x="20590" y="17027"/>
                    </a:cubicBezTo>
                    <a:cubicBezTo>
                      <a:pt x="21699" y="17027"/>
                      <a:pt x="22595" y="17167"/>
                      <a:pt x="23156" y="17545"/>
                    </a:cubicBezTo>
                    <a:cubicBezTo>
                      <a:pt x="23156" y="17545"/>
                      <a:pt x="22100" y="20560"/>
                      <a:pt x="22442" y="27616"/>
                    </a:cubicBezTo>
                    <a:lnTo>
                      <a:pt x="21318" y="39149"/>
                    </a:lnTo>
                    <a:cubicBezTo>
                      <a:pt x="21427" y="39748"/>
                      <a:pt x="22241" y="39961"/>
                      <a:pt x="23225" y="39961"/>
                    </a:cubicBezTo>
                    <a:cubicBezTo>
                      <a:pt x="24845" y="39961"/>
                      <a:pt x="26929" y="39384"/>
                      <a:pt x="27102" y="38997"/>
                    </a:cubicBezTo>
                    <a:cubicBezTo>
                      <a:pt x="27102" y="38997"/>
                      <a:pt x="29985" y="30844"/>
                      <a:pt x="30694" y="25588"/>
                    </a:cubicBezTo>
                    <a:cubicBezTo>
                      <a:pt x="31113" y="22481"/>
                      <a:pt x="32813" y="15701"/>
                      <a:pt x="32364" y="13472"/>
                    </a:cubicBezTo>
                    <a:cubicBezTo>
                      <a:pt x="31900" y="11168"/>
                      <a:pt x="30353" y="9846"/>
                      <a:pt x="28247" y="8863"/>
                    </a:cubicBezTo>
                    <a:cubicBezTo>
                      <a:pt x="24561" y="7143"/>
                      <a:pt x="12044" y="6291"/>
                      <a:pt x="10543" y="5815"/>
                    </a:cubicBezTo>
                    <a:cubicBezTo>
                      <a:pt x="10459" y="5789"/>
                      <a:pt x="10339" y="5777"/>
                      <a:pt x="10194" y="5777"/>
                    </a:cubicBezTo>
                    <a:cubicBezTo>
                      <a:pt x="9255" y="5777"/>
                      <a:pt x="7265" y="6263"/>
                      <a:pt x="7116" y="6263"/>
                    </a:cubicBezTo>
                    <a:cubicBezTo>
                      <a:pt x="7111" y="6263"/>
                      <a:pt x="7109" y="6262"/>
                      <a:pt x="7108" y="6261"/>
                    </a:cubicBezTo>
                    <a:cubicBezTo>
                      <a:pt x="7094" y="6252"/>
                      <a:pt x="7079" y="6245"/>
                      <a:pt x="7066" y="6236"/>
                    </a:cubicBezTo>
                    <a:cubicBezTo>
                      <a:pt x="7032" y="6214"/>
                      <a:pt x="6968" y="6148"/>
                      <a:pt x="6968" y="6141"/>
                    </a:cubicBezTo>
                    <a:lnTo>
                      <a:pt x="6968" y="6141"/>
                    </a:lnTo>
                    <a:cubicBezTo>
                      <a:pt x="6984" y="6151"/>
                      <a:pt x="7002" y="6162"/>
                      <a:pt x="7018" y="6172"/>
                    </a:cubicBezTo>
                    <a:cubicBezTo>
                      <a:pt x="7002" y="6156"/>
                      <a:pt x="7100" y="5340"/>
                      <a:pt x="7160" y="5143"/>
                    </a:cubicBezTo>
                    <a:cubicBezTo>
                      <a:pt x="7684" y="3404"/>
                      <a:pt x="7210" y="1437"/>
                      <a:pt x="60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8"/>
              <p:cNvSpPr/>
              <p:nvPr/>
            </p:nvSpPr>
            <p:spPr>
              <a:xfrm>
                <a:off x="6633432" y="2324833"/>
                <a:ext cx="261809" cy="451757"/>
              </a:xfrm>
              <a:custGeom>
                <a:rect b="b" l="l" r="r" t="t"/>
                <a:pathLst>
                  <a:path extrusionOk="0" h="17269" w="10008">
                    <a:moveTo>
                      <a:pt x="4897" y="0"/>
                    </a:moveTo>
                    <a:cubicBezTo>
                      <a:pt x="4515" y="0"/>
                      <a:pt x="4289" y="287"/>
                      <a:pt x="4361" y="988"/>
                    </a:cubicBezTo>
                    <a:cubicBezTo>
                      <a:pt x="4511" y="2437"/>
                      <a:pt x="3295" y="6374"/>
                      <a:pt x="2784" y="7577"/>
                    </a:cubicBezTo>
                    <a:cubicBezTo>
                      <a:pt x="2641" y="7913"/>
                      <a:pt x="2535" y="8270"/>
                      <a:pt x="2405" y="8610"/>
                    </a:cubicBezTo>
                    <a:cubicBezTo>
                      <a:pt x="2363" y="8718"/>
                      <a:pt x="2333" y="8799"/>
                      <a:pt x="2312" y="8858"/>
                    </a:cubicBezTo>
                    <a:lnTo>
                      <a:pt x="2312" y="8858"/>
                    </a:lnTo>
                    <a:cubicBezTo>
                      <a:pt x="2289" y="8904"/>
                      <a:pt x="2261" y="8959"/>
                      <a:pt x="2228" y="9025"/>
                    </a:cubicBezTo>
                    <a:cubicBezTo>
                      <a:pt x="2064" y="9352"/>
                      <a:pt x="1902" y="9676"/>
                      <a:pt x="1722" y="9996"/>
                    </a:cubicBezTo>
                    <a:cubicBezTo>
                      <a:pt x="1649" y="10127"/>
                      <a:pt x="1605" y="10215"/>
                      <a:pt x="1581" y="10272"/>
                    </a:cubicBezTo>
                    <a:lnTo>
                      <a:pt x="1581" y="10272"/>
                    </a:lnTo>
                    <a:cubicBezTo>
                      <a:pt x="440" y="11619"/>
                      <a:pt x="0" y="13356"/>
                      <a:pt x="873" y="15020"/>
                    </a:cubicBezTo>
                    <a:cubicBezTo>
                      <a:pt x="1557" y="16324"/>
                      <a:pt x="3115" y="17268"/>
                      <a:pt x="4633" y="17268"/>
                    </a:cubicBezTo>
                    <a:cubicBezTo>
                      <a:pt x="5254" y="17268"/>
                      <a:pt x="5868" y="17111"/>
                      <a:pt x="6413" y="16755"/>
                    </a:cubicBezTo>
                    <a:cubicBezTo>
                      <a:pt x="8868" y="15155"/>
                      <a:pt x="10008" y="11642"/>
                      <a:pt x="9840" y="9608"/>
                    </a:cubicBezTo>
                    <a:cubicBezTo>
                      <a:pt x="9739" y="8381"/>
                      <a:pt x="9736" y="7595"/>
                      <a:pt x="9610" y="6817"/>
                    </a:cubicBezTo>
                    <a:cubicBezTo>
                      <a:pt x="9358" y="5259"/>
                      <a:pt x="8896" y="4192"/>
                      <a:pt x="8169" y="2868"/>
                    </a:cubicBezTo>
                    <a:cubicBezTo>
                      <a:pt x="7379" y="1431"/>
                      <a:pt x="5751" y="0"/>
                      <a:pt x="4897"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8"/>
              <p:cNvSpPr/>
              <p:nvPr/>
            </p:nvSpPr>
            <p:spPr>
              <a:xfrm>
                <a:off x="6699587" y="2478281"/>
                <a:ext cx="224165" cy="159314"/>
              </a:xfrm>
              <a:custGeom>
                <a:rect b="b" l="l" r="r" t="t"/>
                <a:pathLst>
                  <a:path extrusionOk="0" h="6090" w="8569">
                    <a:moveTo>
                      <a:pt x="834" y="1"/>
                    </a:moveTo>
                    <a:cubicBezTo>
                      <a:pt x="624" y="1"/>
                      <a:pt x="615" y="192"/>
                      <a:pt x="615" y="192"/>
                    </a:cubicBezTo>
                    <a:cubicBezTo>
                      <a:pt x="615" y="192"/>
                      <a:pt x="0" y="2013"/>
                      <a:pt x="20" y="2089"/>
                    </a:cubicBezTo>
                    <a:cubicBezTo>
                      <a:pt x="475" y="3806"/>
                      <a:pt x="8569" y="6090"/>
                      <a:pt x="8569" y="6090"/>
                    </a:cubicBezTo>
                    <a:cubicBezTo>
                      <a:pt x="8569" y="6090"/>
                      <a:pt x="8135" y="3278"/>
                      <a:pt x="8054" y="2617"/>
                    </a:cubicBezTo>
                    <a:cubicBezTo>
                      <a:pt x="7974" y="1956"/>
                      <a:pt x="7463" y="1903"/>
                      <a:pt x="7463" y="1903"/>
                    </a:cubicBezTo>
                    <a:cubicBezTo>
                      <a:pt x="7463" y="1903"/>
                      <a:pt x="1174" y="59"/>
                      <a:pt x="921" y="10"/>
                    </a:cubicBezTo>
                    <a:cubicBezTo>
                      <a:pt x="888" y="4"/>
                      <a:pt x="860" y="1"/>
                      <a:pt x="8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8"/>
              <p:cNvSpPr/>
              <p:nvPr/>
            </p:nvSpPr>
            <p:spPr>
              <a:xfrm>
                <a:off x="6592990" y="2527224"/>
                <a:ext cx="452542" cy="851874"/>
              </a:xfrm>
              <a:custGeom>
                <a:rect b="b" l="l" r="r" t="t"/>
                <a:pathLst>
                  <a:path extrusionOk="0" h="32564" w="17299">
                    <a:moveTo>
                      <a:pt x="4477" y="0"/>
                    </a:moveTo>
                    <a:cubicBezTo>
                      <a:pt x="3636" y="0"/>
                      <a:pt x="2577" y="1874"/>
                      <a:pt x="2076" y="3112"/>
                    </a:cubicBezTo>
                    <a:cubicBezTo>
                      <a:pt x="0" y="8248"/>
                      <a:pt x="641" y="16061"/>
                      <a:pt x="1948" y="24265"/>
                    </a:cubicBezTo>
                    <a:cubicBezTo>
                      <a:pt x="2607" y="28407"/>
                      <a:pt x="1493" y="31388"/>
                      <a:pt x="2406" y="32512"/>
                    </a:cubicBezTo>
                    <a:cubicBezTo>
                      <a:pt x="2434" y="32547"/>
                      <a:pt x="2476" y="32563"/>
                      <a:pt x="2530" y="32563"/>
                    </a:cubicBezTo>
                    <a:cubicBezTo>
                      <a:pt x="3202" y="32563"/>
                      <a:pt x="5856" y="30063"/>
                      <a:pt x="10179" y="29216"/>
                    </a:cubicBezTo>
                    <a:cubicBezTo>
                      <a:pt x="14721" y="28324"/>
                      <a:pt x="17277" y="28447"/>
                      <a:pt x="17284" y="27808"/>
                    </a:cubicBezTo>
                    <a:cubicBezTo>
                      <a:pt x="17299" y="26486"/>
                      <a:pt x="16214" y="25976"/>
                      <a:pt x="16279" y="24583"/>
                    </a:cubicBezTo>
                    <a:cubicBezTo>
                      <a:pt x="16395" y="22121"/>
                      <a:pt x="17103" y="18617"/>
                      <a:pt x="16031" y="11452"/>
                    </a:cubicBezTo>
                    <a:cubicBezTo>
                      <a:pt x="15378" y="7093"/>
                      <a:pt x="12665" y="2180"/>
                      <a:pt x="12665" y="2180"/>
                    </a:cubicBezTo>
                    <a:lnTo>
                      <a:pt x="4492" y="1"/>
                    </a:lnTo>
                    <a:cubicBezTo>
                      <a:pt x="4487" y="0"/>
                      <a:pt x="4482" y="0"/>
                      <a:pt x="4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8"/>
              <p:cNvSpPr/>
              <p:nvPr/>
            </p:nvSpPr>
            <p:spPr>
              <a:xfrm>
                <a:off x="6635341" y="2555842"/>
                <a:ext cx="766514" cy="718484"/>
              </a:xfrm>
              <a:custGeom>
                <a:rect b="b" l="l" r="r" t="t"/>
                <a:pathLst>
                  <a:path extrusionOk="0" h="27465" w="29301">
                    <a:moveTo>
                      <a:pt x="5166" y="0"/>
                    </a:moveTo>
                    <a:cubicBezTo>
                      <a:pt x="5110" y="0"/>
                      <a:pt x="5053" y="1"/>
                      <a:pt x="4996" y="2"/>
                    </a:cubicBezTo>
                    <a:cubicBezTo>
                      <a:pt x="1999" y="1861"/>
                      <a:pt x="0" y="5221"/>
                      <a:pt x="818" y="8981"/>
                    </a:cubicBezTo>
                    <a:cubicBezTo>
                      <a:pt x="1408" y="11702"/>
                      <a:pt x="2306" y="13635"/>
                      <a:pt x="2977" y="16339"/>
                    </a:cubicBezTo>
                    <a:cubicBezTo>
                      <a:pt x="3350" y="17848"/>
                      <a:pt x="4287" y="19985"/>
                      <a:pt x="7641" y="21791"/>
                    </a:cubicBezTo>
                    <a:cubicBezTo>
                      <a:pt x="9120" y="22587"/>
                      <a:pt x="15540" y="23953"/>
                      <a:pt x="18268" y="25267"/>
                    </a:cubicBezTo>
                    <a:cubicBezTo>
                      <a:pt x="18239" y="25428"/>
                      <a:pt x="20545" y="26318"/>
                      <a:pt x="20641" y="26332"/>
                    </a:cubicBezTo>
                    <a:cubicBezTo>
                      <a:pt x="20912" y="26371"/>
                      <a:pt x="21164" y="26389"/>
                      <a:pt x="21397" y="26389"/>
                    </a:cubicBezTo>
                    <a:cubicBezTo>
                      <a:pt x="23523" y="26389"/>
                      <a:pt x="24175" y="24923"/>
                      <a:pt x="24803" y="24830"/>
                    </a:cubicBezTo>
                    <a:cubicBezTo>
                      <a:pt x="24868" y="24821"/>
                      <a:pt x="24933" y="24816"/>
                      <a:pt x="24997" y="24816"/>
                    </a:cubicBezTo>
                    <a:cubicBezTo>
                      <a:pt x="26526" y="24816"/>
                      <a:pt x="27641" y="27464"/>
                      <a:pt x="28440" y="27464"/>
                    </a:cubicBezTo>
                    <a:cubicBezTo>
                      <a:pt x="28481" y="27464"/>
                      <a:pt x="28522" y="27457"/>
                      <a:pt x="28561" y="27442"/>
                    </a:cubicBezTo>
                    <a:cubicBezTo>
                      <a:pt x="29300" y="27164"/>
                      <a:pt x="27944" y="24344"/>
                      <a:pt x="27035" y="23077"/>
                    </a:cubicBezTo>
                    <a:cubicBezTo>
                      <a:pt x="26511" y="22348"/>
                      <a:pt x="25897" y="22191"/>
                      <a:pt x="25424" y="22191"/>
                    </a:cubicBezTo>
                    <a:cubicBezTo>
                      <a:pt x="25240" y="22191"/>
                      <a:pt x="25078" y="22214"/>
                      <a:pt x="24950" y="22237"/>
                    </a:cubicBezTo>
                    <a:cubicBezTo>
                      <a:pt x="24932" y="22240"/>
                      <a:pt x="24905" y="22242"/>
                      <a:pt x="24871" y="22242"/>
                    </a:cubicBezTo>
                    <a:cubicBezTo>
                      <a:pt x="24140" y="22242"/>
                      <a:pt x="19875" y="21571"/>
                      <a:pt x="19806" y="21547"/>
                    </a:cubicBezTo>
                    <a:cubicBezTo>
                      <a:pt x="17567" y="20770"/>
                      <a:pt x="14708" y="19154"/>
                      <a:pt x="14205" y="18629"/>
                    </a:cubicBezTo>
                    <a:cubicBezTo>
                      <a:pt x="10069" y="14311"/>
                      <a:pt x="9330" y="15802"/>
                      <a:pt x="9134" y="14896"/>
                    </a:cubicBezTo>
                    <a:cubicBezTo>
                      <a:pt x="9024" y="13947"/>
                      <a:pt x="9590" y="12270"/>
                      <a:pt x="8530" y="9571"/>
                    </a:cubicBezTo>
                    <a:cubicBezTo>
                      <a:pt x="8430" y="9317"/>
                      <a:pt x="8158" y="8137"/>
                      <a:pt x="8136" y="7955"/>
                    </a:cubicBezTo>
                    <a:cubicBezTo>
                      <a:pt x="8087" y="7496"/>
                      <a:pt x="8068" y="7032"/>
                      <a:pt x="8078" y="6570"/>
                    </a:cubicBezTo>
                    <a:cubicBezTo>
                      <a:pt x="8084" y="6195"/>
                      <a:pt x="8097" y="5820"/>
                      <a:pt x="8133" y="5446"/>
                    </a:cubicBezTo>
                    <a:cubicBezTo>
                      <a:pt x="8142" y="5344"/>
                      <a:pt x="8142" y="5242"/>
                      <a:pt x="8133" y="5139"/>
                    </a:cubicBezTo>
                    <a:cubicBezTo>
                      <a:pt x="8173" y="4882"/>
                      <a:pt x="8295" y="4595"/>
                      <a:pt x="8350" y="4371"/>
                    </a:cubicBezTo>
                    <a:cubicBezTo>
                      <a:pt x="8555" y="3519"/>
                      <a:pt x="8621" y="2815"/>
                      <a:pt x="8401" y="1959"/>
                    </a:cubicBezTo>
                    <a:cubicBezTo>
                      <a:pt x="8032" y="529"/>
                      <a:pt x="6747" y="0"/>
                      <a:pt x="5166"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8"/>
              <p:cNvSpPr/>
              <p:nvPr/>
            </p:nvSpPr>
            <p:spPr>
              <a:xfrm>
                <a:off x="6596469" y="2527695"/>
                <a:ext cx="347745" cy="451862"/>
              </a:xfrm>
              <a:custGeom>
                <a:rect b="b" l="l" r="r" t="t"/>
                <a:pathLst>
                  <a:path extrusionOk="0" h="17273" w="13293">
                    <a:moveTo>
                      <a:pt x="7497" y="1"/>
                    </a:moveTo>
                    <a:cubicBezTo>
                      <a:pt x="7258" y="1"/>
                      <a:pt x="7015" y="18"/>
                      <a:pt x="6770" y="54"/>
                    </a:cubicBezTo>
                    <a:cubicBezTo>
                      <a:pt x="4667" y="363"/>
                      <a:pt x="3687" y="1300"/>
                      <a:pt x="2760" y="2497"/>
                    </a:cubicBezTo>
                    <a:cubicBezTo>
                      <a:pt x="1" y="6055"/>
                      <a:pt x="1364" y="13411"/>
                      <a:pt x="2123" y="16080"/>
                    </a:cubicBezTo>
                    <a:cubicBezTo>
                      <a:pt x="2123" y="16080"/>
                      <a:pt x="4526" y="17273"/>
                      <a:pt x="7525" y="17273"/>
                    </a:cubicBezTo>
                    <a:cubicBezTo>
                      <a:pt x="9227" y="17273"/>
                      <a:pt x="11120" y="16889"/>
                      <a:pt x="12875" y="15685"/>
                    </a:cubicBezTo>
                    <a:cubicBezTo>
                      <a:pt x="13293" y="15398"/>
                      <a:pt x="12332" y="5915"/>
                      <a:pt x="11247" y="2455"/>
                    </a:cubicBezTo>
                    <a:cubicBezTo>
                      <a:pt x="10760" y="905"/>
                      <a:pt x="9218" y="1"/>
                      <a:pt x="74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8"/>
              <p:cNvSpPr/>
              <p:nvPr/>
            </p:nvSpPr>
            <p:spPr>
              <a:xfrm>
                <a:off x="7016319" y="3240185"/>
                <a:ext cx="471796" cy="91272"/>
              </a:xfrm>
              <a:custGeom>
                <a:rect b="b" l="l" r="r" t="t"/>
                <a:pathLst>
                  <a:path extrusionOk="0" h="3489" w="18035">
                    <a:moveTo>
                      <a:pt x="638" y="1"/>
                    </a:moveTo>
                    <a:cubicBezTo>
                      <a:pt x="348" y="1"/>
                      <a:pt x="97" y="216"/>
                      <a:pt x="57" y="510"/>
                    </a:cubicBezTo>
                    <a:lnTo>
                      <a:pt x="42" y="621"/>
                    </a:lnTo>
                    <a:cubicBezTo>
                      <a:pt x="1" y="942"/>
                      <a:pt x="227" y="1237"/>
                      <a:pt x="547" y="1280"/>
                    </a:cubicBezTo>
                    <a:lnTo>
                      <a:pt x="17320" y="3483"/>
                    </a:lnTo>
                    <a:cubicBezTo>
                      <a:pt x="17346" y="3487"/>
                      <a:pt x="17372" y="3488"/>
                      <a:pt x="17397" y="3488"/>
                    </a:cubicBezTo>
                    <a:cubicBezTo>
                      <a:pt x="17687" y="3488"/>
                      <a:pt x="17939" y="3273"/>
                      <a:pt x="17979" y="2978"/>
                    </a:cubicBezTo>
                    <a:lnTo>
                      <a:pt x="17994" y="2866"/>
                    </a:lnTo>
                    <a:cubicBezTo>
                      <a:pt x="18034" y="2545"/>
                      <a:pt x="17810" y="2252"/>
                      <a:pt x="17488" y="2209"/>
                    </a:cubicBezTo>
                    <a:lnTo>
                      <a:pt x="715" y="6"/>
                    </a:lnTo>
                    <a:cubicBezTo>
                      <a:pt x="689" y="2"/>
                      <a:pt x="663" y="1"/>
                      <a:pt x="6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8"/>
              <p:cNvSpPr/>
              <p:nvPr/>
            </p:nvSpPr>
            <p:spPr>
              <a:xfrm>
                <a:off x="7448856" y="2954818"/>
                <a:ext cx="311173" cy="372675"/>
              </a:xfrm>
              <a:custGeom>
                <a:rect b="b" l="l" r="r" t="t"/>
                <a:pathLst>
                  <a:path extrusionOk="0" h="14246" w="11895">
                    <a:moveTo>
                      <a:pt x="11382" y="0"/>
                    </a:moveTo>
                    <a:cubicBezTo>
                      <a:pt x="11265" y="0"/>
                      <a:pt x="11150" y="51"/>
                      <a:pt x="11070" y="148"/>
                    </a:cubicBezTo>
                    <a:lnTo>
                      <a:pt x="140" y="13539"/>
                    </a:lnTo>
                    <a:cubicBezTo>
                      <a:pt x="0" y="13711"/>
                      <a:pt x="26" y="13964"/>
                      <a:pt x="198" y="14105"/>
                    </a:cubicBezTo>
                    <a:lnTo>
                      <a:pt x="258" y="14156"/>
                    </a:lnTo>
                    <a:cubicBezTo>
                      <a:pt x="332" y="14216"/>
                      <a:pt x="422" y="14246"/>
                      <a:pt x="511" y="14246"/>
                    </a:cubicBezTo>
                    <a:cubicBezTo>
                      <a:pt x="629" y="14246"/>
                      <a:pt x="745" y="14195"/>
                      <a:pt x="826" y="14098"/>
                    </a:cubicBezTo>
                    <a:lnTo>
                      <a:pt x="11755" y="707"/>
                    </a:lnTo>
                    <a:cubicBezTo>
                      <a:pt x="11895" y="534"/>
                      <a:pt x="11868" y="281"/>
                      <a:pt x="11697" y="140"/>
                    </a:cubicBezTo>
                    <a:lnTo>
                      <a:pt x="11636" y="91"/>
                    </a:lnTo>
                    <a:cubicBezTo>
                      <a:pt x="11561" y="30"/>
                      <a:pt x="11471" y="0"/>
                      <a:pt x="113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8"/>
              <p:cNvSpPr/>
              <p:nvPr/>
            </p:nvSpPr>
            <p:spPr>
              <a:xfrm>
                <a:off x="6710836" y="2044357"/>
                <a:ext cx="376835" cy="347012"/>
              </a:xfrm>
              <a:custGeom>
                <a:rect b="b" l="l" r="r" t="t"/>
                <a:pathLst>
                  <a:path extrusionOk="0" h="13265" w="14405">
                    <a:moveTo>
                      <a:pt x="7103" y="1"/>
                    </a:moveTo>
                    <a:cubicBezTo>
                      <a:pt x="5963" y="1"/>
                      <a:pt x="4811" y="313"/>
                      <a:pt x="3857" y="923"/>
                    </a:cubicBezTo>
                    <a:cubicBezTo>
                      <a:pt x="3686" y="894"/>
                      <a:pt x="3516" y="878"/>
                      <a:pt x="3347" y="878"/>
                    </a:cubicBezTo>
                    <a:cubicBezTo>
                      <a:pt x="2612" y="878"/>
                      <a:pt x="1911" y="1177"/>
                      <a:pt x="1329" y="1940"/>
                    </a:cubicBezTo>
                    <a:cubicBezTo>
                      <a:pt x="0" y="3681"/>
                      <a:pt x="70" y="5990"/>
                      <a:pt x="449" y="8241"/>
                    </a:cubicBezTo>
                    <a:cubicBezTo>
                      <a:pt x="515" y="8748"/>
                      <a:pt x="599" y="9265"/>
                      <a:pt x="692" y="9793"/>
                    </a:cubicBezTo>
                    <a:cubicBezTo>
                      <a:pt x="724" y="10545"/>
                      <a:pt x="915" y="11311"/>
                      <a:pt x="1042" y="12050"/>
                    </a:cubicBezTo>
                    <a:cubicBezTo>
                      <a:pt x="1172" y="12807"/>
                      <a:pt x="1432" y="12837"/>
                      <a:pt x="2157" y="13000"/>
                    </a:cubicBezTo>
                    <a:cubicBezTo>
                      <a:pt x="2450" y="13066"/>
                      <a:pt x="2928" y="13265"/>
                      <a:pt x="3326" y="13265"/>
                    </a:cubicBezTo>
                    <a:cubicBezTo>
                      <a:pt x="3521" y="13265"/>
                      <a:pt x="3697" y="13217"/>
                      <a:pt x="3823" y="13082"/>
                    </a:cubicBezTo>
                    <a:cubicBezTo>
                      <a:pt x="4230" y="12643"/>
                      <a:pt x="4245" y="11778"/>
                      <a:pt x="4385" y="11222"/>
                    </a:cubicBezTo>
                    <a:cubicBezTo>
                      <a:pt x="4397" y="11173"/>
                      <a:pt x="4389" y="11122"/>
                      <a:pt x="4365" y="11078"/>
                    </a:cubicBezTo>
                    <a:cubicBezTo>
                      <a:pt x="4340" y="10942"/>
                      <a:pt x="4249" y="10828"/>
                      <a:pt x="4123" y="10771"/>
                    </a:cubicBezTo>
                    <a:cubicBezTo>
                      <a:pt x="4107" y="10736"/>
                      <a:pt x="4086" y="10703"/>
                      <a:pt x="4059" y="10673"/>
                    </a:cubicBezTo>
                    <a:cubicBezTo>
                      <a:pt x="3568" y="10176"/>
                      <a:pt x="3736" y="8244"/>
                      <a:pt x="4677" y="8244"/>
                    </a:cubicBezTo>
                    <a:cubicBezTo>
                      <a:pt x="4752" y="8244"/>
                      <a:pt x="4832" y="8256"/>
                      <a:pt x="4917" y="8283"/>
                    </a:cubicBezTo>
                    <a:cubicBezTo>
                      <a:pt x="5428" y="8442"/>
                      <a:pt x="5425" y="9047"/>
                      <a:pt x="5721" y="9375"/>
                    </a:cubicBezTo>
                    <a:cubicBezTo>
                      <a:pt x="5901" y="9574"/>
                      <a:pt x="6078" y="9647"/>
                      <a:pt x="6263" y="9647"/>
                    </a:cubicBezTo>
                    <a:cubicBezTo>
                      <a:pt x="6552" y="9647"/>
                      <a:pt x="6857" y="9466"/>
                      <a:pt x="7208" y="9301"/>
                    </a:cubicBezTo>
                    <a:cubicBezTo>
                      <a:pt x="7925" y="8964"/>
                      <a:pt x="8739" y="8746"/>
                      <a:pt x="8674" y="7859"/>
                    </a:cubicBezTo>
                    <a:cubicBezTo>
                      <a:pt x="8621" y="7123"/>
                      <a:pt x="8420" y="6272"/>
                      <a:pt x="8152" y="5487"/>
                    </a:cubicBezTo>
                    <a:lnTo>
                      <a:pt x="8152" y="5487"/>
                    </a:lnTo>
                    <a:cubicBezTo>
                      <a:pt x="9023" y="5793"/>
                      <a:pt x="10007" y="6067"/>
                      <a:pt x="10927" y="6067"/>
                    </a:cubicBezTo>
                    <a:cubicBezTo>
                      <a:pt x="11131" y="6067"/>
                      <a:pt x="11331" y="6053"/>
                      <a:pt x="11526" y="6024"/>
                    </a:cubicBezTo>
                    <a:cubicBezTo>
                      <a:pt x="11558" y="6027"/>
                      <a:pt x="11589" y="6028"/>
                      <a:pt x="11620" y="6028"/>
                    </a:cubicBezTo>
                    <a:cubicBezTo>
                      <a:pt x="11841" y="6028"/>
                      <a:pt x="12029" y="5966"/>
                      <a:pt x="12245" y="5823"/>
                    </a:cubicBezTo>
                    <a:cubicBezTo>
                      <a:pt x="12296" y="5801"/>
                      <a:pt x="12352" y="5792"/>
                      <a:pt x="12403" y="5765"/>
                    </a:cubicBezTo>
                    <a:cubicBezTo>
                      <a:pt x="12583" y="5672"/>
                      <a:pt x="12752" y="5559"/>
                      <a:pt x="12908" y="5429"/>
                    </a:cubicBezTo>
                    <a:cubicBezTo>
                      <a:pt x="13386" y="5129"/>
                      <a:pt x="13850" y="4719"/>
                      <a:pt x="14068" y="4246"/>
                    </a:cubicBezTo>
                    <a:cubicBezTo>
                      <a:pt x="14404" y="3520"/>
                      <a:pt x="14022" y="2952"/>
                      <a:pt x="13661" y="2340"/>
                    </a:cubicBezTo>
                    <a:cubicBezTo>
                      <a:pt x="13624" y="2277"/>
                      <a:pt x="13558" y="2252"/>
                      <a:pt x="13488" y="2242"/>
                    </a:cubicBezTo>
                    <a:cubicBezTo>
                      <a:pt x="13447" y="2213"/>
                      <a:pt x="13399" y="2193"/>
                      <a:pt x="13349" y="2193"/>
                    </a:cubicBezTo>
                    <a:cubicBezTo>
                      <a:pt x="13336" y="2193"/>
                      <a:pt x="13323" y="2195"/>
                      <a:pt x="13310" y="2197"/>
                    </a:cubicBezTo>
                    <a:cubicBezTo>
                      <a:pt x="13003" y="2264"/>
                      <a:pt x="12712" y="2296"/>
                      <a:pt x="12429" y="2296"/>
                    </a:cubicBezTo>
                    <a:cubicBezTo>
                      <a:pt x="12090" y="2296"/>
                      <a:pt x="11763" y="2250"/>
                      <a:pt x="11435" y="2163"/>
                    </a:cubicBezTo>
                    <a:cubicBezTo>
                      <a:pt x="11264" y="1937"/>
                      <a:pt x="11090" y="1715"/>
                      <a:pt x="10889" y="1512"/>
                    </a:cubicBezTo>
                    <a:cubicBezTo>
                      <a:pt x="10188" y="800"/>
                      <a:pt x="9336" y="339"/>
                      <a:pt x="8356" y="131"/>
                    </a:cubicBezTo>
                    <a:cubicBezTo>
                      <a:pt x="7947" y="44"/>
                      <a:pt x="7526" y="1"/>
                      <a:pt x="7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8"/>
              <p:cNvSpPr/>
              <p:nvPr/>
            </p:nvSpPr>
            <p:spPr>
              <a:xfrm>
                <a:off x="7906348" y="3815472"/>
                <a:ext cx="149138" cy="174304"/>
              </a:xfrm>
              <a:custGeom>
                <a:rect b="b" l="l" r="r" t="t"/>
                <a:pathLst>
                  <a:path extrusionOk="0" h="6663" w="5701">
                    <a:moveTo>
                      <a:pt x="3099" y="0"/>
                    </a:moveTo>
                    <a:cubicBezTo>
                      <a:pt x="3099" y="0"/>
                      <a:pt x="198" y="3702"/>
                      <a:pt x="99" y="3774"/>
                    </a:cubicBezTo>
                    <a:cubicBezTo>
                      <a:pt x="0" y="3847"/>
                      <a:pt x="3686" y="6663"/>
                      <a:pt x="3686" y="6663"/>
                    </a:cubicBezTo>
                    <a:lnTo>
                      <a:pt x="5701" y="3328"/>
                    </a:lnTo>
                    <a:cubicBezTo>
                      <a:pt x="5701" y="3328"/>
                      <a:pt x="3193" y="69"/>
                      <a:pt x="3099"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8"/>
              <p:cNvSpPr/>
              <p:nvPr/>
            </p:nvSpPr>
            <p:spPr>
              <a:xfrm>
                <a:off x="7956913" y="3897585"/>
                <a:ext cx="328727" cy="201275"/>
              </a:xfrm>
              <a:custGeom>
                <a:rect b="b" l="l" r="r" t="t"/>
                <a:pathLst>
                  <a:path extrusionOk="0" h="7694" w="12566">
                    <a:moveTo>
                      <a:pt x="4125" y="1"/>
                    </a:moveTo>
                    <a:cubicBezTo>
                      <a:pt x="3784" y="1"/>
                      <a:pt x="3393" y="170"/>
                      <a:pt x="2965" y="627"/>
                    </a:cubicBezTo>
                    <a:cubicBezTo>
                      <a:pt x="2592" y="1026"/>
                      <a:pt x="2084" y="2283"/>
                      <a:pt x="989" y="2283"/>
                    </a:cubicBezTo>
                    <a:cubicBezTo>
                      <a:pt x="826" y="2283"/>
                      <a:pt x="651" y="2255"/>
                      <a:pt x="461" y="2193"/>
                    </a:cubicBezTo>
                    <a:cubicBezTo>
                      <a:pt x="430" y="2183"/>
                      <a:pt x="400" y="2178"/>
                      <a:pt x="372" y="2178"/>
                    </a:cubicBezTo>
                    <a:cubicBezTo>
                      <a:pt x="133" y="2178"/>
                      <a:pt x="0" y="2516"/>
                      <a:pt x="36" y="2792"/>
                    </a:cubicBezTo>
                    <a:cubicBezTo>
                      <a:pt x="198" y="4050"/>
                      <a:pt x="186" y="4221"/>
                      <a:pt x="261" y="4836"/>
                    </a:cubicBezTo>
                    <a:cubicBezTo>
                      <a:pt x="299" y="5156"/>
                      <a:pt x="204" y="5395"/>
                      <a:pt x="237" y="5590"/>
                    </a:cubicBezTo>
                    <a:cubicBezTo>
                      <a:pt x="278" y="5842"/>
                      <a:pt x="812" y="7490"/>
                      <a:pt x="812" y="7490"/>
                    </a:cubicBezTo>
                    <a:cubicBezTo>
                      <a:pt x="869" y="7656"/>
                      <a:pt x="1077" y="7694"/>
                      <a:pt x="1300" y="7694"/>
                    </a:cubicBezTo>
                    <a:cubicBezTo>
                      <a:pt x="1485" y="7694"/>
                      <a:pt x="1680" y="7668"/>
                      <a:pt x="1806" y="7668"/>
                    </a:cubicBezTo>
                    <a:cubicBezTo>
                      <a:pt x="1828" y="7668"/>
                      <a:pt x="1847" y="7668"/>
                      <a:pt x="1865" y="7670"/>
                    </a:cubicBezTo>
                    <a:cubicBezTo>
                      <a:pt x="1906" y="7675"/>
                      <a:pt x="1960" y="7677"/>
                      <a:pt x="2029" y="7677"/>
                    </a:cubicBezTo>
                    <a:cubicBezTo>
                      <a:pt x="2533" y="7677"/>
                      <a:pt x="3771" y="7549"/>
                      <a:pt x="5579" y="7128"/>
                    </a:cubicBezTo>
                    <a:cubicBezTo>
                      <a:pt x="7706" y="6630"/>
                      <a:pt x="12565" y="4878"/>
                      <a:pt x="12382" y="4346"/>
                    </a:cubicBezTo>
                    <a:cubicBezTo>
                      <a:pt x="12382" y="4346"/>
                      <a:pt x="12094" y="3473"/>
                      <a:pt x="11895" y="2893"/>
                    </a:cubicBezTo>
                    <a:cubicBezTo>
                      <a:pt x="11471" y="1664"/>
                      <a:pt x="6078" y="2501"/>
                      <a:pt x="5426" y="1029"/>
                    </a:cubicBezTo>
                    <a:cubicBezTo>
                      <a:pt x="5246" y="622"/>
                      <a:pt x="4778" y="1"/>
                      <a:pt x="41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7407629" y="3322638"/>
                <a:ext cx="624308" cy="633124"/>
              </a:xfrm>
              <a:custGeom>
                <a:rect b="b" l="l" r="r" t="t"/>
                <a:pathLst>
                  <a:path extrusionOk="0" h="24202" w="23865">
                    <a:moveTo>
                      <a:pt x="3287" y="0"/>
                    </a:moveTo>
                    <a:cubicBezTo>
                      <a:pt x="2396" y="0"/>
                      <a:pt x="1526" y="221"/>
                      <a:pt x="658" y="595"/>
                    </a:cubicBezTo>
                    <a:cubicBezTo>
                      <a:pt x="317" y="1933"/>
                      <a:pt x="0" y="3251"/>
                      <a:pt x="179" y="4789"/>
                    </a:cubicBezTo>
                    <a:cubicBezTo>
                      <a:pt x="366" y="6402"/>
                      <a:pt x="3408" y="10364"/>
                      <a:pt x="3625" y="10364"/>
                    </a:cubicBezTo>
                    <a:cubicBezTo>
                      <a:pt x="3627" y="10364"/>
                      <a:pt x="3628" y="10363"/>
                      <a:pt x="3630" y="10363"/>
                    </a:cubicBezTo>
                    <a:cubicBezTo>
                      <a:pt x="3630" y="10363"/>
                      <a:pt x="5513" y="12944"/>
                      <a:pt x="11517" y="16668"/>
                    </a:cubicBezTo>
                    <a:lnTo>
                      <a:pt x="20374" y="24141"/>
                    </a:lnTo>
                    <a:cubicBezTo>
                      <a:pt x="20466" y="24182"/>
                      <a:pt x="20560" y="24202"/>
                      <a:pt x="20656" y="24202"/>
                    </a:cubicBezTo>
                    <a:cubicBezTo>
                      <a:pt x="22087" y="24202"/>
                      <a:pt x="23865" y="19839"/>
                      <a:pt x="23532" y="19294"/>
                    </a:cubicBezTo>
                    <a:cubicBezTo>
                      <a:pt x="23532" y="19294"/>
                      <a:pt x="18456" y="12291"/>
                      <a:pt x="14531" y="8724"/>
                    </a:cubicBezTo>
                    <a:cubicBezTo>
                      <a:pt x="12211" y="6616"/>
                      <a:pt x="7595" y="1368"/>
                      <a:pt x="5505" y="471"/>
                    </a:cubicBezTo>
                    <a:cubicBezTo>
                      <a:pt x="4745" y="145"/>
                      <a:pt x="4009" y="0"/>
                      <a:pt x="32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9"/>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593" name="Google Shape;593;p49"/>
          <p:cNvSpPr/>
          <p:nvPr/>
        </p:nvSpPr>
        <p:spPr>
          <a:xfrm>
            <a:off x="4332300" y="354575"/>
            <a:ext cx="479400" cy="54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4" name="Google Shape;594;p49"/>
          <p:cNvPicPr preferRelativeResize="0"/>
          <p:nvPr/>
        </p:nvPicPr>
        <p:blipFill>
          <a:blip r:embed="rId3">
            <a:alphaModFix/>
          </a:blip>
          <a:stretch>
            <a:fillRect/>
          </a:stretch>
        </p:blipFill>
        <p:spPr>
          <a:xfrm>
            <a:off x="1530851" y="1136300"/>
            <a:ext cx="6082275" cy="3713750"/>
          </a:xfrm>
          <a:prstGeom prst="rect">
            <a:avLst/>
          </a:prstGeom>
          <a:noFill/>
          <a:ln cap="flat" cmpd="sng" w="19050">
            <a:solidFill>
              <a:srgbClr val="D6895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0"/>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600" name="Google Shape;600;p50"/>
          <p:cNvSpPr/>
          <p:nvPr/>
        </p:nvSpPr>
        <p:spPr>
          <a:xfrm>
            <a:off x="4332300" y="354575"/>
            <a:ext cx="479400" cy="54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0"/>
          <p:cNvSpPr txBox="1"/>
          <p:nvPr/>
        </p:nvSpPr>
        <p:spPr>
          <a:xfrm>
            <a:off x="723300" y="1186950"/>
            <a:ext cx="7697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4"/>
              </a:buClr>
              <a:buSzPts val="1400"/>
              <a:buFont typeface="Lato"/>
              <a:buChar char="●"/>
            </a:pPr>
            <a:r>
              <a:t/>
            </a:r>
            <a:endParaRPr>
              <a:latin typeface="Lato"/>
              <a:ea typeface="Lato"/>
              <a:cs typeface="Lato"/>
              <a:sym typeface="Lato"/>
            </a:endParaRPr>
          </a:p>
        </p:txBody>
      </p:sp>
      <p:pic>
        <p:nvPicPr>
          <p:cNvPr id="602" name="Google Shape;602;p50"/>
          <p:cNvPicPr preferRelativeResize="0"/>
          <p:nvPr/>
        </p:nvPicPr>
        <p:blipFill>
          <a:blip r:embed="rId3">
            <a:alphaModFix/>
          </a:blip>
          <a:stretch>
            <a:fillRect/>
          </a:stretch>
        </p:blipFill>
        <p:spPr>
          <a:xfrm>
            <a:off x="680475" y="1075525"/>
            <a:ext cx="7783051" cy="3529825"/>
          </a:xfrm>
          <a:prstGeom prst="rect">
            <a:avLst/>
          </a:prstGeom>
          <a:noFill/>
          <a:ln cap="flat" cmpd="sng" w="19050">
            <a:solidFill>
              <a:srgbClr val="D6895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1"/>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DECISION TREE</a:t>
            </a:r>
            <a:endParaRPr/>
          </a:p>
        </p:txBody>
      </p:sp>
      <p:sp>
        <p:nvSpPr>
          <p:cNvPr id="608" name="Google Shape;608;p51"/>
          <p:cNvSpPr/>
          <p:nvPr/>
        </p:nvSpPr>
        <p:spPr>
          <a:xfrm>
            <a:off x="4332300" y="354575"/>
            <a:ext cx="479400" cy="54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9" name="Google Shape;609;p51"/>
          <p:cNvPicPr preferRelativeResize="0"/>
          <p:nvPr/>
        </p:nvPicPr>
        <p:blipFill>
          <a:blip r:embed="rId3">
            <a:alphaModFix/>
          </a:blip>
          <a:stretch>
            <a:fillRect/>
          </a:stretch>
        </p:blipFill>
        <p:spPr>
          <a:xfrm>
            <a:off x="1358375" y="1028400"/>
            <a:ext cx="6427250" cy="3988900"/>
          </a:xfrm>
          <a:prstGeom prst="rect">
            <a:avLst/>
          </a:prstGeom>
          <a:noFill/>
          <a:ln cap="flat" cmpd="sng" w="19050">
            <a:solidFill>
              <a:srgbClr val="D6895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University Marketing Campaign">
  <a:themeElements>
    <a:clrScheme name="Simple Light">
      <a:dk1>
        <a:srgbClr val="FFF2CC"/>
      </a:dk1>
      <a:lt1>
        <a:srgbClr val="FFFFFF"/>
      </a:lt1>
      <a:dk2>
        <a:srgbClr val="174859"/>
      </a:dk2>
      <a:lt2>
        <a:srgbClr val="103440"/>
      </a:lt2>
      <a:accent1>
        <a:srgbClr val="AB99E2"/>
      </a:accent1>
      <a:accent2>
        <a:srgbClr val="F6B26B"/>
      </a:accent2>
      <a:accent3>
        <a:srgbClr val="F6B26B"/>
      </a:accent3>
      <a:accent4>
        <a:srgbClr val="6BC29A"/>
      </a:accent4>
      <a:accent5>
        <a:srgbClr val="41966F"/>
      </a:accent5>
      <a:accent6>
        <a:srgbClr val="E06666"/>
      </a:accent6>
      <a:hlink>
        <a:srgbClr val="103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