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0" d="100"/>
          <a:sy n="50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203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668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10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39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138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963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635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87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340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645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07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22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167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272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27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25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81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3AFFF1-9C47-49F0-AE12-AF188F3F4E82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  <p:sldLayoutId id="2147484782" r:id="rId12"/>
    <p:sldLayoutId id="2147484783" r:id="rId13"/>
    <p:sldLayoutId id="2147484784" r:id="rId14"/>
    <p:sldLayoutId id="2147484785" r:id="rId15"/>
    <p:sldLayoutId id="2147484786" r:id="rId16"/>
    <p:sldLayoutId id="21474847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file:///E:\Mini%20proyecto%202\Documentacion\Nombre%20y%20Objetivo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file:///E:\Mini%20proyecto%202\Documentacion\Requerimientos%20Fun.%20y%20No%20fun.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file:///E:\Mini%20proyecto%202\Documentacion\Diagrama%20de%20clases%20%20Escuela.jpe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file:///E:\Mini%20proyecto%202\Documentacion\Caso%20de%20uso.jpe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E:\Mini%20proyecto%202\Documentacion\Caso%20de%20uso%20extendido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file:///E:\Mini%20proyecto%202\Documentacion\Modelo%20Relacional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E:\Mini%20proyecto%202\Documentacion\Diccionario%20de%20dato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Control music</a:t>
            </a:r>
            <a:endParaRPr lang="en-US" sz="7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Miguel Lopez</a:t>
            </a:r>
          </a:p>
          <a:p>
            <a:pPr algn="l"/>
            <a:r>
              <a:rPr lang="en-US" sz="2800" dirty="0" smtClean="0"/>
              <a:t>Daladier Uribe</a:t>
            </a:r>
          </a:p>
        </p:txBody>
      </p:sp>
    </p:spTree>
    <p:extLst>
      <p:ext uri="{BB962C8B-B14F-4D97-AF65-F5344CB8AC3E}">
        <p14:creationId xmlns:p14="http://schemas.microsoft.com/office/powerpoint/2010/main" val="31830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Objetivos.</a:t>
            </a:r>
          </a:p>
          <a:p>
            <a:r>
              <a:rPr lang="es-ES" dirty="0" smtClean="0"/>
              <a:t>Requerimientos fun y no fun.</a:t>
            </a:r>
          </a:p>
          <a:p>
            <a:r>
              <a:rPr lang="es-ES" dirty="0" smtClean="0"/>
              <a:t>Diagrama caso de uso.</a:t>
            </a:r>
          </a:p>
          <a:p>
            <a:r>
              <a:rPr lang="es-ES" dirty="0" smtClean="0"/>
              <a:t>Caso de uso extendido.</a:t>
            </a:r>
          </a:p>
          <a:p>
            <a:r>
              <a:rPr lang="es-ES" dirty="0" smtClean="0"/>
              <a:t>Modelo relacional.</a:t>
            </a:r>
          </a:p>
          <a:p>
            <a:r>
              <a:rPr lang="es-ES" dirty="0" smtClean="0"/>
              <a:t>Diccionario  de datos.</a:t>
            </a:r>
          </a:p>
          <a:p>
            <a:r>
              <a:rPr lang="es-ES" dirty="0" smtClean="0"/>
              <a:t>Diagrama de clases.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2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General y </a:t>
            </a:r>
            <a:r>
              <a:rPr lang="es-ES" dirty="0" smtClean="0"/>
              <a:t>Específicos</a:t>
            </a:r>
            <a:endParaRPr lang="es-ES" dirty="0"/>
          </a:p>
        </p:txBody>
      </p:sp>
      <p:pic>
        <p:nvPicPr>
          <p:cNvPr id="1032" name="Picture 8" descr="Imagen relacionad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50" y="2961231"/>
            <a:ext cx="4019365" cy="27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Requerimientos </a:t>
            </a:r>
            <a:r>
              <a:rPr lang="es-ES" dirty="0" smtClean="0"/>
              <a:t>Funcionales </a:t>
            </a:r>
            <a:r>
              <a:rPr lang="es-ES" dirty="0" smtClean="0"/>
              <a:t>y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No Funcionales</a:t>
            </a:r>
            <a:endParaRPr lang="es-ES" dirty="0"/>
          </a:p>
        </p:txBody>
      </p:sp>
      <p:pic>
        <p:nvPicPr>
          <p:cNvPr id="2050" name="Picture 2" descr="Resultado de imagen para imagenes de requerimientos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70" y="2563450"/>
            <a:ext cx="44291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1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Imagen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06" y="2650278"/>
            <a:ext cx="3987053" cy="30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Caso de Uso</a:t>
            </a:r>
            <a:endParaRPr lang="es-ES" dirty="0"/>
          </a:p>
        </p:txBody>
      </p:sp>
      <p:pic>
        <p:nvPicPr>
          <p:cNvPr id="4" name="Imagen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68" y="2447563"/>
            <a:ext cx="5123130" cy="33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Uso Extendido</a:t>
            </a:r>
            <a:endParaRPr lang="es-ES" dirty="0"/>
          </a:p>
        </p:txBody>
      </p:sp>
      <p:pic>
        <p:nvPicPr>
          <p:cNvPr id="4" name="Imagen 3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rcRect l="29318" t="28125" r="29118" b="16518"/>
          <a:stretch/>
        </p:blipFill>
        <p:spPr>
          <a:xfrm>
            <a:off x="2355547" y="2560320"/>
            <a:ext cx="4441372" cy="33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4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Relacional</a:t>
            </a:r>
            <a:endParaRPr lang="es-ES" dirty="0"/>
          </a:p>
        </p:txBody>
      </p:sp>
      <p:pic>
        <p:nvPicPr>
          <p:cNvPr id="4" name="Imagen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39" y="2663250"/>
            <a:ext cx="6460587" cy="26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pic>
        <p:nvPicPr>
          <p:cNvPr id="4" name="Imagen 3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rcRect l="32230" t="17947" r="30824" b="11339"/>
          <a:stretch/>
        </p:blipFill>
        <p:spPr>
          <a:xfrm>
            <a:off x="3010273" y="2560320"/>
            <a:ext cx="3131920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59</Words>
  <Application>Microsoft Office PowerPoint</Application>
  <PresentationFormat>Presentación en pantalla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Orgánico</vt:lpstr>
      <vt:lpstr>Control music</vt:lpstr>
      <vt:lpstr>Índice</vt:lpstr>
      <vt:lpstr>Objetivos General y Específicos</vt:lpstr>
      <vt:lpstr>Requerimientos Funcionales y  No Funcionales</vt:lpstr>
      <vt:lpstr>Diagrama de Clases</vt:lpstr>
      <vt:lpstr>Diagrama Caso de Uso</vt:lpstr>
      <vt:lpstr>Caso de Uso Extendido</vt:lpstr>
      <vt:lpstr>Modelo Relacional</vt:lpstr>
      <vt:lpstr>Diccionario de Datos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Aprendíz</dc:creator>
  <cp:lastModifiedBy>Miguel</cp:lastModifiedBy>
  <cp:revision>5</cp:revision>
  <dcterms:created xsi:type="dcterms:W3CDTF">2014-09-16T21:36:11Z</dcterms:created>
  <dcterms:modified xsi:type="dcterms:W3CDTF">2019-06-20T03:30:32Z</dcterms:modified>
</cp:coreProperties>
</file>