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980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40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896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33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303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382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52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0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821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265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160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27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51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7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72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5855F-E14D-47AF-AB3A-C0CAFEC8D6D5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8FD867-F18D-4BF2-8AE6-E10E3D0516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607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Requerimientos%20IEEE-830.doc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Diccionario%20de%20datos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Clases.jpe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Interfaz/PeliculasEstren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2321417"/>
            <a:ext cx="8915399" cy="2262781"/>
          </a:xfrm>
        </p:spPr>
        <p:txBody>
          <a:bodyPr/>
          <a:lstStyle/>
          <a:p>
            <a:r>
              <a:rPr lang="es-CO" dirty="0" err="1" smtClean="0"/>
              <a:t>Foparra</a:t>
            </a:r>
            <a:r>
              <a:rPr lang="es-CO" dirty="0" smtClean="0"/>
              <a:t> Aplicativo web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314328"/>
          </a:xfrm>
        </p:spPr>
        <p:txBody>
          <a:bodyPr>
            <a:noAutofit/>
          </a:bodyPr>
          <a:lstStyle/>
          <a:p>
            <a:pPr algn="l"/>
            <a:r>
              <a:rPr lang="es-CO" sz="2000" dirty="0" smtClean="0"/>
              <a:t>Integrantes:</a:t>
            </a:r>
          </a:p>
          <a:p>
            <a:pPr algn="l"/>
            <a:r>
              <a:rPr lang="es-CO" sz="2000" dirty="0" smtClean="0"/>
              <a:t>Miguel López</a:t>
            </a:r>
          </a:p>
          <a:p>
            <a:pPr algn="l"/>
            <a:r>
              <a:rPr lang="es-CO" sz="2000" dirty="0" err="1" smtClean="0"/>
              <a:t>Bayron</a:t>
            </a:r>
            <a:r>
              <a:rPr lang="es-CO" sz="2000" dirty="0" smtClean="0"/>
              <a:t> Martínez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6798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Objetivo General</a:t>
            </a:r>
            <a:endParaRPr lang="es-C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Diseñar y desarrollar un aplicativo web funcional que permita dar solución a las necesidades de inventario y de esta manera mejorar el servicio que presta la VIDEO TIENDA “FOPARRA</a:t>
            </a:r>
            <a:r>
              <a:rPr lang="es-CO" sz="2400" dirty="0" smtClean="0"/>
              <a:t>”.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9750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Objetivos específicos</a:t>
            </a:r>
            <a:endParaRPr lang="es-C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02805" y="1669961"/>
            <a:ext cx="9091926" cy="4537656"/>
          </a:xfrm>
        </p:spPr>
        <p:txBody>
          <a:bodyPr>
            <a:noAutofit/>
          </a:bodyPr>
          <a:lstStyle/>
          <a:p>
            <a:pPr lvl="0"/>
            <a:r>
              <a:rPr lang="es-CO" sz="2400" dirty="0"/>
              <a:t>Crear un aplicativo web donde el usuario pueda registrar, consultar, eliminar (cambiar de estado) y modificar los empleados, clientes, y productos del inventario que se manejen en la video tienda.</a:t>
            </a:r>
          </a:p>
          <a:p>
            <a:pPr lvl="0"/>
            <a:r>
              <a:rPr lang="es-CO" sz="2400" dirty="0"/>
              <a:t>Realizar la base de datos en la nube para garantizar la seguridad de los registros que se realicen en la empresa.</a:t>
            </a:r>
          </a:p>
          <a:p>
            <a:pPr lvl="0"/>
            <a:r>
              <a:rPr lang="es-CO" sz="2400" dirty="0"/>
              <a:t>Desarrollar la interfaz que permita la interacción de usuario con el sistema y que al mismo tiempo lo guie al realizar dicha interacción.</a:t>
            </a:r>
          </a:p>
          <a:p>
            <a:pPr lvl="0"/>
            <a:r>
              <a:rPr lang="es-CO" sz="2400" dirty="0"/>
              <a:t>Clasificar el acceso a la información registrada dependiendo del tipo de usuario que ingrese al sistema</a:t>
            </a:r>
            <a:r>
              <a:rPr lang="es-CO" sz="2400" dirty="0" smtClean="0"/>
              <a:t>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330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Requerimientos</a:t>
            </a:r>
            <a:endParaRPr lang="es-C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8195"/>
          </a:xfrm>
        </p:spPr>
        <p:txBody>
          <a:bodyPr/>
          <a:lstStyle/>
          <a:p>
            <a:pPr marL="0" indent="0" algn="ctr">
              <a:buNone/>
            </a:pPr>
            <a:r>
              <a:rPr lang="es-CO" sz="2000" dirty="0" smtClean="0">
                <a:hlinkClick r:id="rId2" action="ppaction://hlinkfile"/>
              </a:rPr>
              <a:t>Requerimientos funcionales</a:t>
            </a:r>
          </a:p>
          <a:p>
            <a:pPr marL="0" indent="0" algn="ctr">
              <a:buNone/>
            </a:pPr>
            <a:r>
              <a:rPr lang="es-CO" sz="2000" dirty="0" smtClean="0">
                <a:hlinkClick r:id="rId2" action="ppaction://hlinkfile"/>
              </a:rPr>
              <a:t>Requerimientos no funcionales</a:t>
            </a:r>
            <a:endParaRPr lang="es-CO" sz="2000" dirty="0" smtClean="0"/>
          </a:p>
          <a:p>
            <a:pPr marL="0" indent="0" algn="ctr">
              <a:buNone/>
            </a:pPr>
            <a:endParaRPr lang="es-C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273" y="3073633"/>
            <a:ext cx="4949454" cy="29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743" y="94669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dirty="0" smtClean="0"/>
              <a:t>Diagrama de caso de uso</a:t>
            </a:r>
            <a:endParaRPr lang="es-CO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38" y="1047033"/>
            <a:ext cx="7460175" cy="5810967"/>
          </a:xfrm>
        </p:spPr>
      </p:pic>
    </p:spTree>
    <p:extLst>
      <p:ext uri="{BB962C8B-B14F-4D97-AF65-F5344CB8AC3E}">
        <p14:creationId xmlns:p14="http://schemas.microsoft.com/office/powerpoint/2010/main" val="19054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8048" y="133306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dirty="0" smtClean="0"/>
              <a:t>Diagrama Modelo Relacional</a:t>
            </a:r>
            <a:endParaRPr lang="es-CO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51" y="1276498"/>
            <a:ext cx="6699035" cy="4635352"/>
          </a:xfrm>
        </p:spPr>
      </p:pic>
    </p:spTree>
    <p:extLst>
      <p:ext uri="{BB962C8B-B14F-4D97-AF65-F5344CB8AC3E}">
        <p14:creationId xmlns:p14="http://schemas.microsoft.com/office/powerpoint/2010/main" val="39354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172"/>
          </a:xfrm>
        </p:spPr>
        <p:txBody>
          <a:bodyPr/>
          <a:lstStyle/>
          <a:p>
            <a:r>
              <a:rPr lang="es-CO" dirty="0" smtClean="0"/>
              <a:t>Diccionario de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352282"/>
            <a:ext cx="8915400" cy="4558940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>
                <a:hlinkClick r:id="rId2" action="ppaction://hlinkfile"/>
              </a:rPr>
              <a:t>Diccionario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073" y="1754009"/>
            <a:ext cx="6797818" cy="49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9883" y="108955"/>
            <a:ext cx="8911687" cy="1280890"/>
          </a:xfrm>
        </p:spPr>
        <p:txBody>
          <a:bodyPr>
            <a:normAutofit/>
          </a:bodyPr>
          <a:lstStyle/>
          <a:p>
            <a:r>
              <a:rPr lang="es-CO" sz="4000" dirty="0" smtClean="0"/>
              <a:t>Diagrama de clases</a:t>
            </a:r>
            <a:endParaRPr lang="es-CO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71" y="749400"/>
            <a:ext cx="7637499" cy="5944281"/>
          </a:xfrm>
        </p:spPr>
      </p:pic>
      <p:sp>
        <p:nvSpPr>
          <p:cNvPr id="5" name="CuadroTexto 4"/>
          <p:cNvSpPr txBox="1"/>
          <p:nvPr/>
        </p:nvSpPr>
        <p:spPr>
          <a:xfrm>
            <a:off x="9942490" y="5177307"/>
            <a:ext cx="158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hlinkClick r:id="rId3" action="ppaction://hlinkfile"/>
              </a:rPr>
              <a:t>Amplia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42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Aplicativo interfaz</a:t>
            </a:r>
            <a:endParaRPr lang="es-C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5957" y="159268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 smtClean="0">
                <a:hlinkClick r:id="rId2" action="ppaction://hlinkfile"/>
              </a:rPr>
              <a:t>Aplicativo web</a:t>
            </a:r>
            <a:endParaRPr lang="es-CO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442" y="2571179"/>
            <a:ext cx="7926430" cy="39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170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Foparra Aplicativo web</vt:lpstr>
      <vt:lpstr>Objetivo General</vt:lpstr>
      <vt:lpstr>Objetivos específicos</vt:lpstr>
      <vt:lpstr>Requerimientos</vt:lpstr>
      <vt:lpstr>Diagrama de caso de uso</vt:lpstr>
      <vt:lpstr>Diagrama Modelo Relacional</vt:lpstr>
      <vt:lpstr>Diccionario de datos</vt:lpstr>
      <vt:lpstr>Diagrama de clases</vt:lpstr>
      <vt:lpstr>Aplicativo interfaz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Foparra Aplicativo web</dc:title>
  <dc:creator>APRENDIZ</dc:creator>
  <cp:lastModifiedBy>APRENDIZ</cp:lastModifiedBy>
  <cp:revision>8</cp:revision>
  <dcterms:created xsi:type="dcterms:W3CDTF">2019-05-13T11:36:03Z</dcterms:created>
  <dcterms:modified xsi:type="dcterms:W3CDTF">2019-05-13T12:56:36Z</dcterms:modified>
</cp:coreProperties>
</file>