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14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B7C7A-D976-4F54-977E-6024B0347A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405DCB-178F-4604-86B1-992DABE21601}">
      <dgm:prSet/>
      <dgm:spPr/>
      <dgm:t>
        <a:bodyPr/>
        <a:lstStyle/>
        <a:p>
          <a:pPr>
            <a:defRPr cap="all"/>
          </a:pPr>
          <a:r>
            <a:rPr lang="en-US" b="1"/>
            <a:t>What is on-call?</a:t>
          </a:r>
          <a:r>
            <a:rPr lang="en-US"/>
            <a:t> It’s when team members take turns being available to handle urgent system issues.</a:t>
          </a:r>
        </a:p>
      </dgm:t>
    </dgm:pt>
    <dgm:pt modelId="{B7A2757C-9A9B-4C6D-9E18-9082C28530D4}" type="parTrans" cxnId="{69EC3174-4759-4D16-8417-E9E26051F38A}">
      <dgm:prSet/>
      <dgm:spPr/>
      <dgm:t>
        <a:bodyPr/>
        <a:lstStyle/>
        <a:p>
          <a:endParaRPr lang="en-US"/>
        </a:p>
      </dgm:t>
    </dgm:pt>
    <dgm:pt modelId="{A6D7EE1F-D463-4175-9643-A052192C4D5A}" type="sibTrans" cxnId="{69EC3174-4759-4D16-8417-E9E26051F38A}">
      <dgm:prSet/>
      <dgm:spPr/>
      <dgm:t>
        <a:bodyPr/>
        <a:lstStyle/>
        <a:p>
          <a:endParaRPr lang="en-US"/>
        </a:p>
      </dgm:t>
    </dgm:pt>
    <dgm:pt modelId="{EDA475D6-C52D-4775-B7AC-E060B3CAA312}">
      <dgm:prSet/>
      <dgm:spPr/>
      <dgm:t>
        <a:bodyPr/>
        <a:lstStyle/>
        <a:p>
          <a:pPr>
            <a:defRPr cap="all"/>
          </a:pPr>
          <a:r>
            <a:rPr lang="en-US" b="1"/>
            <a:t>Why does it matter?</a:t>
          </a:r>
          <a:r>
            <a:rPr lang="en-US"/>
            <a:t> Keeps systems running smoothly and minimizes downtime.</a:t>
          </a:r>
        </a:p>
      </dgm:t>
    </dgm:pt>
    <dgm:pt modelId="{4495CB1A-68F9-48AC-AD08-7087AB9D4E44}" type="parTrans" cxnId="{6F10CFAB-D76D-4CAA-A053-E24F071F7D94}">
      <dgm:prSet/>
      <dgm:spPr/>
      <dgm:t>
        <a:bodyPr/>
        <a:lstStyle/>
        <a:p>
          <a:endParaRPr lang="en-US"/>
        </a:p>
      </dgm:t>
    </dgm:pt>
    <dgm:pt modelId="{5A751BF3-F870-41D9-9067-53FDD66593F6}" type="sibTrans" cxnId="{6F10CFAB-D76D-4CAA-A053-E24F071F7D94}">
      <dgm:prSet/>
      <dgm:spPr/>
      <dgm:t>
        <a:bodyPr/>
        <a:lstStyle/>
        <a:p>
          <a:endParaRPr lang="en-US"/>
        </a:p>
      </dgm:t>
    </dgm:pt>
    <dgm:pt modelId="{B7986038-3DF9-4F72-8329-A1A723A949D6}" type="pres">
      <dgm:prSet presAssocID="{F8AB7C7A-D976-4F54-977E-6024B0347A65}" presName="root" presStyleCnt="0">
        <dgm:presLayoutVars>
          <dgm:dir/>
          <dgm:resizeHandles val="exact"/>
        </dgm:presLayoutVars>
      </dgm:prSet>
      <dgm:spPr/>
    </dgm:pt>
    <dgm:pt modelId="{30A0C8FD-B827-47C5-B00B-7D052F214F0D}" type="pres">
      <dgm:prSet presAssocID="{7E405DCB-178F-4604-86B1-992DABE21601}" presName="compNode" presStyleCnt="0"/>
      <dgm:spPr/>
    </dgm:pt>
    <dgm:pt modelId="{758E2907-DA4B-4E96-823E-36E5BA176628}" type="pres">
      <dgm:prSet presAssocID="{7E405DCB-178F-4604-86B1-992DABE21601}" presName="iconBgRect" presStyleLbl="bgShp" presStyleIdx="0" presStyleCnt="2"/>
      <dgm:spPr/>
    </dgm:pt>
    <dgm:pt modelId="{A9FEBD68-47E1-4C76-8C39-CC4756637EA3}" type="pres">
      <dgm:prSet presAssocID="{7E405DCB-178F-4604-86B1-992DABE216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058DAF2-91B2-4C74-A8B9-D91D33A37C23}" type="pres">
      <dgm:prSet presAssocID="{7E405DCB-178F-4604-86B1-992DABE21601}" presName="spaceRect" presStyleCnt="0"/>
      <dgm:spPr/>
    </dgm:pt>
    <dgm:pt modelId="{8C34253D-93A7-47D6-918F-BCF01E3BD92E}" type="pres">
      <dgm:prSet presAssocID="{7E405DCB-178F-4604-86B1-992DABE21601}" presName="textRect" presStyleLbl="revTx" presStyleIdx="0" presStyleCnt="2">
        <dgm:presLayoutVars>
          <dgm:chMax val="1"/>
          <dgm:chPref val="1"/>
        </dgm:presLayoutVars>
      </dgm:prSet>
      <dgm:spPr/>
    </dgm:pt>
    <dgm:pt modelId="{E388BC37-4FC8-4795-9656-5B7FDF5FDDF4}" type="pres">
      <dgm:prSet presAssocID="{A6D7EE1F-D463-4175-9643-A052192C4D5A}" presName="sibTrans" presStyleCnt="0"/>
      <dgm:spPr/>
    </dgm:pt>
    <dgm:pt modelId="{FA51D7F6-54BB-425C-9477-F12D8F014ECF}" type="pres">
      <dgm:prSet presAssocID="{EDA475D6-C52D-4775-B7AC-E060B3CAA312}" presName="compNode" presStyleCnt="0"/>
      <dgm:spPr/>
    </dgm:pt>
    <dgm:pt modelId="{D7E603F8-F379-4B82-A5A5-7848DEF7D13D}" type="pres">
      <dgm:prSet presAssocID="{EDA475D6-C52D-4775-B7AC-E060B3CAA312}" presName="iconBgRect" presStyleLbl="bgShp" presStyleIdx="1" presStyleCnt="2"/>
      <dgm:spPr/>
    </dgm:pt>
    <dgm:pt modelId="{8FCB5A01-BC66-4C79-9088-3AFA41D68F06}" type="pres">
      <dgm:prSet presAssocID="{EDA475D6-C52D-4775-B7AC-E060B3CAA3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69D2F1-D8EE-4DC6-8370-867CC8CC0A47}" type="pres">
      <dgm:prSet presAssocID="{EDA475D6-C52D-4775-B7AC-E060B3CAA312}" presName="spaceRect" presStyleCnt="0"/>
      <dgm:spPr/>
    </dgm:pt>
    <dgm:pt modelId="{36C4D3EB-955D-40CE-85FB-4A84E16059CA}" type="pres">
      <dgm:prSet presAssocID="{EDA475D6-C52D-4775-B7AC-E060B3CAA3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33535A-0582-403F-91B0-77B17A3EEF12}" type="presOf" srcId="{F8AB7C7A-D976-4F54-977E-6024B0347A65}" destId="{B7986038-3DF9-4F72-8329-A1A723A949D6}" srcOrd="0" destOrd="0" presId="urn:microsoft.com/office/officeart/2018/5/layout/IconCircleLabelList"/>
    <dgm:cxn modelId="{69EC3174-4759-4D16-8417-E9E26051F38A}" srcId="{F8AB7C7A-D976-4F54-977E-6024B0347A65}" destId="{7E405DCB-178F-4604-86B1-992DABE21601}" srcOrd="0" destOrd="0" parTransId="{B7A2757C-9A9B-4C6D-9E18-9082C28530D4}" sibTransId="{A6D7EE1F-D463-4175-9643-A052192C4D5A}"/>
    <dgm:cxn modelId="{6F10CFAB-D76D-4CAA-A053-E24F071F7D94}" srcId="{F8AB7C7A-D976-4F54-977E-6024B0347A65}" destId="{EDA475D6-C52D-4775-B7AC-E060B3CAA312}" srcOrd="1" destOrd="0" parTransId="{4495CB1A-68F9-48AC-AD08-7087AB9D4E44}" sibTransId="{5A751BF3-F870-41D9-9067-53FDD66593F6}"/>
    <dgm:cxn modelId="{13EEDDD9-19C3-4212-AD71-F9F2355954C2}" type="presOf" srcId="{7E405DCB-178F-4604-86B1-992DABE21601}" destId="{8C34253D-93A7-47D6-918F-BCF01E3BD92E}" srcOrd="0" destOrd="0" presId="urn:microsoft.com/office/officeart/2018/5/layout/IconCircleLabelList"/>
    <dgm:cxn modelId="{1A551AE2-3100-4775-A197-B81C43F3F0CA}" type="presOf" srcId="{EDA475D6-C52D-4775-B7AC-E060B3CAA312}" destId="{36C4D3EB-955D-40CE-85FB-4A84E16059CA}" srcOrd="0" destOrd="0" presId="urn:microsoft.com/office/officeart/2018/5/layout/IconCircleLabelList"/>
    <dgm:cxn modelId="{CEC263D4-628F-4086-B209-B46D60A41B51}" type="presParOf" srcId="{B7986038-3DF9-4F72-8329-A1A723A949D6}" destId="{30A0C8FD-B827-47C5-B00B-7D052F214F0D}" srcOrd="0" destOrd="0" presId="urn:microsoft.com/office/officeart/2018/5/layout/IconCircleLabelList"/>
    <dgm:cxn modelId="{D083A32C-83A7-4291-91CB-4FE64E31D816}" type="presParOf" srcId="{30A0C8FD-B827-47C5-B00B-7D052F214F0D}" destId="{758E2907-DA4B-4E96-823E-36E5BA176628}" srcOrd="0" destOrd="0" presId="urn:microsoft.com/office/officeart/2018/5/layout/IconCircleLabelList"/>
    <dgm:cxn modelId="{B8A90752-023F-4530-A2AC-5C2883DA4C8F}" type="presParOf" srcId="{30A0C8FD-B827-47C5-B00B-7D052F214F0D}" destId="{A9FEBD68-47E1-4C76-8C39-CC4756637EA3}" srcOrd="1" destOrd="0" presId="urn:microsoft.com/office/officeart/2018/5/layout/IconCircleLabelList"/>
    <dgm:cxn modelId="{49964A28-CE74-4A72-8A17-B9756934F757}" type="presParOf" srcId="{30A0C8FD-B827-47C5-B00B-7D052F214F0D}" destId="{B058DAF2-91B2-4C74-A8B9-D91D33A37C23}" srcOrd="2" destOrd="0" presId="urn:microsoft.com/office/officeart/2018/5/layout/IconCircleLabelList"/>
    <dgm:cxn modelId="{D1116EE0-E6AF-4F35-96F7-F28A85D94C63}" type="presParOf" srcId="{30A0C8FD-B827-47C5-B00B-7D052F214F0D}" destId="{8C34253D-93A7-47D6-918F-BCF01E3BD92E}" srcOrd="3" destOrd="0" presId="urn:microsoft.com/office/officeart/2018/5/layout/IconCircleLabelList"/>
    <dgm:cxn modelId="{EE030AF6-7AFF-4341-B78A-32B18F19A0B1}" type="presParOf" srcId="{B7986038-3DF9-4F72-8329-A1A723A949D6}" destId="{E388BC37-4FC8-4795-9656-5B7FDF5FDDF4}" srcOrd="1" destOrd="0" presId="urn:microsoft.com/office/officeart/2018/5/layout/IconCircleLabelList"/>
    <dgm:cxn modelId="{A6B943D9-52A1-457E-88F1-8EBFF5F34420}" type="presParOf" srcId="{B7986038-3DF9-4F72-8329-A1A723A949D6}" destId="{FA51D7F6-54BB-425C-9477-F12D8F014ECF}" srcOrd="2" destOrd="0" presId="urn:microsoft.com/office/officeart/2018/5/layout/IconCircleLabelList"/>
    <dgm:cxn modelId="{8896E1D1-E706-4442-ADF2-84B93B73155A}" type="presParOf" srcId="{FA51D7F6-54BB-425C-9477-F12D8F014ECF}" destId="{D7E603F8-F379-4B82-A5A5-7848DEF7D13D}" srcOrd="0" destOrd="0" presId="urn:microsoft.com/office/officeart/2018/5/layout/IconCircleLabelList"/>
    <dgm:cxn modelId="{B3A95B50-6100-4EDB-98CF-A93F498689CC}" type="presParOf" srcId="{FA51D7F6-54BB-425C-9477-F12D8F014ECF}" destId="{8FCB5A01-BC66-4C79-9088-3AFA41D68F06}" srcOrd="1" destOrd="0" presId="urn:microsoft.com/office/officeart/2018/5/layout/IconCircleLabelList"/>
    <dgm:cxn modelId="{AD6332AD-E44E-436C-A4BF-F0C1CBA19F85}" type="presParOf" srcId="{FA51D7F6-54BB-425C-9477-F12D8F014ECF}" destId="{6569D2F1-D8EE-4DC6-8370-867CC8CC0A47}" srcOrd="2" destOrd="0" presId="urn:microsoft.com/office/officeart/2018/5/layout/IconCircleLabelList"/>
    <dgm:cxn modelId="{93EA4616-9466-4DE9-BB2A-F06FB9BCA53A}" type="presParOf" srcId="{FA51D7F6-54BB-425C-9477-F12D8F014ECF}" destId="{36C4D3EB-955D-40CE-85FB-4A84E16059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AFBC0-B154-4DB6-A6CC-77BA8C44E1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EC8DD-A082-443F-AC84-8CB85093A414}">
      <dgm:prSet/>
      <dgm:spPr/>
      <dgm:t>
        <a:bodyPr/>
        <a:lstStyle/>
        <a:p>
          <a:pPr>
            <a:defRPr cap="all"/>
          </a:pPr>
          <a:r>
            <a:rPr lang="en-US" b="1"/>
            <a:t>Shared Responsibility:</a:t>
          </a:r>
          <a:r>
            <a:rPr lang="en-US"/>
            <a:t> Everyone, including developers, plays a role in keeping things running.</a:t>
          </a:r>
        </a:p>
      </dgm:t>
    </dgm:pt>
    <dgm:pt modelId="{7C6E93FF-6B28-401A-BA52-112AD2CF77B8}" type="parTrans" cxnId="{DAFCA183-DEE1-4142-A6F5-6D7ED79A659C}">
      <dgm:prSet/>
      <dgm:spPr/>
      <dgm:t>
        <a:bodyPr/>
        <a:lstStyle/>
        <a:p>
          <a:endParaRPr lang="en-US"/>
        </a:p>
      </dgm:t>
    </dgm:pt>
    <dgm:pt modelId="{99B5DCDC-E290-4BAE-9CCD-DA37DF3D9665}" type="sibTrans" cxnId="{DAFCA183-DEE1-4142-A6F5-6D7ED79A659C}">
      <dgm:prSet/>
      <dgm:spPr/>
      <dgm:t>
        <a:bodyPr/>
        <a:lstStyle/>
        <a:p>
          <a:endParaRPr lang="en-US"/>
        </a:p>
      </dgm:t>
    </dgm:pt>
    <dgm:pt modelId="{3DCB9442-22BA-4C52-A607-A1906B1C1EB1}">
      <dgm:prSet/>
      <dgm:spPr/>
      <dgm:t>
        <a:bodyPr/>
        <a:lstStyle/>
        <a:p>
          <a:pPr>
            <a:defRPr cap="all"/>
          </a:pPr>
          <a:r>
            <a:rPr lang="en-US" b="1"/>
            <a:t>Fast Feedback Loops:</a:t>
          </a:r>
          <a:r>
            <a:rPr lang="en-US"/>
            <a:t> Developers fixing their own production issues leads to better code.</a:t>
          </a:r>
        </a:p>
      </dgm:t>
    </dgm:pt>
    <dgm:pt modelId="{9C29DEF9-1F4A-4DA7-96CD-11287DE132EA}" type="parTrans" cxnId="{89375BCE-AFBE-4365-9EE2-EF5B56F74B10}">
      <dgm:prSet/>
      <dgm:spPr/>
      <dgm:t>
        <a:bodyPr/>
        <a:lstStyle/>
        <a:p>
          <a:endParaRPr lang="en-US"/>
        </a:p>
      </dgm:t>
    </dgm:pt>
    <dgm:pt modelId="{E5B6CF94-FDE2-467C-AEF4-3FC0F17C23B9}" type="sibTrans" cxnId="{89375BCE-AFBE-4365-9EE2-EF5B56F74B10}">
      <dgm:prSet/>
      <dgm:spPr/>
      <dgm:t>
        <a:bodyPr/>
        <a:lstStyle/>
        <a:p>
          <a:endParaRPr lang="en-US"/>
        </a:p>
      </dgm:t>
    </dgm:pt>
    <dgm:pt modelId="{19A7E0C2-2E5C-40C6-BA0C-F6DBED30EF44}" type="pres">
      <dgm:prSet presAssocID="{BF5AFBC0-B154-4DB6-A6CC-77BA8C44E190}" presName="root" presStyleCnt="0">
        <dgm:presLayoutVars>
          <dgm:dir/>
          <dgm:resizeHandles val="exact"/>
        </dgm:presLayoutVars>
      </dgm:prSet>
      <dgm:spPr/>
    </dgm:pt>
    <dgm:pt modelId="{4EB1359D-5BDB-49E2-9C76-57A1C758D308}" type="pres">
      <dgm:prSet presAssocID="{2E1EC8DD-A082-443F-AC84-8CB85093A414}" presName="compNode" presStyleCnt="0"/>
      <dgm:spPr/>
    </dgm:pt>
    <dgm:pt modelId="{006B6392-1F0F-4272-96C7-7C14BB62528B}" type="pres">
      <dgm:prSet presAssocID="{2E1EC8DD-A082-443F-AC84-8CB85093A414}" presName="iconBgRect" presStyleLbl="bgShp" presStyleIdx="0" presStyleCnt="2"/>
      <dgm:spPr/>
    </dgm:pt>
    <dgm:pt modelId="{F5EE4AD8-2986-4173-8373-8C4EFF7F7746}" type="pres">
      <dgm:prSet presAssocID="{2E1EC8DD-A082-443F-AC84-8CB85093A4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054A8E4-721A-4EBF-8082-9DD2BBB3FEA3}" type="pres">
      <dgm:prSet presAssocID="{2E1EC8DD-A082-443F-AC84-8CB85093A414}" presName="spaceRect" presStyleCnt="0"/>
      <dgm:spPr/>
    </dgm:pt>
    <dgm:pt modelId="{4D7AA246-20AB-4AB7-A03B-DB3A46160FA2}" type="pres">
      <dgm:prSet presAssocID="{2E1EC8DD-A082-443F-AC84-8CB85093A414}" presName="textRect" presStyleLbl="revTx" presStyleIdx="0" presStyleCnt="2">
        <dgm:presLayoutVars>
          <dgm:chMax val="1"/>
          <dgm:chPref val="1"/>
        </dgm:presLayoutVars>
      </dgm:prSet>
      <dgm:spPr/>
    </dgm:pt>
    <dgm:pt modelId="{D74C92E6-07DD-4EC7-8065-CE50EE81293F}" type="pres">
      <dgm:prSet presAssocID="{99B5DCDC-E290-4BAE-9CCD-DA37DF3D9665}" presName="sibTrans" presStyleCnt="0"/>
      <dgm:spPr/>
    </dgm:pt>
    <dgm:pt modelId="{7688F1D4-CA14-4129-BF78-B7D90397ACBF}" type="pres">
      <dgm:prSet presAssocID="{3DCB9442-22BA-4C52-A607-A1906B1C1EB1}" presName="compNode" presStyleCnt="0"/>
      <dgm:spPr/>
    </dgm:pt>
    <dgm:pt modelId="{D05589B0-52FF-4C69-A6E1-FC339759D389}" type="pres">
      <dgm:prSet presAssocID="{3DCB9442-22BA-4C52-A607-A1906B1C1EB1}" presName="iconBgRect" presStyleLbl="bgShp" presStyleIdx="1" presStyleCnt="2"/>
      <dgm:spPr/>
    </dgm:pt>
    <dgm:pt modelId="{7EA4FC24-3928-47F5-85CD-B4FDC9FC9E7C}" type="pres">
      <dgm:prSet presAssocID="{3DCB9442-22BA-4C52-A607-A1906B1C1E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05389F2-FC4A-408C-8D77-1B976F18B357}" type="pres">
      <dgm:prSet presAssocID="{3DCB9442-22BA-4C52-A607-A1906B1C1EB1}" presName="spaceRect" presStyleCnt="0"/>
      <dgm:spPr/>
    </dgm:pt>
    <dgm:pt modelId="{A4C06E37-6677-4B6A-AC2F-36C051DCEB9F}" type="pres">
      <dgm:prSet presAssocID="{3DCB9442-22BA-4C52-A607-A1906B1C1EB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AA844E-B6A2-4CD7-8709-7109FDA9A60D}" type="presOf" srcId="{BF5AFBC0-B154-4DB6-A6CC-77BA8C44E190}" destId="{19A7E0C2-2E5C-40C6-BA0C-F6DBED30EF44}" srcOrd="0" destOrd="0" presId="urn:microsoft.com/office/officeart/2018/5/layout/IconCircleLabelList"/>
    <dgm:cxn modelId="{DAFCA183-DEE1-4142-A6F5-6D7ED79A659C}" srcId="{BF5AFBC0-B154-4DB6-A6CC-77BA8C44E190}" destId="{2E1EC8DD-A082-443F-AC84-8CB85093A414}" srcOrd="0" destOrd="0" parTransId="{7C6E93FF-6B28-401A-BA52-112AD2CF77B8}" sibTransId="{99B5DCDC-E290-4BAE-9CCD-DA37DF3D9665}"/>
    <dgm:cxn modelId="{10BF49AC-CD07-4A25-9FE5-48A51788976F}" type="presOf" srcId="{2E1EC8DD-A082-443F-AC84-8CB85093A414}" destId="{4D7AA246-20AB-4AB7-A03B-DB3A46160FA2}" srcOrd="0" destOrd="0" presId="urn:microsoft.com/office/officeart/2018/5/layout/IconCircleLabelList"/>
    <dgm:cxn modelId="{89375BCE-AFBE-4365-9EE2-EF5B56F74B10}" srcId="{BF5AFBC0-B154-4DB6-A6CC-77BA8C44E190}" destId="{3DCB9442-22BA-4C52-A607-A1906B1C1EB1}" srcOrd="1" destOrd="0" parTransId="{9C29DEF9-1F4A-4DA7-96CD-11287DE132EA}" sibTransId="{E5B6CF94-FDE2-467C-AEF4-3FC0F17C23B9}"/>
    <dgm:cxn modelId="{A8B016D3-765E-4436-AB42-C83184865BB1}" type="presOf" srcId="{3DCB9442-22BA-4C52-A607-A1906B1C1EB1}" destId="{A4C06E37-6677-4B6A-AC2F-36C051DCEB9F}" srcOrd="0" destOrd="0" presId="urn:microsoft.com/office/officeart/2018/5/layout/IconCircleLabelList"/>
    <dgm:cxn modelId="{641C1169-B0CD-4AA0-9D46-43437DF7617E}" type="presParOf" srcId="{19A7E0C2-2E5C-40C6-BA0C-F6DBED30EF44}" destId="{4EB1359D-5BDB-49E2-9C76-57A1C758D308}" srcOrd="0" destOrd="0" presId="urn:microsoft.com/office/officeart/2018/5/layout/IconCircleLabelList"/>
    <dgm:cxn modelId="{13D501EA-4625-4D15-9F23-2168639E1F3F}" type="presParOf" srcId="{4EB1359D-5BDB-49E2-9C76-57A1C758D308}" destId="{006B6392-1F0F-4272-96C7-7C14BB62528B}" srcOrd="0" destOrd="0" presId="urn:microsoft.com/office/officeart/2018/5/layout/IconCircleLabelList"/>
    <dgm:cxn modelId="{48D0DD0F-9661-42E6-8CF5-317BB94E8E5B}" type="presParOf" srcId="{4EB1359D-5BDB-49E2-9C76-57A1C758D308}" destId="{F5EE4AD8-2986-4173-8373-8C4EFF7F7746}" srcOrd="1" destOrd="0" presId="urn:microsoft.com/office/officeart/2018/5/layout/IconCircleLabelList"/>
    <dgm:cxn modelId="{797ADC33-4ECB-4B65-8F30-33A08AC9EF2A}" type="presParOf" srcId="{4EB1359D-5BDB-49E2-9C76-57A1C758D308}" destId="{7054A8E4-721A-4EBF-8082-9DD2BBB3FEA3}" srcOrd="2" destOrd="0" presId="urn:microsoft.com/office/officeart/2018/5/layout/IconCircleLabelList"/>
    <dgm:cxn modelId="{1A0003DD-8EA7-4C5E-818D-88B85DB0B920}" type="presParOf" srcId="{4EB1359D-5BDB-49E2-9C76-57A1C758D308}" destId="{4D7AA246-20AB-4AB7-A03B-DB3A46160FA2}" srcOrd="3" destOrd="0" presId="urn:microsoft.com/office/officeart/2018/5/layout/IconCircleLabelList"/>
    <dgm:cxn modelId="{09411104-2731-4400-BC23-580C4AFA9E22}" type="presParOf" srcId="{19A7E0C2-2E5C-40C6-BA0C-F6DBED30EF44}" destId="{D74C92E6-07DD-4EC7-8065-CE50EE81293F}" srcOrd="1" destOrd="0" presId="urn:microsoft.com/office/officeart/2018/5/layout/IconCircleLabelList"/>
    <dgm:cxn modelId="{E9AE4312-F90C-46AB-8ABB-38C443F33814}" type="presParOf" srcId="{19A7E0C2-2E5C-40C6-BA0C-F6DBED30EF44}" destId="{7688F1D4-CA14-4129-BF78-B7D90397ACBF}" srcOrd="2" destOrd="0" presId="urn:microsoft.com/office/officeart/2018/5/layout/IconCircleLabelList"/>
    <dgm:cxn modelId="{8EFCCC22-56C5-49D2-A31F-6F48621122C1}" type="presParOf" srcId="{7688F1D4-CA14-4129-BF78-B7D90397ACBF}" destId="{D05589B0-52FF-4C69-A6E1-FC339759D389}" srcOrd="0" destOrd="0" presId="urn:microsoft.com/office/officeart/2018/5/layout/IconCircleLabelList"/>
    <dgm:cxn modelId="{7913B2B7-E33D-4FCA-BFFA-8EDBCE9E89CB}" type="presParOf" srcId="{7688F1D4-CA14-4129-BF78-B7D90397ACBF}" destId="{7EA4FC24-3928-47F5-85CD-B4FDC9FC9E7C}" srcOrd="1" destOrd="0" presId="urn:microsoft.com/office/officeart/2018/5/layout/IconCircleLabelList"/>
    <dgm:cxn modelId="{93C9D9B2-277A-49BA-B947-5AA1B0275279}" type="presParOf" srcId="{7688F1D4-CA14-4129-BF78-B7D90397ACBF}" destId="{105389F2-FC4A-408C-8D77-1B976F18B357}" srcOrd="2" destOrd="0" presId="urn:microsoft.com/office/officeart/2018/5/layout/IconCircleLabelList"/>
    <dgm:cxn modelId="{2D5034C2-5392-4806-99E5-E93F39CA6D66}" type="presParOf" srcId="{7688F1D4-CA14-4129-BF78-B7D90397ACBF}" destId="{A4C06E37-6677-4B6A-AC2F-36C051DCEB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6DA4F-7441-45BF-ABEA-66739A6227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7BC2A7-F4A8-428A-BE55-2536CDC45895}">
      <dgm:prSet/>
      <dgm:spPr/>
      <dgm:t>
        <a:bodyPr/>
        <a:lstStyle/>
        <a:p>
          <a:r>
            <a:rPr lang="en-US" b="1"/>
            <a:t>Follow-the-Sun:</a:t>
          </a:r>
          <a:r>
            <a:rPr lang="en-US"/>
            <a:t> Teams in different time zones cover shifts so no one loses sleep.</a:t>
          </a:r>
        </a:p>
      </dgm:t>
    </dgm:pt>
    <dgm:pt modelId="{0768EE5C-74C3-4BBC-AAEB-5326922F845E}" type="parTrans" cxnId="{ABC77DF3-42C6-4D13-974A-5ECC9E7C40FD}">
      <dgm:prSet/>
      <dgm:spPr/>
      <dgm:t>
        <a:bodyPr/>
        <a:lstStyle/>
        <a:p>
          <a:endParaRPr lang="en-US"/>
        </a:p>
      </dgm:t>
    </dgm:pt>
    <dgm:pt modelId="{793F54C1-2166-43A1-AC73-0988F4E5E52F}" type="sibTrans" cxnId="{ABC77DF3-42C6-4D13-974A-5ECC9E7C40FD}">
      <dgm:prSet/>
      <dgm:spPr/>
      <dgm:t>
        <a:bodyPr/>
        <a:lstStyle/>
        <a:p>
          <a:endParaRPr lang="en-US"/>
        </a:p>
      </dgm:t>
    </dgm:pt>
    <dgm:pt modelId="{336948C2-6075-4D32-9AF1-431513925029}">
      <dgm:prSet/>
      <dgm:spPr/>
      <dgm:t>
        <a:bodyPr/>
        <a:lstStyle/>
        <a:p>
          <a:r>
            <a:rPr lang="en-US" b="1"/>
            <a:t>Local Rotations:</a:t>
          </a:r>
          <a:r>
            <a:rPr lang="en-US"/>
            <a:t> Teams take turns within their region, with backup escalation plans.</a:t>
          </a:r>
          <a:br>
            <a:rPr lang="en-US"/>
          </a:br>
          <a:endParaRPr lang="en-US"/>
        </a:p>
      </dgm:t>
    </dgm:pt>
    <dgm:pt modelId="{4F950900-7E3A-4DFC-9678-62F2151A092E}" type="parTrans" cxnId="{07B62CDF-DBC8-4FA3-B76E-CA53B08E637F}">
      <dgm:prSet/>
      <dgm:spPr/>
      <dgm:t>
        <a:bodyPr/>
        <a:lstStyle/>
        <a:p>
          <a:endParaRPr lang="en-US"/>
        </a:p>
      </dgm:t>
    </dgm:pt>
    <dgm:pt modelId="{2C7C78F3-12DE-45D6-8E3F-ED6DD76DE68F}" type="sibTrans" cxnId="{07B62CDF-DBC8-4FA3-B76E-CA53B08E637F}">
      <dgm:prSet/>
      <dgm:spPr/>
      <dgm:t>
        <a:bodyPr/>
        <a:lstStyle/>
        <a:p>
          <a:endParaRPr lang="en-US"/>
        </a:p>
      </dgm:t>
    </dgm:pt>
    <dgm:pt modelId="{59B6C9BF-9D89-8A41-8C33-D58F437BD7C9}" type="pres">
      <dgm:prSet presAssocID="{7AC6DA4F-7441-45BF-ABEA-66739A622774}" presName="outerComposite" presStyleCnt="0">
        <dgm:presLayoutVars>
          <dgm:chMax val="5"/>
          <dgm:dir/>
          <dgm:resizeHandles val="exact"/>
        </dgm:presLayoutVars>
      </dgm:prSet>
      <dgm:spPr/>
    </dgm:pt>
    <dgm:pt modelId="{1A811C91-E52B-BA42-95D8-886DF1DA11B7}" type="pres">
      <dgm:prSet presAssocID="{7AC6DA4F-7441-45BF-ABEA-66739A622774}" presName="dummyMaxCanvas" presStyleCnt="0">
        <dgm:presLayoutVars/>
      </dgm:prSet>
      <dgm:spPr/>
    </dgm:pt>
    <dgm:pt modelId="{A802454E-402D-624F-8F4F-F4581B7DC335}" type="pres">
      <dgm:prSet presAssocID="{7AC6DA4F-7441-45BF-ABEA-66739A622774}" presName="TwoNodes_1" presStyleLbl="node1" presStyleIdx="0" presStyleCnt="2">
        <dgm:presLayoutVars>
          <dgm:bulletEnabled val="1"/>
        </dgm:presLayoutVars>
      </dgm:prSet>
      <dgm:spPr/>
    </dgm:pt>
    <dgm:pt modelId="{7A19B9A5-F7DB-1F43-87C9-DE67C4698E58}" type="pres">
      <dgm:prSet presAssocID="{7AC6DA4F-7441-45BF-ABEA-66739A622774}" presName="TwoNodes_2" presStyleLbl="node1" presStyleIdx="1" presStyleCnt="2">
        <dgm:presLayoutVars>
          <dgm:bulletEnabled val="1"/>
        </dgm:presLayoutVars>
      </dgm:prSet>
      <dgm:spPr/>
    </dgm:pt>
    <dgm:pt modelId="{9D3F82BE-2587-BA4A-8CD5-CF86CFAB686A}" type="pres">
      <dgm:prSet presAssocID="{7AC6DA4F-7441-45BF-ABEA-66739A622774}" presName="TwoConn_1-2" presStyleLbl="fgAccFollowNode1" presStyleIdx="0" presStyleCnt="1">
        <dgm:presLayoutVars>
          <dgm:bulletEnabled val="1"/>
        </dgm:presLayoutVars>
      </dgm:prSet>
      <dgm:spPr/>
    </dgm:pt>
    <dgm:pt modelId="{D2F8D2D1-A846-8E49-AF5D-E415A85C457E}" type="pres">
      <dgm:prSet presAssocID="{7AC6DA4F-7441-45BF-ABEA-66739A622774}" presName="TwoNodes_1_text" presStyleLbl="node1" presStyleIdx="1" presStyleCnt="2">
        <dgm:presLayoutVars>
          <dgm:bulletEnabled val="1"/>
        </dgm:presLayoutVars>
      </dgm:prSet>
      <dgm:spPr/>
    </dgm:pt>
    <dgm:pt modelId="{0CF071C6-D225-1545-A435-0B4D9E720C55}" type="pres">
      <dgm:prSet presAssocID="{7AC6DA4F-7441-45BF-ABEA-66739A6227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3263A14-A734-4A42-AA67-200E07A77481}" type="presOf" srcId="{FB7BC2A7-F4A8-428A-BE55-2536CDC45895}" destId="{D2F8D2D1-A846-8E49-AF5D-E415A85C457E}" srcOrd="1" destOrd="0" presId="urn:microsoft.com/office/officeart/2005/8/layout/vProcess5"/>
    <dgm:cxn modelId="{31837718-278A-8A48-BFBD-D459121E04EE}" type="presOf" srcId="{793F54C1-2166-43A1-AC73-0988F4E5E52F}" destId="{9D3F82BE-2587-BA4A-8CD5-CF86CFAB686A}" srcOrd="0" destOrd="0" presId="urn:microsoft.com/office/officeart/2005/8/layout/vProcess5"/>
    <dgm:cxn modelId="{B97A7E19-6484-5847-AD83-7DF838A78B85}" type="presOf" srcId="{336948C2-6075-4D32-9AF1-431513925029}" destId="{0CF071C6-D225-1545-A435-0B4D9E720C55}" srcOrd="1" destOrd="0" presId="urn:microsoft.com/office/officeart/2005/8/layout/vProcess5"/>
    <dgm:cxn modelId="{5AFE756F-BDF5-0B44-BC6E-624240050424}" type="presOf" srcId="{336948C2-6075-4D32-9AF1-431513925029}" destId="{7A19B9A5-F7DB-1F43-87C9-DE67C4698E58}" srcOrd="0" destOrd="0" presId="urn:microsoft.com/office/officeart/2005/8/layout/vProcess5"/>
    <dgm:cxn modelId="{20E6C79C-B8A0-5945-BE67-DADE6BF353E0}" type="presOf" srcId="{FB7BC2A7-F4A8-428A-BE55-2536CDC45895}" destId="{A802454E-402D-624F-8F4F-F4581B7DC335}" srcOrd="0" destOrd="0" presId="urn:microsoft.com/office/officeart/2005/8/layout/vProcess5"/>
    <dgm:cxn modelId="{07B62CDF-DBC8-4FA3-B76E-CA53B08E637F}" srcId="{7AC6DA4F-7441-45BF-ABEA-66739A622774}" destId="{336948C2-6075-4D32-9AF1-431513925029}" srcOrd="1" destOrd="0" parTransId="{4F950900-7E3A-4DFC-9678-62F2151A092E}" sibTransId="{2C7C78F3-12DE-45D6-8E3F-ED6DD76DE68F}"/>
    <dgm:cxn modelId="{E6CC32E1-DAAB-E846-A57F-87547219A379}" type="presOf" srcId="{7AC6DA4F-7441-45BF-ABEA-66739A622774}" destId="{59B6C9BF-9D89-8A41-8C33-D58F437BD7C9}" srcOrd="0" destOrd="0" presId="urn:microsoft.com/office/officeart/2005/8/layout/vProcess5"/>
    <dgm:cxn modelId="{ABC77DF3-42C6-4D13-974A-5ECC9E7C40FD}" srcId="{7AC6DA4F-7441-45BF-ABEA-66739A622774}" destId="{FB7BC2A7-F4A8-428A-BE55-2536CDC45895}" srcOrd="0" destOrd="0" parTransId="{0768EE5C-74C3-4BBC-AAEB-5326922F845E}" sibTransId="{793F54C1-2166-43A1-AC73-0988F4E5E52F}"/>
    <dgm:cxn modelId="{FDA71637-181B-F949-91E0-F0DCAC3A3FF0}" type="presParOf" srcId="{59B6C9BF-9D89-8A41-8C33-D58F437BD7C9}" destId="{1A811C91-E52B-BA42-95D8-886DF1DA11B7}" srcOrd="0" destOrd="0" presId="urn:microsoft.com/office/officeart/2005/8/layout/vProcess5"/>
    <dgm:cxn modelId="{F9A6285B-58BD-EC4E-A5D5-A488E275A60C}" type="presParOf" srcId="{59B6C9BF-9D89-8A41-8C33-D58F437BD7C9}" destId="{A802454E-402D-624F-8F4F-F4581B7DC335}" srcOrd="1" destOrd="0" presId="urn:microsoft.com/office/officeart/2005/8/layout/vProcess5"/>
    <dgm:cxn modelId="{ADEC9540-670D-5744-B89F-A81594224B39}" type="presParOf" srcId="{59B6C9BF-9D89-8A41-8C33-D58F437BD7C9}" destId="{7A19B9A5-F7DB-1F43-87C9-DE67C4698E58}" srcOrd="2" destOrd="0" presId="urn:microsoft.com/office/officeart/2005/8/layout/vProcess5"/>
    <dgm:cxn modelId="{0E5607FC-9ED8-D94B-AB2C-5F40E3507754}" type="presParOf" srcId="{59B6C9BF-9D89-8A41-8C33-D58F437BD7C9}" destId="{9D3F82BE-2587-BA4A-8CD5-CF86CFAB686A}" srcOrd="3" destOrd="0" presId="urn:microsoft.com/office/officeart/2005/8/layout/vProcess5"/>
    <dgm:cxn modelId="{FBDE19C2-4A60-0E4F-A1C3-D654990FACD1}" type="presParOf" srcId="{59B6C9BF-9D89-8A41-8C33-D58F437BD7C9}" destId="{D2F8D2D1-A846-8E49-AF5D-E415A85C457E}" srcOrd="4" destOrd="0" presId="urn:microsoft.com/office/officeart/2005/8/layout/vProcess5"/>
    <dgm:cxn modelId="{99B45C65-A880-4247-8CD7-286217FE4E0B}" type="presParOf" srcId="{59B6C9BF-9D89-8A41-8C33-D58F437BD7C9}" destId="{0CF071C6-D225-1545-A435-0B4D9E720C5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FD712-4676-406C-A58B-7211184FE9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943035-1B30-45DF-ABC2-FFB041F70A03}">
      <dgm:prSet/>
      <dgm:spPr/>
      <dgm:t>
        <a:bodyPr/>
        <a:lstStyle/>
        <a:p>
          <a:pPr>
            <a:defRPr cap="all"/>
          </a:pPr>
          <a:r>
            <a:rPr lang="en-US" b="1"/>
            <a:t>Fair Distribution:</a:t>
          </a:r>
          <a:r>
            <a:rPr lang="en-US"/>
            <a:t> Rotate duties evenly to avoid burnout.</a:t>
          </a:r>
        </a:p>
      </dgm:t>
    </dgm:pt>
    <dgm:pt modelId="{329C6928-EF76-4A38-93C8-F0F8ACCB799A}" type="parTrans" cxnId="{0D823231-5A94-4A38-9EE6-E879F99A555C}">
      <dgm:prSet/>
      <dgm:spPr/>
      <dgm:t>
        <a:bodyPr/>
        <a:lstStyle/>
        <a:p>
          <a:endParaRPr lang="en-US"/>
        </a:p>
      </dgm:t>
    </dgm:pt>
    <dgm:pt modelId="{E86B01DA-06F8-4663-A379-9A34C902564D}" type="sibTrans" cxnId="{0D823231-5A94-4A38-9EE6-E879F99A555C}">
      <dgm:prSet/>
      <dgm:spPr/>
      <dgm:t>
        <a:bodyPr/>
        <a:lstStyle/>
        <a:p>
          <a:endParaRPr lang="en-US"/>
        </a:p>
      </dgm:t>
    </dgm:pt>
    <dgm:pt modelId="{4709C251-EF9C-45EB-9AC3-02F06C2DED43}">
      <dgm:prSet/>
      <dgm:spPr/>
      <dgm:t>
        <a:bodyPr/>
        <a:lstStyle/>
        <a:p>
          <a:pPr>
            <a:defRPr cap="all"/>
          </a:pPr>
          <a:r>
            <a:rPr lang="en-US" b="1"/>
            <a:t>Shift Length Matters:</a:t>
          </a:r>
          <a:r>
            <a:rPr lang="en-US"/>
            <a:t> Balance coverage with enough rest.</a:t>
          </a:r>
        </a:p>
      </dgm:t>
    </dgm:pt>
    <dgm:pt modelId="{A5F4CA44-3328-45CE-8927-A3D8B4C0A963}" type="parTrans" cxnId="{275EED27-F236-4CC7-A0CF-E13722C81D04}">
      <dgm:prSet/>
      <dgm:spPr/>
      <dgm:t>
        <a:bodyPr/>
        <a:lstStyle/>
        <a:p>
          <a:endParaRPr lang="en-US"/>
        </a:p>
      </dgm:t>
    </dgm:pt>
    <dgm:pt modelId="{B0065F61-88FC-487B-9F62-D0730B2CAFF8}" type="sibTrans" cxnId="{275EED27-F236-4CC7-A0CF-E13722C81D04}">
      <dgm:prSet/>
      <dgm:spPr/>
      <dgm:t>
        <a:bodyPr/>
        <a:lstStyle/>
        <a:p>
          <a:endParaRPr lang="en-US"/>
        </a:p>
      </dgm:t>
    </dgm:pt>
    <dgm:pt modelId="{F716123D-421B-4476-872B-4EEFB0065C77}">
      <dgm:prSet/>
      <dgm:spPr/>
      <dgm:t>
        <a:bodyPr/>
        <a:lstStyle/>
        <a:p>
          <a:pPr>
            <a:defRPr cap="all"/>
          </a:pPr>
          <a:r>
            <a:rPr lang="en-US" b="1"/>
            <a:t>Smooth Handoffs:</a:t>
          </a:r>
          <a:r>
            <a:rPr lang="en-US"/>
            <a:t> A clear process so no one starts their shift confused.</a:t>
          </a:r>
        </a:p>
      </dgm:t>
    </dgm:pt>
    <dgm:pt modelId="{B6D7DB50-2A35-42D5-ABCE-E71964A54E26}" type="parTrans" cxnId="{605A79A9-CD7A-4091-9F2D-5AC54AD67C24}">
      <dgm:prSet/>
      <dgm:spPr/>
      <dgm:t>
        <a:bodyPr/>
        <a:lstStyle/>
        <a:p>
          <a:endParaRPr lang="en-US"/>
        </a:p>
      </dgm:t>
    </dgm:pt>
    <dgm:pt modelId="{1112258C-C9CD-4A8C-99AF-34676EB4C2F1}" type="sibTrans" cxnId="{605A79A9-CD7A-4091-9F2D-5AC54AD67C24}">
      <dgm:prSet/>
      <dgm:spPr/>
      <dgm:t>
        <a:bodyPr/>
        <a:lstStyle/>
        <a:p>
          <a:endParaRPr lang="en-US"/>
        </a:p>
      </dgm:t>
    </dgm:pt>
    <dgm:pt modelId="{ED1EBF6D-24F3-445A-8C4F-5034902FAD7D}" type="pres">
      <dgm:prSet presAssocID="{FEDFD712-4676-406C-A58B-7211184FE96F}" presName="root" presStyleCnt="0">
        <dgm:presLayoutVars>
          <dgm:dir/>
          <dgm:resizeHandles val="exact"/>
        </dgm:presLayoutVars>
      </dgm:prSet>
      <dgm:spPr/>
    </dgm:pt>
    <dgm:pt modelId="{C3066D4A-6846-4771-8AEB-98FFCE3BB2A5}" type="pres">
      <dgm:prSet presAssocID="{1E943035-1B30-45DF-ABC2-FFB041F70A03}" presName="compNode" presStyleCnt="0"/>
      <dgm:spPr/>
    </dgm:pt>
    <dgm:pt modelId="{D585C800-E95B-465A-8D81-BAD8358167E6}" type="pres">
      <dgm:prSet presAssocID="{1E943035-1B30-45DF-ABC2-FFB041F70A0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7D4CD88-61A6-4E28-872F-E40B84E6791D}" type="pres">
      <dgm:prSet presAssocID="{1E943035-1B30-45DF-ABC2-FFB041F70A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8EB280B-DC30-4F50-9720-DA86CD92A6FD}" type="pres">
      <dgm:prSet presAssocID="{1E943035-1B30-45DF-ABC2-FFB041F70A03}" presName="spaceRect" presStyleCnt="0"/>
      <dgm:spPr/>
    </dgm:pt>
    <dgm:pt modelId="{86E3183F-8497-4DC1-ACD9-F648E9B76094}" type="pres">
      <dgm:prSet presAssocID="{1E943035-1B30-45DF-ABC2-FFB041F70A03}" presName="textRect" presStyleLbl="revTx" presStyleIdx="0" presStyleCnt="3">
        <dgm:presLayoutVars>
          <dgm:chMax val="1"/>
          <dgm:chPref val="1"/>
        </dgm:presLayoutVars>
      </dgm:prSet>
      <dgm:spPr/>
    </dgm:pt>
    <dgm:pt modelId="{F0478DCB-2717-44AA-84D7-FB5808DCFC28}" type="pres">
      <dgm:prSet presAssocID="{E86B01DA-06F8-4663-A379-9A34C902564D}" presName="sibTrans" presStyleCnt="0"/>
      <dgm:spPr/>
    </dgm:pt>
    <dgm:pt modelId="{401B3C90-EB16-4F3A-A1E8-EF06D2A05B30}" type="pres">
      <dgm:prSet presAssocID="{4709C251-EF9C-45EB-9AC3-02F06C2DED43}" presName="compNode" presStyleCnt="0"/>
      <dgm:spPr/>
    </dgm:pt>
    <dgm:pt modelId="{9525A95C-CAD5-40BD-BAFB-57127B683D17}" type="pres">
      <dgm:prSet presAssocID="{4709C251-EF9C-45EB-9AC3-02F06C2DED4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D68EC86-F120-4827-90F2-A6B3045AA27B}" type="pres">
      <dgm:prSet presAssocID="{4709C251-EF9C-45EB-9AC3-02F06C2DE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85B625E-CE11-49B7-A51C-01D592C8F78B}" type="pres">
      <dgm:prSet presAssocID="{4709C251-EF9C-45EB-9AC3-02F06C2DED43}" presName="spaceRect" presStyleCnt="0"/>
      <dgm:spPr/>
    </dgm:pt>
    <dgm:pt modelId="{BC7C51E1-7E35-489F-88B9-953D3190E34B}" type="pres">
      <dgm:prSet presAssocID="{4709C251-EF9C-45EB-9AC3-02F06C2DED43}" presName="textRect" presStyleLbl="revTx" presStyleIdx="1" presStyleCnt="3">
        <dgm:presLayoutVars>
          <dgm:chMax val="1"/>
          <dgm:chPref val="1"/>
        </dgm:presLayoutVars>
      </dgm:prSet>
      <dgm:spPr/>
    </dgm:pt>
    <dgm:pt modelId="{DDF7540A-31A1-4CE0-8215-6721383C66F5}" type="pres">
      <dgm:prSet presAssocID="{B0065F61-88FC-487B-9F62-D0730B2CAFF8}" presName="sibTrans" presStyleCnt="0"/>
      <dgm:spPr/>
    </dgm:pt>
    <dgm:pt modelId="{8CDD491B-B137-4A76-A038-1A10E241BD44}" type="pres">
      <dgm:prSet presAssocID="{F716123D-421B-4476-872B-4EEFB0065C77}" presName="compNode" presStyleCnt="0"/>
      <dgm:spPr/>
    </dgm:pt>
    <dgm:pt modelId="{5004CEE6-FCD8-4205-B357-C89D8E06AC65}" type="pres">
      <dgm:prSet presAssocID="{F716123D-421B-4476-872B-4EEFB0065C7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29E2A6-D928-49A3-AEC7-14138757E3CE}" type="pres">
      <dgm:prSet presAssocID="{F716123D-421B-4476-872B-4EEFB0065C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81A1EE56-0613-413D-872C-CE0682C1D991}" type="pres">
      <dgm:prSet presAssocID="{F716123D-421B-4476-872B-4EEFB0065C77}" presName="spaceRect" presStyleCnt="0"/>
      <dgm:spPr/>
    </dgm:pt>
    <dgm:pt modelId="{20A2E460-5FF6-4803-ABA7-305CE767356F}" type="pres">
      <dgm:prSet presAssocID="{F716123D-421B-4476-872B-4EEFB0065C7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5EED27-F236-4CC7-A0CF-E13722C81D04}" srcId="{FEDFD712-4676-406C-A58B-7211184FE96F}" destId="{4709C251-EF9C-45EB-9AC3-02F06C2DED43}" srcOrd="1" destOrd="0" parTransId="{A5F4CA44-3328-45CE-8927-A3D8B4C0A963}" sibTransId="{B0065F61-88FC-487B-9F62-D0730B2CAFF8}"/>
    <dgm:cxn modelId="{0D823231-5A94-4A38-9EE6-E879F99A555C}" srcId="{FEDFD712-4676-406C-A58B-7211184FE96F}" destId="{1E943035-1B30-45DF-ABC2-FFB041F70A03}" srcOrd="0" destOrd="0" parTransId="{329C6928-EF76-4A38-93C8-F0F8ACCB799A}" sibTransId="{E86B01DA-06F8-4663-A379-9A34C902564D}"/>
    <dgm:cxn modelId="{605A79A9-CD7A-4091-9F2D-5AC54AD67C24}" srcId="{FEDFD712-4676-406C-A58B-7211184FE96F}" destId="{F716123D-421B-4476-872B-4EEFB0065C77}" srcOrd="2" destOrd="0" parTransId="{B6D7DB50-2A35-42D5-ABCE-E71964A54E26}" sibTransId="{1112258C-C9CD-4A8C-99AF-34676EB4C2F1}"/>
    <dgm:cxn modelId="{FE9372B2-F0BE-4F82-B5A4-9EF9E086C891}" type="presOf" srcId="{F716123D-421B-4476-872B-4EEFB0065C77}" destId="{20A2E460-5FF6-4803-ABA7-305CE767356F}" srcOrd="0" destOrd="0" presId="urn:microsoft.com/office/officeart/2018/5/layout/IconLeafLabelList"/>
    <dgm:cxn modelId="{34A02ABB-25EF-4607-A8E8-65E34F30EFD8}" type="presOf" srcId="{1E943035-1B30-45DF-ABC2-FFB041F70A03}" destId="{86E3183F-8497-4DC1-ACD9-F648E9B76094}" srcOrd="0" destOrd="0" presId="urn:microsoft.com/office/officeart/2018/5/layout/IconLeafLabelList"/>
    <dgm:cxn modelId="{6B2306BC-74D4-40B7-BF67-3CA76DBEF735}" type="presOf" srcId="{4709C251-EF9C-45EB-9AC3-02F06C2DED43}" destId="{BC7C51E1-7E35-489F-88B9-953D3190E34B}" srcOrd="0" destOrd="0" presId="urn:microsoft.com/office/officeart/2018/5/layout/IconLeafLabelList"/>
    <dgm:cxn modelId="{AB5E7EE6-AAAB-45FF-A6E5-6121010F5E79}" type="presOf" srcId="{FEDFD712-4676-406C-A58B-7211184FE96F}" destId="{ED1EBF6D-24F3-445A-8C4F-5034902FAD7D}" srcOrd="0" destOrd="0" presId="urn:microsoft.com/office/officeart/2018/5/layout/IconLeafLabelList"/>
    <dgm:cxn modelId="{B8DF831E-89E4-4568-964E-43AA7773D62B}" type="presParOf" srcId="{ED1EBF6D-24F3-445A-8C4F-5034902FAD7D}" destId="{C3066D4A-6846-4771-8AEB-98FFCE3BB2A5}" srcOrd="0" destOrd="0" presId="urn:microsoft.com/office/officeart/2018/5/layout/IconLeafLabelList"/>
    <dgm:cxn modelId="{F8E75EF7-20AD-496F-B6AC-B53788AAAE8C}" type="presParOf" srcId="{C3066D4A-6846-4771-8AEB-98FFCE3BB2A5}" destId="{D585C800-E95B-465A-8D81-BAD8358167E6}" srcOrd="0" destOrd="0" presId="urn:microsoft.com/office/officeart/2018/5/layout/IconLeafLabelList"/>
    <dgm:cxn modelId="{41DDA14A-4999-4C8E-8E93-9DF2DE2A83A4}" type="presParOf" srcId="{C3066D4A-6846-4771-8AEB-98FFCE3BB2A5}" destId="{F7D4CD88-61A6-4E28-872F-E40B84E6791D}" srcOrd="1" destOrd="0" presId="urn:microsoft.com/office/officeart/2018/5/layout/IconLeafLabelList"/>
    <dgm:cxn modelId="{FF64D2CA-43B6-4647-BA1D-4A65B859F9AC}" type="presParOf" srcId="{C3066D4A-6846-4771-8AEB-98FFCE3BB2A5}" destId="{68EB280B-DC30-4F50-9720-DA86CD92A6FD}" srcOrd="2" destOrd="0" presId="urn:microsoft.com/office/officeart/2018/5/layout/IconLeafLabelList"/>
    <dgm:cxn modelId="{A8B0E7E3-ED33-4387-84FE-2310CE54596F}" type="presParOf" srcId="{C3066D4A-6846-4771-8AEB-98FFCE3BB2A5}" destId="{86E3183F-8497-4DC1-ACD9-F648E9B76094}" srcOrd="3" destOrd="0" presId="urn:microsoft.com/office/officeart/2018/5/layout/IconLeafLabelList"/>
    <dgm:cxn modelId="{977A2D3A-4C56-46F3-B464-C5EEB7C68054}" type="presParOf" srcId="{ED1EBF6D-24F3-445A-8C4F-5034902FAD7D}" destId="{F0478DCB-2717-44AA-84D7-FB5808DCFC28}" srcOrd="1" destOrd="0" presId="urn:microsoft.com/office/officeart/2018/5/layout/IconLeafLabelList"/>
    <dgm:cxn modelId="{99BFDBF2-33F9-4919-9E13-530DDD42F5AF}" type="presParOf" srcId="{ED1EBF6D-24F3-445A-8C4F-5034902FAD7D}" destId="{401B3C90-EB16-4F3A-A1E8-EF06D2A05B30}" srcOrd="2" destOrd="0" presId="urn:microsoft.com/office/officeart/2018/5/layout/IconLeafLabelList"/>
    <dgm:cxn modelId="{9AF24E33-69A6-4410-ADBE-C4B404E42743}" type="presParOf" srcId="{401B3C90-EB16-4F3A-A1E8-EF06D2A05B30}" destId="{9525A95C-CAD5-40BD-BAFB-57127B683D17}" srcOrd="0" destOrd="0" presId="urn:microsoft.com/office/officeart/2018/5/layout/IconLeafLabelList"/>
    <dgm:cxn modelId="{B7E4CC1B-C7AF-4A3A-846D-83374CCC688E}" type="presParOf" srcId="{401B3C90-EB16-4F3A-A1E8-EF06D2A05B30}" destId="{0D68EC86-F120-4827-90F2-A6B3045AA27B}" srcOrd="1" destOrd="0" presId="urn:microsoft.com/office/officeart/2018/5/layout/IconLeafLabelList"/>
    <dgm:cxn modelId="{350C0296-67DE-4195-850A-67AA0027083A}" type="presParOf" srcId="{401B3C90-EB16-4F3A-A1E8-EF06D2A05B30}" destId="{785B625E-CE11-49B7-A51C-01D592C8F78B}" srcOrd="2" destOrd="0" presId="urn:microsoft.com/office/officeart/2018/5/layout/IconLeafLabelList"/>
    <dgm:cxn modelId="{8D788132-B7EB-4649-809D-553A65F2A0C7}" type="presParOf" srcId="{401B3C90-EB16-4F3A-A1E8-EF06D2A05B30}" destId="{BC7C51E1-7E35-489F-88B9-953D3190E34B}" srcOrd="3" destOrd="0" presId="urn:microsoft.com/office/officeart/2018/5/layout/IconLeafLabelList"/>
    <dgm:cxn modelId="{22C3A3F0-9D3C-40EA-95AF-617EFB7E052D}" type="presParOf" srcId="{ED1EBF6D-24F3-445A-8C4F-5034902FAD7D}" destId="{DDF7540A-31A1-4CE0-8215-6721383C66F5}" srcOrd="3" destOrd="0" presId="urn:microsoft.com/office/officeart/2018/5/layout/IconLeafLabelList"/>
    <dgm:cxn modelId="{0F6EB823-1010-403F-972B-918692B6CC01}" type="presParOf" srcId="{ED1EBF6D-24F3-445A-8C4F-5034902FAD7D}" destId="{8CDD491B-B137-4A76-A038-1A10E241BD44}" srcOrd="4" destOrd="0" presId="urn:microsoft.com/office/officeart/2018/5/layout/IconLeafLabelList"/>
    <dgm:cxn modelId="{8B649499-7BE8-4865-9225-174DB7DCC353}" type="presParOf" srcId="{8CDD491B-B137-4A76-A038-1A10E241BD44}" destId="{5004CEE6-FCD8-4205-B357-C89D8E06AC65}" srcOrd="0" destOrd="0" presId="urn:microsoft.com/office/officeart/2018/5/layout/IconLeafLabelList"/>
    <dgm:cxn modelId="{21A5CA1B-5B87-4684-A500-BF60A5E22902}" type="presParOf" srcId="{8CDD491B-B137-4A76-A038-1A10E241BD44}" destId="{FA29E2A6-D928-49A3-AEC7-14138757E3CE}" srcOrd="1" destOrd="0" presId="urn:microsoft.com/office/officeart/2018/5/layout/IconLeafLabelList"/>
    <dgm:cxn modelId="{1D278259-B896-4595-BE48-EDC230224A1B}" type="presParOf" srcId="{8CDD491B-B137-4A76-A038-1A10E241BD44}" destId="{81A1EE56-0613-413D-872C-CE0682C1D991}" srcOrd="2" destOrd="0" presId="urn:microsoft.com/office/officeart/2018/5/layout/IconLeafLabelList"/>
    <dgm:cxn modelId="{B44B13BE-5C76-4588-9505-5B5974D19BE8}" type="presParOf" srcId="{8CDD491B-B137-4A76-A038-1A10E241BD44}" destId="{20A2E460-5FF6-4803-ABA7-305CE76735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48BD1-D445-489D-A626-448B30171C1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653619-6622-43CD-9594-AAC2B1AEA648}">
      <dgm:prSet/>
      <dgm:spPr/>
      <dgm:t>
        <a:bodyPr/>
        <a:lstStyle/>
        <a:p>
          <a:r>
            <a:rPr lang="en-US" b="1"/>
            <a:t>Runbooks Help:</a:t>
          </a:r>
          <a:r>
            <a:rPr lang="en-US"/>
            <a:t> Step-by-step guides for common issues.</a:t>
          </a:r>
        </a:p>
      </dgm:t>
    </dgm:pt>
    <dgm:pt modelId="{68865486-C4A1-49A3-8D8E-C5DBA18AD0C8}" type="parTrans" cxnId="{EDC28415-28D0-41C8-BFBA-8A6A5500CE67}">
      <dgm:prSet/>
      <dgm:spPr/>
      <dgm:t>
        <a:bodyPr/>
        <a:lstStyle/>
        <a:p>
          <a:endParaRPr lang="en-US"/>
        </a:p>
      </dgm:t>
    </dgm:pt>
    <dgm:pt modelId="{6A720B2D-CBC5-4C18-8443-39603B48EEBD}" type="sibTrans" cxnId="{EDC28415-28D0-41C8-BFBA-8A6A5500CE6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B1936C-7658-4F2D-90CA-60411670C107}">
      <dgm:prSet/>
      <dgm:spPr/>
      <dgm:t>
        <a:bodyPr/>
        <a:lstStyle/>
        <a:p>
          <a:r>
            <a:rPr lang="en-US" b="1"/>
            <a:t>Training Matters:</a:t>
          </a:r>
          <a:r>
            <a:rPr lang="en-US"/>
            <a:t> Ensure everyone feels confident handling incidents.</a:t>
          </a:r>
        </a:p>
      </dgm:t>
    </dgm:pt>
    <dgm:pt modelId="{6D1F33EC-6A04-4AF5-B017-48B98B547769}" type="parTrans" cxnId="{8E0AE281-4447-4FAE-8741-B879583613EA}">
      <dgm:prSet/>
      <dgm:spPr/>
      <dgm:t>
        <a:bodyPr/>
        <a:lstStyle/>
        <a:p>
          <a:endParaRPr lang="en-US"/>
        </a:p>
      </dgm:t>
    </dgm:pt>
    <dgm:pt modelId="{0D90ADC6-3187-43D7-A2CB-6C32EA842A0D}" type="sibTrans" cxnId="{8E0AE281-4447-4FAE-8741-B879583613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693BCA9-4B9D-4CC9-BB5A-EE5619A1E280}">
      <dgm:prSet/>
      <dgm:spPr/>
      <dgm:t>
        <a:bodyPr/>
        <a:lstStyle/>
        <a:p>
          <a:r>
            <a:rPr lang="en-US" b="1"/>
            <a:t>Psychological Safety:</a:t>
          </a:r>
          <a:r>
            <a:rPr lang="en-US"/>
            <a:t> No blaming—just learning from mistakes.</a:t>
          </a:r>
        </a:p>
      </dgm:t>
    </dgm:pt>
    <dgm:pt modelId="{ED2B8CA9-EAFC-4B6B-8F46-BBC027889889}" type="parTrans" cxnId="{1C8AA98A-E9F6-44F9-9104-950F9970F4FF}">
      <dgm:prSet/>
      <dgm:spPr/>
      <dgm:t>
        <a:bodyPr/>
        <a:lstStyle/>
        <a:p>
          <a:endParaRPr lang="en-US"/>
        </a:p>
      </dgm:t>
    </dgm:pt>
    <dgm:pt modelId="{0DFEB9BE-B730-42CA-9B1D-8FBB48BC77A4}" type="sibTrans" cxnId="{1C8AA98A-E9F6-44F9-9104-950F9970F4F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44E0E0-9857-3746-A6EF-5F64508B661D}" type="pres">
      <dgm:prSet presAssocID="{56E48BD1-D445-489D-A626-448B30171C1A}" presName="Name0" presStyleCnt="0">
        <dgm:presLayoutVars>
          <dgm:animLvl val="lvl"/>
          <dgm:resizeHandles val="exact"/>
        </dgm:presLayoutVars>
      </dgm:prSet>
      <dgm:spPr/>
    </dgm:pt>
    <dgm:pt modelId="{A2E9F8E7-C060-9042-A652-FCCC044F2E98}" type="pres">
      <dgm:prSet presAssocID="{5B653619-6622-43CD-9594-AAC2B1AEA648}" presName="compositeNode" presStyleCnt="0">
        <dgm:presLayoutVars>
          <dgm:bulletEnabled val="1"/>
        </dgm:presLayoutVars>
      </dgm:prSet>
      <dgm:spPr/>
    </dgm:pt>
    <dgm:pt modelId="{12BD00C6-19BC-5843-B95A-1213674BF882}" type="pres">
      <dgm:prSet presAssocID="{5B653619-6622-43CD-9594-AAC2B1AEA648}" presName="bgRect" presStyleLbl="bgAccFollowNode1" presStyleIdx="0" presStyleCnt="3"/>
      <dgm:spPr/>
    </dgm:pt>
    <dgm:pt modelId="{B19AB501-9077-D345-AD1C-D7BF78048A05}" type="pres">
      <dgm:prSet presAssocID="{6A720B2D-CBC5-4C18-8443-39603B48EEB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914B956-D873-5B41-8FC4-5B73928E3C3C}" type="pres">
      <dgm:prSet presAssocID="{5B653619-6622-43CD-9594-AAC2B1AEA648}" presName="bottomLine" presStyleLbl="alignNode1" presStyleIdx="1" presStyleCnt="6">
        <dgm:presLayoutVars/>
      </dgm:prSet>
      <dgm:spPr/>
    </dgm:pt>
    <dgm:pt modelId="{59A6C8EC-94FD-294D-A568-D2B3895988C8}" type="pres">
      <dgm:prSet presAssocID="{5B653619-6622-43CD-9594-AAC2B1AEA648}" presName="nodeText" presStyleLbl="bgAccFollowNode1" presStyleIdx="0" presStyleCnt="3">
        <dgm:presLayoutVars>
          <dgm:bulletEnabled val="1"/>
        </dgm:presLayoutVars>
      </dgm:prSet>
      <dgm:spPr/>
    </dgm:pt>
    <dgm:pt modelId="{E83AD2D2-1E66-FD4B-A32D-C777C5DFC6DA}" type="pres">
      <dgm:prSet presAssocID="{6A720B2D-CBC5-4C18-8443-39603B48EEBD}" presName="sibTrans" presStyleCnt="0"/>
      <dgm:spPr/>
    </dgm:pt>
    <dgm:pt modelId="{D0D9A007-0527-1144-BE82-7D2D3DE11DD1}" type="pres">
      <dgm:prSet presAssocID="{80B1936C-7658-4F2D-90CA-60411670C107}" presName="compositeNode" presStyleCnt="0">
        <dgm:presLayoutVars>
          <dgm:bulletEnabled val="1"/>
        </dgm:presLayoutVars>
      </dgm:prSet>
      <dgm:spPr/>
    </dgm:pt>
    <dgm:pt modelId="{D76CF9AB-3892-294E-ADF8-DD2F80152D97}" type="pres">
      <dgm:prSet presAssocID="{80B1936C-7658-4F2D-90CA-60411670C107}" presName="bgRect" presStyleLbl="bgAccFollowNode1" presStyleIdx="1" presStyleCnt="3"/>
      <dgm:spPr/>
    </dgm:pt>
    <dgm:pt modelId="{9BB85F42-8AC2-B445-BADD-44A6745017A4}" type="pres">
      <dgm:prSet presAssocID="{0D90ADC6-3187-43D7-A2CB-6C32EA842A0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086475-4047-644B-9892-1E5C79CF5F62}" type="pres">
      <dgm:prSet presAssocID="{80B1936C-7658-4F2D-90CA-60411670C107}" presName="bottomLine" presStyleLbl="alignNode1" presStyleIdx="3" presStyleCnt="6">
        <dgm:presLayoutVars/>
      </dgm:prSet>
      <dgm:spPr/>
    </dgm:pt>
    <dgm:pt modelId="{B2E8FB19-46AD-7344-87FE-941A29EDBF11}" type="pres">
      <dgm:prSet presAssocID="{80B1936C-7658-4F2D-90CA-60411670C107}" presName="nodeText" presStyleLbl="bgAccFollowNode1" presStyleIdx="1" presStyleCnt="3">
        <dgm:presLayoutVars>
          <dgm:bulletEnabled val="1"/>
        </dgm:presLayoutVars>
      </dgm:prSet>
      <dgm:spPr/>
    </dgm:pt>
    <dgm:pt modelId="{B95EA526-E4A4-D740-9F1E-82D255B8F4FD}" type="pres">
      <dgm:prSet presAssocID="{0D90ADC6-3187-43D7-A2CB-6C32EA842A0D}" presName="sibTrans" presStyleCnt="0"/>
      <dgm:spPr/>
    </dgm:pt>
    <dgm:pt modelId="{BBA87B06-0EAD-0540-8511-FB1C2834A043}" type="pres">
      <dgm:prSet presAssocID="{0693BCA9-4B9D-4CC9-BB5A-EE5619A1E280}" presName="compositeNode" presStyleCnt="0">
        <dgm:presLayoutVars>
          <dgm:bulletEnabled val="1"/>
        </dgm:presLayoutVars>
      </dgm:prSet>
      <dgm:spPr/>
    </dgm:pt>
    <dgm:pt modelId="{FA141742-84AD-6743-83AE-323A75C67510}" type="pres">
      <dgm:prSet presAssocID="{0693BCA9-4B9D-4CC9-BB5A-EE5619A1E280}" presName="bgRect" presStyleLbl="bgAccFollowNode1" presStyleIdx="2" presStyleCnt="3"/>
      <dgm:spPr/>
    </dgm:pt>
    <dgm:pt modelId="{AF4D5426-DA8E-3240-90EF-628B51F6EEF1}" type="pres">
      <dgm:prSet presAssocID="{0DFEB9BE-B730-42CA-9B1D-8FBB48BC77A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FAF46AB-00AB-C84D-8519-FBF8B6C393A3}" type="pres">
      <dgm:prSet presAssocID="{0693BCA9-4B9D-4CC9-BB5A-EE5619A1E280}" presName="bottomLine" presStyleLbl="alignNode1" presStyleIdx="5" presStyleCnt="6">
        <dgm:presLayoutVars/>
      </dgm:prSet>
      <dgm:spPr/>
    </dgm:pt>
    <dgm:pt modelId="{4C60010C-223D-824D-8369-89746BAD9A62}" type="pres">
      <dgm:prSet presAssocID="{0693BCA9-4B9D-4CC9-BB5A-EE5619A1E28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C28415-28D0-41C8-BFBA-8A6A5500CE67}" srcId="{56E48BD1-D445-489D-A626-448B30171C1A}" destId="{5B653619-6622-43CD-9594-AAC2B1AEA648}" srcOrd="0" destOrd="0" parTransId="{68865486-C4A1-49A3-8D8E-C5DBA18AD0C8}" sibTransId="{6A720B2D-CBC5-4C18-8443-39603B48EEBD}"/>
    <dgm:cxn modelId="{CB543F19-2E91-4D47-9214-BE2F6F70E4A2}" type="presOf" srcId="{5B653619-6622-43CD-9594-AAC2B1AEA648}" destId="{12BD00C6-19BC-5843-B95A-1213674BF882}" srcOrd="0" destOrd="0" presId="urn:microsoft.com/office/officeart/2016/7/layout/BasicLinearProcessNumbered"/>
    <dgm:cxn modelId="{84A7A531-935E-3347-A5F3-86F35EF6FE7C}" type="presOf" srcId="{0693BCA9-4B9D-4CC9-BB5A-EE5619A1E280}" destId="{4C60010C-223D-824D-8369-89746BAD9A62}" srcOrd="1" destOrd="0" presId="urn:microsoft.com/office/officeart/2016/7/layout/BasicLinearProcessNumbered"/>
    <dgm:cxn modelId="{FD0EBA3E-EAD6-9C4F-BDFF-482254C2B48D}" type="presOf" srcId="{80B1936C-7658-4F2D-90CA-60411670C107}" destId="{B2E8FB19-46AD-7344-87FE-941A29EDBF11}" srcOrd="1" destOrd="0" presId="urn:microsoft.com/office/officeart/2016/7/layout/BasicLinearProcessNumbered"/>
    <dgm:cxn modelId="{18F31B4A-9F61-854B-BF9E-0111392B41AD}" type="presOf" srcId="{0DFEB9BE-B730-42CA-9B1D-8FBB48BC77A4}" destId="{AF4D5426-DA8E-3240-90EF-628B51F6EEF1}" srcOrd="0" destOrd="0" presId="urn:microsoft.com/office/officeart/2016/7/layout/BasicLinearProcessNumbered"/>
    <dgm:cxn modelId="{B4B2C55F-78FA-D24F-9DFB-090544E03CC8}" type="presOf" srcId="{80B1936C-7658-4F2D-90CA-60411670C107}" destId="{D76CF9AB-3892-294E-ADF8-DD2F80152D97}" srcOrd="0" destOrd="0" presId="urn:microsoft.com/office/officeart/2016/7/layout/BasicLinearProcessNumbered"/>
    <dgm:cxn modelId="{850FCF6E-8EEF-9D40-AEA8-4F37941DF94C}" type="presOf" srcId="{0693BCA9-4B9D-4CC9-BB5A-EE5619A1E280}" destId="{FA141742-84AD-6743-83AE-323A75C67510}" srcOrd="0" destOrd="0" presId="urn:microsoft.com/office/officeart/2016/7/layout/BasicLinearProcessNumbered"/>
    <dgm:cxn modelId="{504EB677-741E-8242-9BC6-D540BED8B47E}" type="presOf" srcId="{56E48BD1-D445-489D-A626-448B30171C1A}" destId="{1144E0E0-9857-3746-A6EF-5F64508B661D}" srcOrd="0" destOrd="0" presId="urn:microsoft.com/office/officeart/2016/7/layout/BasicLinearProcessNumbered"/>
    <dgm:cxn modelId="{8E0AE281-4447-4FAE-8741-B879583613EA}" srcId="{56E48BD1-D445-489D-A626-448B30171C1A}" destId="{80B1936C-7658-4F2D-90CA-60411670C107}" srcOrd="1" destOrd="0" parTransId="{6D1F33EC-6A04-4AF5-B017-48B98B547769}" sibTransId="{0D90ADC6-3187-43D7-A2CB-6C32EA842A0D}"/>
    <dgm:cxn modelId="{1C8AA98A-E9F6-44F9-9104-950F9970F4FF}" srcId="{56E48BD1-D445-489D-A626-448B30171C1A}" destId="{0693BCA9-4B9D-4CC9-BB5A-EE5619A1E280}" srcOrd="2" destOrd="0" parTransId="{ED2B8CA9-EAFC-4B6B-8F46-BBC027889889}" sibTransId="{0DFEB9BE-B730-42CA-9B1D-8FBB48BC77A4}"/>
    <dgm:cxn modelId="{86B71BC3-6EBA-1D4B-BB5E-DBCC32C4BE19}" type="presOf" srcId="{5B653619-6622-43CD-9594-AAC2B1AEA648}" destId="{59A6C8EC-94FD-294D-A568-D2B3895988C8}" srcOrd="1" destOrd="0" presId="urn:microsoft.com/office/officeart/2016/7/layout/BasicLinearProcessNumbered"/>
    <dgm:cxn modelId="{71EA8CCF-B3E1-6A44-BC74-FB5DBD6B85A6}" type="presOf" srcId="{6A720B2D-CBC5-4C18-8443-39603B48EEBD}" destId="{B19AB501-9077-D345-AD1C-D7BF78048A05}" srcOrd="0" destOrd="0" presId="urn:microsoft.com/office/officeart/2016/7/layout/BasicLinearProcessNumbered"/>
    <dgm:cxn modelId="{BE62DBCF-2A0E-A044-AE88-3F5512FAB15E}" type="presOf" srcId="{0D90ADC6-3187-43D7-A2CB-6C32EA842A0D}" destId="{9BB85F42-8AC2-B445-BADD-44A6745017A4}" srcOrd="0" destOrd="0" presId="urn:microsoft.com/office/officeart/2016/7/layout/BasicLinearProcessNumbered"/>
    <dgm:cxn modelId="{45DD8D7B-CB24-4540-816B-28B643236658}" type="presParOf" srcId="{1144E0E0-9857-3746-A6EF-5F64508B661D}" destId="{A2E9F8E7-C060-9042-A652-FCCC044F2E98}" srcOrd="0" destOrd="0" presId="urn:microsoft.com/office/officeart/2016/7/layout/BasicLinearProcessNumbered"/>
    <dgm:cxn modelId="{E8955C8E-4B9C-2E4C-A1A7-4CBDAA11010A}" type="presParOf" srcId="{A2E9F8E7-C060-9042-A652-FCCC044F2E98}" destId="{12BD00C6-19BC-5843-B95A-1213674BF882}" srcOrd="0" destOrd="0" presId="urn:microsoft.com/office/officeart/2016/7/layout/BasicLinearProcessNumbered"/>
    <dgm:cxn modelId="{1D41CFD9-CB9D-2643-B716-1E1A721D8940}" type="presParOf" srcId="{A2E9F8E7-C060-9042-A652-FCCC044F2E98}" destId="{B19AB501-9077-D345-AD1C-D7BF78048A05}" srcOrd="1" destOrd="0" presId="urn:microsoft.com/office/officeart/2016/7/layout/BasicLinearProcessNumbered"/>
    <dgm:cxn modelId="{75CAFD53-C203-6747-9807-5CCCC132FBB7}" type="presParOf" srcId="{A2E9F8E7-C060-9042-A652-FCCC044F2E98}" destId="{A914B956-D873-5B41-8FC4-5B73928E3C3C}" srcOrd="2" destOrd="0" presId="urn:microsoft.com/office/officeart/2016/7/layout/BasicLinearProcessNumbered"/>
    <dgm:cxn modelId="{16AA9216-08B8-764B-9D68-BF80377FD1BC}" type="presParOf" srcId="{A2E9F8E7-C060-9042-A652-FCCC044F2E98}" destId="{59A6C8EC-94FD-294D-A568-D2B3895988C8}" srcOrd="3" destOrd="0" presId="urn:microsoft.com/office/officeart/2016/7/layout/BasicLinearProcessNumbered"/>
    <dgm:cxn modelId="{ACBA8B51-7A09-4B44-8F58-77AACB177D67}" type="presParOf" srcId="{1144E0E0-9857-3746-A6EF-5F64508B661D}" destId="{E83AD2D2-1E66-FD4B-A32D-C777C5DFC6DA}" srcOrd="1" destOrd="0" presId="urn:microsoft.com/office/officeart/2016/7/layout/BasicLinearProcessNumbered"/>
    <dgm:cxn modelId="{DB513F08-C60F-7642-B33E-F16058922623}" type="presParOf" srcId="{1144E0E0-9857-3746-A6EF-5F64508B661D}" destId="{D0D9A007-0527-1144-BE82-7D2D3DE11DD1}" srcOrd="2" destOrd="0" presId="urn:microsoft.com/office/officeart/2016/7/layout/BasicLinearProcessNumbered"/>
    <dgm:cxn modelId="{D37E28EB-7463-D740-8BB6-D4BA5A655B8B}" type="presParOf" srcId="{D0D9A007-0527-1144-BE82-7D2D3DE11DD1}" destId="{D76CF9AB-3892-294E-ADF8-DD2F80152D97}" srcOrd="0" destOrd="0" presId="urn:microsoft.com/office/officeart/2016/7/layout/BasicLinearProcessNumbered"/>
    <dgm:cxn modelId="{50D82481-83FF-7145-904C-731C30947BD9}" type="presParOf" srcId="{D0D9A007-0527-1144-BE82-7D2D3DE11DD1}" destId="{9BB85F42-8AC2-B445-BADD-44A6745017A4}" srcOrd="1" destOrd="0" presId="urn:microsoft.com/office/officeart/2016/7/layout/BasicLinearProcessNumbered"/>
    <dgm:cxn modelId="{FB26AA42-0FDC-7A44-9AFD-06E92630F7F1}" type="presParOf" srcId="{D0D9A007-0527-1144-BE82-7D2D3DE11DD1}" destId="{B3086475-4047-644B-9892-1E5C79CF5F62}" srcOrd="2" destOrd="0" presId="urn:microsoft.com/office/officeart/2016/7/layout/BasicLinearProcessNumbered"/>
    <dgm:cxn modelId="{EB3C62D3-F239-4241-9437-ADDD97BAA07A}" type="presParOf" srcId="{D0D9A007-0527-1144-BE82-7D2D3DE11DD1}" destId="{B2E8FB19-46AD-7344-87FE-941A29EDBF11}" srcOrd="3" destOrd="0" presId="urn:microsoft.com/office/officeart/2016/7/layout/BasicLinearProcessNumbered"/>
    <dgm:cxn modelId="{4E0945FF-89C1-4640-B669-D5ADCF01A093}" type="presParOf" srcId="{1144E0E0-9857-3746-A6EF-5F64508B661D}" destId="{B95EA526-E4A4-D740-9F1E-82D255B8F4FD}" srcOrd="3" destOrd="0" presId="urn:microsoft.com/office/officeart/2016/7/layout/BasicLinearProcessNumbered"/>
    <dgm:cxn modelId="{106D8F68-2FB3-B744-8AF8-A73A1F4382FC}" type="presParOf" srcId="{1144E0E0-9857-3746-A6EF-5F64508B661D}" destId="{BBA87B06-0EAD-0540-8511-FB1C2834A043}" srcOrd="4" destOrd="0" presId="urn:microsoft.com/office/officeart/2016/7/layout/BasicLinearProcessNumbered"/>
    <dgm:cxn modelId="{E840717F-44E4-B846-9EAA-491926FD0277}" type="presParOf" srcId="{BBA87B06-0EAD-0540-8511-FB1C2834A043}" destId="{FA141742-84AD-6743-83AE-323A75C67510}" srcOrd="0" destOrd="0" presId="urn:microsoft.com/office/officeart/2016/7/layout/BasicLinearProcessNumbered"/>
    <dgm:cxn modelId="{E12BC63E-7991-ED4B-9BF0-80F3F9312FE0}" type="presParOf" srcId="{BBA87B06-0EAD-0540-8511-FB1C2834A043}" destId="{AF4D5426-DA8E-3240-90EF-628B51F6EEF1}" srcOrd="1" destOrd="0" presId="urn:microsoft.com/office/officeart/2016/7/layout/BasicLinearProcessNumbered"/>
    <dgm:cxn modelId="{458376F1-E488-EE41-B8C4-224CB8FBD8B4}" type="presParOf" srcId="{BBA87B06-0EAD-0540-8511-FB1C2834A043}" destId="{3FAF46AB-00AB-C84D-8519-FBF8B6C393A3}" srcOrd="2" destOrd="0" presId="urn:microsoft.com/office/officeart/2016/7/layout/BasicLinearProcessNumbered"/>
    <dgm:cxn modelId="{D9DAC8A5-3CBD-D241-A61A-9A36ECD45598}" type="presParOf" srcId="{BBA87B06-0EAD-0540-8511-FB1C2834A043}" destId="{4C60010C-223D-824D-8369-89746BAD9A6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055C0E-1436-4BC5-A53E-2F87C5AE50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B179D1-8999-44C8-BA67-60C38654AA1D}">
      <dgm:prSet/>
      <dgm:spPr/>
      <dgm:t>
        <a:bodyPr/>
        <a:lstStyle/>
        <a:p>
          <a:r>
            <a:rPr lang="en-US" b="1"/>
            <a:t>Incentives</a:t>
          </a:r>
          <a:r>
            <a:rPr lang="en-US"/>
            <a:t>: Offer time-off or financial compensation for on-call duties, acknowledging the additional responsibility.</a:t>
          </a:r>
        </a:p>
      </dgm:t>
    </dgm:pt>
    <dgm:pt modelId="{7F3C838F-2D2E-432A-B01A-0B7AAC8FB776}" type="parTrans" cxnId="{6EAF9B54-BD54-45B6-8788-456841B915F3}">
      <dgm:prSet/>
      <dgm:spPr/>
      <dgm:t>
        <a:bodyPr/>
        <a:lstStyle/>
        <a:p>
          <a:endParaRPr lang="en-US"/>
        </a:p>
      </dgm:t>
    </dgm:pt>
    <dgm:pt modelId="{497FA539-1DD3-4765-A749-2C79BF17C598}" type="sibTrans" cxnId="{6EAF9B54-BD54-45B6-8788-456841B915F3}">
      <dgm:prSet/>
      <dgm:spPr/>
      <dgm:t>
        <a:bodyPr/>
        <a:lstStyle/>
        <a:p>
          <a:endParaRPr lang="en-US"/>
        </a:p>
      </dgm:t>
    </dgm:pt>
    <dgm:pt modelId="{BCE8608A-653B-42C3-A65E-AAB42CD87822}">
      <dgm:prSet/>
      <dgm:spPr/>
      <dgm:t>
        <a:bodyPr/>
        <a:lstStyle/>
        <a:p>
          <a:r>
            <a:rPr lang="en-US" b="1"/>
            <a:t>Recognition</a:t>
          </a:r>
          <a:r>
            <a:rPr lang="en-US"/>
            <a:t>: Highlight and appreciate the efforts of on-call engineers in maintaining system stability.</a:t>
          </a:r>
        </a:p>
      </dgm:t>
    </dgm:pt>
    <dgm:pt modelId="{B1C0BAAB-A611-4322-971E-693296C33654}" type="parTrans" cxnId="{D9C491F1-B7D6-4EF9-BB5E-A1A41F9AB699}">
      <dgm:prSet/>
      <dgm:spPr/>
      <dgm:t>
        <a:bodyPr/>
        <a:lstStyle/>
        <a:p>
          <a:endParaRPr lang="en-US"/>
        </a:p>
      </dgm:t>
    </dgm:pt>
    <dgm:pt modelId="{43961C8C-F68D-4210-8822-BFC38B334057}" type="sibTrans" cxnId="{D9C491F1-B7D6-4EF9-BB5E-A1A41F9AB699}">
      <dgm:prSet/>
      <dgm:spPr/>
      <dgm:t>
        <a:bodyPr/>
        <a:lstStyle/>
        <a:p>
          <a:endParaRPr lang="en-US"/>
        </a:p>
      </dgm:t>
    </dgm:pt>
    <dgm:pt modelId="{9E53D968-A29B-42BE-8DF6-9C4CA13B7273}" type="pres">
      <dgm:prSet presAssocID="{63055C0E-1436-4BC5-A53E-2F87C5AE501D}" presName="root" presStyleCnt="0">
        <dgm:presLayoutVars>
          <dgm:dir/>
          <dgm:resizeHandles val="exact"/>
        </dgm:presLayoutVars>
      </dgm:prSet>
      <dgm:spPr/>
    </dgm:pt>
    <dgm:pt modelId="{04202B6E-F44E-4A18-B2A5-D08264FCB734}" type="pres">
      <dgm:prSet presAssocID="{4CB179D1-8999-44C8-BA67-60C38654AA1D}" presName="compNode" presStyleCnt="0"/>
      <dgm:spPr/>
    </dgm:pt>
    <dgm:pt modelId="{C11115A3-D67C-43B4-B5BB-A5FE3D2BF628}" type="pres">
      <dgm:prSet presAssocID="{4CB179D1-8999-44C8-BA67-60C38654AA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2F3C881-C6E6-40EE-9CEC-6DC15FEF9D22}" type="pres">
      <dgm:prSet presAssocID="{4CB179D1-8999-44C8-BA67-60C38654AA1D}" presName="spaceRect" presStyleCnt="0"/>
      <dgm:spPr/>
    </dgm:pt>
    <dgm:pt modelId="{910E18F0-4B7C-40E8-9C4B-80A45DAA8665}" type="pres">
      <dgm:prSet presAssocID="{4CB179D1-8999-44C8-BA67-60C38654AA1D}" presName="textRect" presStyleLbl="revTx" presStyleIdx="0" presStyleCnt="2">
        <dgm:presLayoutVars>
          <dgm:chMax val="1"/>
          <dgm:chPref val="1"/>
        </dgm:presLayoutVars>
      </dgm:prSet>
      <dgm:spPr/>
    </dgm:pt>
    <dgm:pt modelId="{ACA9C2FD-7854-4F8A-8CE1-74322A855E04}" type="pres">
      <dgm:prSet presAssocID="{497FA539-1DD3-4765-A749-2C79BF17C598}" presName="sibTrans" presStyleCnt="0"/>
      <dgm:spPr/>
    </dgm:pt>
    <dgm:pt modelId="{961732E1-AC1E-47C7-AEA2-BA80BE8B0049}" type="pres">
      <dgm:prSet presAssocID="{BCE8608A-653B-42C3-A65E-AAB42CD87822}" presName="compNode" presStyleCnt="0"/>
      <dgm:spPr/>
    </dgm:pt>
    <dgm:pt modelId="{2FD79DA5-52EF-46DB-9A78-947CE69F2F19}" type="pres">
      <dgm:prSet presAssocID="{BCE8608A-653B-42C3-A65E-AAB42CD878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9D4F2626-6CC1-4E68-B8FC-80D5693E2EED}" type="pres">
      <dgm:prSet presAssocID="{BCE8608A-653B-42C3-A65E-AAB42CD87822}" presName="spaceRect" presStyleCnt="0"/>
      <dgm:spPr/>
    </dgm:pt>
    <dgm:pt modelId="{B44AB050-1E08-44E0-8272-50BF7FBAD2ED}" type="pres">
      <dgm:prSet presAssocID="{BCE8608A-653B-42C3-A65E-AAB42CD878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B31F52-772C-4F1B-B197-98AC6D6359B9}" type="presOf" srcId="{BCE8608A-653B-42C3-A65E-AAB42CD87822}" destId="{B44AB050-1E08-44E0-8272-50BF7FBAD2ED}" srcOrd="0" destOrd="0" presId="urn:microsoft.com/office/officeart/2018/2/layout/IconLabelList"/>
    <dgm:cxn modelId="{6EAF9B54-BD54-45B6-8788-456841B915F3}" srcId="{63055C0E-1436-4BC5-A53E-2F87C5AE501D}" destId="{4CB179D1-8999-44C8-BA67-60C38654AA1D}" srcOrd="0" destOrd="0" parTransId="{7F3C838F-2D2E-432A-B01A-0B7AAC8FB776}" sibTransId="{497FA539-1DD3-4765-A749-2C79BF17C598}"/>
    <dgm:cxn modelId="{3E665BBF-76C3-4B0C-86FD-5BBA41825DBD}" type="presOf" srcId="{63055C0E-1436-4BC5-A53E-2F87C5AE501D}" destId="{9E53D968-A29B-42BE-8DF6-9C4CA13B7273}" srcOrd="0" destOrd="0" presId="urn:microsoft.com/office/officeart/2018/2/layout/IconLabelList"/>
    <dgm:cxn modelId="{170791EC-7DCA-4DA3-A297-D03C6DA89C4C}" type="presOf" srcId="{4CB179D1-8999-44C8-BA67-60C38654AA1D}" destId="{910E18F0-4B7C-40E8-9C4B-80A45DAA8665}" srcOrd="0" destOrd="0" presId="urn:microsoft.com/office/officeart/2018/2/layout/IconLabelList"/>
    <dgm:cxn modelId="{D9C491F1-B7D6-4EF9-BB5E-A1A41F9AB699}" srcId="{63055C0E-1436-4BC5-A53E-2F87C5AE501D}" destId="{BCE8608A-653B-42C3-A65E-AAB42CD87822}" srcOrd="1" destOrd="0" parTransId="{B1C0BAAB-A611-4322-971E-693296C33654}" sibTransId="{43961C8C-F68D-4210-8822-BFC38B334057}"/>
    <dgm:cxn modelId="{982A629B-B34F-4159-AE81-488DD8A61763}" type="presParOf" srcId="{9E53D968-A29B-42BE-8DF6-9C4CA13B7273}" destId="{04202B6E-F44E-4A18-B2A5-D08264FCB734}" srcOrd="0" destOrd="0" presId="urn:microsoft.com/office/officeart/2018/2/layout/IconLabelList"/>
    <dgm:cxn modelId="{3BDD0D60-EE52-4B16-BA87-A357F9677724}" type="presParOf" srcId="{04202B6E-F44E-4A18-B2A5-D08264FCB734}" destId="{C11115A3-D67C-43B4-B5BB-A5FE3D2BF628}" srcOrd="0" destOrd="0" presId="urn:microsoft.com/office/officeart/2018/2/layout/IconLabelList"/>
    <dgm:cxn modelId="{264E17FA-93A4-4A84-99BA-4DD897E6ECB6}" type="presParOf" srcId="{04202B6E-F44E-4A18-B2A5-D08264FCB734}" destId="{B2F3C881-C6E6-40EE-9CEC-6DC15FEF9D22}" srcOrd="1" destOrd="0" presId="urn:microsoft.com/office/officeart/2018/2/layout/IconLabelList"/>
    <dgm:cxn modelId="{A701AFC3-6C0A-4670-8E48-A57AD612429B}" type="presParOf" srcId="{04202B6E-F44E-4A18-B2A5-D08264FCB734}" destId="{910E18F0-4B7C-40E8-9C4B-80A45DAA8665}" srcOrd="2" destOrd="0" presId="urn:microsoft.com/office/officeart/2018/2/layout/IconLabelList"/>
    <dgm:cxn modelId="{14773F01-783B-4922-BD1E-AF8991FB44D3}" type="presParOf" srcId="{9E53D968-A29B-42BE-8DF6-9C4CA13B7273}" destId="{ACA9C2FD-7854-4F8A-8CE1-74322A855E04}" srcOrd="1" destOrd="0" presId="urn:microsoft.com/office/officeart/2018/2/layout/IconLabelList"/>
    <dgm:cxn modelId="{53EBB1AC-AEF0-4AB8-935A-E67CB4D8AE06}" type="presParOf" srcId="{9E53D968-A29B-42BE-8DF6-9C4CA13B7273}" destId="{961732E1-AC1E-47C7-AEA2-BA80BE8B0049}" srcOrd="2" destOrd="0" presId="urn:microsoft.com/office/officeart/2018/2/layout/IconLabelList"/>
    <dgm:cxn modelId="{889B8650-38D1-4F53-8190-82E3D7378B18}" type="presParOf" srcId="{961732E1-AC1E-47C7-AEA2-BA80BE8B0049}" destId="{2FD79DA5-52EF-46DB-9A78-947CE69F2F19}" srcOrd="0" destOrd="0" presId="urn:microsoft.com/office/officeart/2018/2/layout/IconLabelList"/>
    <dgm:cxn modelId="{E83A6E8E-86DE-4E1E-A7C3-DA89E8E9618E}" type="presParOf" srcId="{961732E1-AC1E-47C7-AEA2-BA80BE8B0049}" destId="{9D4F2626-6CC1-4E68-B8FC-80D5693E2EED}" srcOrd="1" destOrd="0" presId="urn:microsoft.com/office/officeart/2018/2/layout/IconLabelList"/>
    <dgm:cxn modelId="{9763A7B5-1F6A-4804-ABA7-5EFF436EDD84}" type="presParOf" srcId="{961732E1-AC1E-47C7-AEA2-BA80BE8B0049}" destId="{B44AB050-1E08-44E0-8272-50BF7FBAD2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2B954-5C05-4333-88DA-80F62A65B6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229993-69D0-4212-8951-7FA501F1CC2E}">
      <dgm:prSet/>
      <dgm:spPr/>
      <dgm:t>
        <a:bodyPr/>
        <a:lstStyle/>
        <a:p>
          <a:r>
            <a:rPr lang="en-US" b="1"/>
            <a:t>Post-Incident Reviews</a:t>
          </a:r>
          <a:r>
            <a:rPr lang="en-US"/>
            <a:t>: Conduct blameless post-mortems to identify improvement areas.</a:t>
          </a:r>
        </a:p>
      </dgm:t>
    </dgm:pt>
    <dgm:pt modelId="{43B41450-0B68-46BA-BAB8-9E4CF679008C}" type="parTrans" cxnId="{A7592129-51BD-45DA-9B11-0621CCC0306D}">
      <dgm:prSet/>
      <dgm:spPr/>
      <dgm:t>
        <a:bodyPr/>
        <a:lstStyle/>
        <a:p>
          <a:endParaRPr lang="en-US"/>
        </a:p>
      </dgm:t>
    </dgm:pt>
    <dgm:pt modelId="{54352D9C-0BE8-4F11-8520-831F55270827}" type="sibTrans" cxnId="{A7592129-51BD-45DA-9B11-0621CCC0306D}">
      <dgm:prSet/>
      <dgm:spPr/>
      <dgm:t>
        <a:bodyPr/>
        <a:lstStyle/>
        <a:p>
          <a:endParaRPr lang="en-US"/>
        </a:p>
      </dgm:t>
    </dgm:pt>
    <dgm:pt modelId="{209FB70D-37C2-4692-9B22-F7229BFA37C0}">
      <dgm:prSet/>
      <dgm:spPr/>
      <dgm:t>
        <a:bodyPr/>
        <a:lstStyle/>
        <a:p>
          <a:r>
            <a:rPr lang="en-US" b="1"/>
            <a:t>Feedback Integration</a:t>
          </a:r>
          <a:r>
            <a:rPr lang="en-US"/>
            <a:t>: Use insights from incidents to refine on-call practices and system designs.</a:t>
          </a:r>
        </a:p>
      </dgm:t>
    </dgm:pt>
    <dgm:pt modelId="{03EA575A-A0D8-41BA-B599-61E5D3F8A401}" type="parTrans" cxnId="{0AFB4441-7154-44DB-8BE3-0F4FDDBE5761}">
      <dgm:prSet/>
      <dgm:spPr/>
      <dgm:t>
        <a:bodyPr/>
        <a:lstStyle/>
        <a:p>
          <a:endParaRPr lang="en-US"/>
        </a:p>
      </dgm:t>
    </dgm:pt>
    <dgm:pt modelId="{939121E6-F248-4AC9-8385-BAC289F49065}" type="sibTrans" cxnId="{0AFB4441-7154-44DB-8BE3-0F4FDDBE5761}">
      <dgm:prSet/>
      <dgm:spPr/>
      <dgm:t>
        <a:bodyPr/>
        <a:lstStyle/>
        <a:p>
          <a:endParaRPr lang="en-US"/>
        </a:p>
      </dgm:t>
    </dgm:pt>
    <dgm:pt modelId="{0537E7BD-CCE8-4C7D-B359-811F39A95C48}" type="pres">
      <dgm:prSet presAssocID="{9572B954-5C05-4333-88DA-80F62A65B677}" presName="root" presStyleCnt="0">
        <dgm:presLayoutVars>
          <dgm:dir/>
          <dgm:resizeHandles val="exact"/>
        </dgm:presLayoutVars>
      </dgm:prSet>
      <dgm:spPr/>
    </dgm:pt>
    <dgm:pt modelId="{2B0F45D1-9312-40A1-A62D-FA85A746B2AF}" type="pres">
      <dgm:prSet presAssocID="{E1229993-69D0-4212-8951-7FA501F1CC2E}" presName="compNode" presStyleCnt="0"/>
      <dgm:spPr/>
    </dgm:pt>
    <dgm:pt modelId="{5B2484A3-0310-4F50-B1A3-8AFE33FEAD29}" type="pres">
      <dgm:prSet presAssocID="{E1229993-69D0-4212-8951-7FA501F1CC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2CE0A5C-3CF4-4814-9D6B-5CB3AD778FAB}" type="pres">
      <dgm:prSet presAssocID="{E1229993-69D0-4212-8951-7FA501F1CC2E}" presName="spaceRect" presStyleCnt="0"/>
      <dgm:spPr/>
    </dgm:pt>
    <dgm:pt modelId="{B1BBD2D5-B097-4A83-B324-B85ADEEBA992}" type="pres">
      <dgm:prSet presAssocID="{E1229993-69D0-4212-8951-7FA501F1CC2E}" presName="textRect" presStyleLbl="revTx" presStyleIdx="0" presStyleCnt="2">
        <dgm:presLayoutVars>
          <dgm:chMax val="1"/>
          <dgm:chPref val="1"/>
        </dgm:presLayoutVars>
      </dgm:prSet>
      <dgm:spPr/>
    </dgm:pt>
    <dgm:pt modelId="{3EE215D8-A04D-4C3A-BD48-FD17C6EF12D3}" type="pres">
      <dgm:prSet presAssocID="{54352D9C-0BE8-4F11-8520-831F55270827}" presName="sibTrans" presStyleCnt="0"/>
      <dgm:spPr/>
    </dgm:pt>
    <dgm:pt modelId="{2DC64876-226D-42E8-9F2D-38BC5CBD5FD0}" type="pres">
      <dgm:prSet presAssocID="{209FB70D-37C2-4692-9B22-F7229BFA37C0}" presName="compNode" presStyleCnt="0"/>
      <dgm:spPr/>
    </dgm:pt>
    <dgm:pt modelId="{EBA600A6-D678-42D9-A7A4-1D2C3A90FF50}" type="pres">
      <dgm:prSet presAssocID="{209FB70D-37C2-4692-9B22-F7229BFA37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42DF44-3176-412D-B4C4-21E2F8BB3881}" type="pres">
      <dgm:prSet presAssocID="{209FB70D-37C2-4692-9B22-F7229BFA37C0}" presName="spaceRect" presStyleCnt="0"/>
      <dgm:spPr/>
    </dgm:pt>
    <dgm:pt modelId="{8D944FE9-DE6A-4474-8638-0760D3344956}" type="pres">
      <dgm:prSet presAssocID="{209FB70D-37C2-4692-9B22-F7229BFA37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716523-D6A8-41CF-8680-30EF07F09464}" type="presOf" srcId="{209FB70D-37C2-4692-9B22-F7229BFA37C0}" destId="{8D944FE9-DE6A-4474-8638-0760D3344956}" srcOrd="0" destOrd="0" presId="urn:microsoft.com/office/officeart/2018/2/layout/IconLabelList"/>
    <dgm:cxn modelId="{A7592129-51BD-45DA-9B11-0621CCC0306D}" srcId="{9572B954-5C05-4333-88DA-80F62A65B677}" destId="{E1229993-69D0-4212-8951-7FA501F1CC2E}" srcOrd="0" destOrd="0" parTransId="{43B41450-0B68-46BA-BAB8-9E4CF679008C}" sibTransId="{54352D9C-0BE8-4F11-8520-831F55270827}"/>
    <dgm:cxn modelId="{0AFB4441-7154-44DB-8BE3-0F4FDDBE5761}" srcId="{9572B954-5C05-4333-88DA-80F62A65B677}" destId="{209FB70D-37C2-4692-9B22-F7229BFA37C0}" srcOrd="1" destOrd="0" parTransId="{03EA575A-A0D8-41BA-B599-61E5D3F8A401}" sibTransId="{939121E6-F248-4AC9-8385-BAC289F49065}"/>
    <dgm:cxn modelId="{BDF460C1-5654-45E0-8B83-7CA732D04209}" type="presOf" srcId="{E1229993-69D0-4212-8951-7FA501F1CC2E}" destId="{B1BBD2D5-B097-4A83-B324-B85ADEEBA992}" srcOrd="0" destOrd="0" presId="urn:microsoft.com/office/officeart/2018/2/layout/IconLabelList"/>
    <dgm:cxn modelId="{DB20D2DB-5CBD-4AA8-9EE3-B9BF854F67C8}" type="presOf" srcId="{9572B954-5C05-4333-88DA-80F62A65B677}" destId="{0537E7BD-CCE8-4C7D-B359-811F39A95C48}" srcOrd="0" destOrd="0" presId="urn:microsoft.com/office/officeart/2018/2/layout/IconLabelList"/>
    <dgm:cxn modelId="{6EFD5ADA-29CA-4B2C-87D7-B867121B1419}" type="presParOf" srcId="{0537E7BD-CCE8-4C7D-B359-811F39A95C48}" destId="{2B0F45D1-9312-40A1-A62D-FA85A746B2AF}" srcOrd="0" destOrd="0" presId="urn:microsoft.com/office/officeart/2018/2/layout/IconLabelList"/>
    <dgm:cxn modelId="{A3385387-ED02-4127-B632-000A2322328E}" type="presParOf" srcId="{2B0F45D1-9312-40A1-A62D-FA85A746B2AF}" destId="{5B2484A3-0310-4F50-B1A3-8AFE33FEAD29}" srcOrd="0" destOrd="0" presId="urn:microsoft.com/office/officeart/2018/2/layout/IconLabelList"/>
    <dgm:cxn modelId="{E9C0822D-8173-497F-BC88-DAF24B8B9A00}" type="presParOf" srcId="{2B0F45D1-9312-40A1-A62D-FA85A746B2AF}" destId="{62CE0A5C-3CF4-4814-9D6B-5CB3AD778FAB}" srcOrd="1" destOrd="0" presId="urn:microsoft.com/office/officeart/2018/2/layout/IconLabelList"/>
    <dgm:cxn modelId="{A7B06996-3D81-48DD-95EB-DDE82FC010E6}" type="presParOf" srcId="{2B0F45D1-9312-40A1-A62D-FA85A746B2AF}" destId="{B1BBD2D5-B097-4A83-B324-B85ADEEBA992}" srcOrd="2" destOrd="0" presId="urn:microsoft.com/office/officeart/2018/2/layout/IconLabelList"/>
    <dgm:cxn modelId="{F8DE7049-5ACB-4CDF-9ED9-02008E19C712}" type="presParOf" srcId="{0537E7BD-CCE8-4C7D-B359-811F39A95C48}" destId="{3EE215D8-A04D-4C3A-BD48-FD17C6EF12D3}" srcOrd="1" destOrd="0" presId="urn:microsoft.com/office/officeart/2018/2/layout/IconLabelList"/>
    <dgm:cxn modelId="{C4E37881-059B-4CD7-814F-86F90B96AE60}" type="presParOf" srcId="{0537E7BD-CCE8-4C7D-B359-811F39A95C48}" destId="{2DC64876-226D-42E8-9F2D-38BC5CBD5FD0}" srcOrd="2" destOrd="0" presId="urn:microsoft.com/office/officeart/2018/2/layout/IconLabelList"/>
    <dgm:cxn modelId="{B8DA071D-3CCF-4B65-B4A0-236B2EF7EBFD}" type="presParOf" srcId="{2DC64876-226D-42E8-9F2D-38BC5CBD5FD0}" destId="{EBA600A6-D678-42D9-A7A4-1D2C3A90FF50}" srcOrd="0" destOrd="0" presId="urn:microsoft.com/office/officeart/2018/2/layout/IconLabelList"/>
    <dgm:cxn modelId="{7C023DD5-F24A-47A4-BC9A-DA931CA0EE5A}" type="presParOf" srcId="{2DC64876-226D-42E8-9F2D-38BC5CBD5FD0}" destId="{C942DF44-3176-412D-B4C4-21E2F8BB3881}" srcOrd="1" destOrd="0" presId="urn:microsoft.com/office/officeart/2018/2/layout/IconLabelList"/>
    <dgm:cxn modelId="{9DA44506-4B3A-411B-AE27-459BC290218B}" type="presParOf" srcId="{2DC64876-226D-42E8-9F2D-38BC5CBD5FD0}" destId="{8D944FE9-DE6A-4474-8638-0760D33449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71908B-0D9C-4600-AEF9-BECCB93053F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0EDB5F-7867-4F2E-9A23-312E54C42DC0}">
      <dgm:prSet/>
      <dgm:spPr/>
      <dgm:t>
        <a:bodyPr/>
        <a:lstStyle/>
        <a:p>
          <a:r>
            <a:rPr lang="en-US" b="1"/>
            <a:t>Recap</a:t>
          </a:r>
          <a:r>
            <a:rPr lang="en-US"/>
            <a:t>: Effective on-call rotations are vital for system reliability and team health.</a:t>
          </a:r>
        </a:p>
      </dgm:t>
    </dgm:pt>
    <dgm:pt modelId="{03061825-ED7F-459A-BD27-F9E9AF57F3A1}" type="parTrans" cxnId="{5AC68F96-1587-4D5E-A4AA-472ACECB4341}">
      <dgm:prSet/>
      <dgm:spPr/>
      <dgm:t>
        <a:bodyPr/>
        <a:lstStyle/>
        <a:p>
          <a:endParaRPr lang="en-US"/>
        </a:p>
      </dgm:t>
    </dgm:pt>
    <dgm:pt modelId="{414975CA-4532-4069-A795-B63964341A82}" type="sibTrans" cxnId="{5AC68F96-1587-4D5E-A4AA-472ACECB4341}">
      <dgm:prSet/>
      <dgm:spPr/>
      <dgm:t>
        <a:bodyPr/>
        <a:lstStyle/>
        <a:p>
          <a:endParaRPr lang="en-US"/>
        </a:p>
      </dgm:t>
    </dgm:pt>
    <dgm:pt modelId="{DD0C3945-188C-4792-BF7B-79C46D6C73A9}">
      <dgm:prSet/>
      <dgm:spPr/>
      <dgm:t>
        <a:bodyPr/>
        <a:lstStyle/>
        <a:p>
          <a:r>
            <a:rPr lang="en-US" b="1"/>
            <a:t>Call to Action</a:t>
          </a:r>
          <a:r>
            <a:rPr lang="en-US"/>
            <a:t>: Regularly review and adapt on-call practices to align with evolving team and system needs.</a:t>
          </a:r>
        </a:p>
      </dgm:t>
    </dgm:pt>
    <dgm:pt modelId="{AE3A2CC3-85BE-4E2F-A0AE-592E79E377B5}" type="parTrans" cxnId="{2B10BA79-A0FC-4857-847D-8D0436E97450}">
      <dgm:prSet/>
      <dgm:spPr/>
      <dgm:t>
        <a:bodyPr/>
        <a:lstStyle/>
        <a:p>
          <a:endParaRPr lang="en-US"/>
        </a:p>
      </dgm:t>
    </dgm:pt>
    <dgm:pt modelId="{E07AA644-227A-4E07-B405-B2BF790E60B9}" type="sibTrans" cxnId="{2B10BA79-A0FC-4857-847D-8D0436E97450}">
      <dgm:prSet/>
      <dgm:spPr/>
      <dgm:t>
        <a:bodyPr/>
        <a:lstStyle/>
        <a:p>
          <a:endParaRPr lang="en-US"/>
        </a:p>
      </dgm:t>
    </dgm:pt>
    <dgm:pt modelId="{6465ABBE-DB3A-DD40-B1B5-47DB2BFA56F9}" type="pres">
      <dgm:prSet presAssocID="{A471908B-0D9C-4600-AEF9-BECCB93053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1EE676-86F5-B842-93EA-3613C640B85B}" type="pres">
      <dgm:prSet presAssocID="{E00EDB5F-7867-4F2E-9A23-312E54C42DC0}" presName="hierRoot1" presStyleCnt="0"/>
      <dgm:spPr/>
    </dgm:pt>
    <dgm:pt modelId="{150A6B75-E3B4-2544-9503-F91EC9DBF2BC}" type="pres">
      <dgm:prSet presAssocID="{E00EDB5F-7867-4F2E-9A23-312E54C42DC0}" presName="composite" presStyleCnt="0"/>
      <dgm:spPr/>
    </dgm:pt>
    <dgm:pt modelId="{5E39AB46-6BAD-1A48-8127-994F8EBA889D}" type="pres">
      <dgm:prSet presAssocID="{E00EDB5F-7867-4F2E-9A23-312E54C42DC0}" presName="background" presStyleLbl="node0" presStyleIdx="0" presStyleCnt="2"/>
      <dgm:spPr/>
    </dgm:pt>
    <dgm:pt modelId="{3D84A693-A349-D94F-9286-B27B9F3BEB6B}" type="pres">
      <dgm:prSet presAssocID="{E00EDB5F-7867-4F2E-9A23-312E54C42DC0}" presName="text" presStyleLbl="fgAcc0" presStyleIdx="0" presStyleCnt="2">
        <dgm:presLayoutVars>
          <dgm:chPref val="3"/>
        </dgm:presLayoutVars>
      </dgm:prSet>
      <dgm:spPr/>
    </dgm:pt>
    <dgm:pt modelId="{FD74ED56-722F-E847-B6CA-7CBBE26CAA81}" type="pres">
      <dgm:prSet presAssocID="{E00EDB5F-7867-4F2E-9A23-312E54C42DC0}" presName="hierChild2" presStyleCnt="0"/>
      <dgm:spPr/>
    </dgm:pt>
    <dgm:pt modelId="{5A08E91E-7DCD-DB41-AEB2-ABFEB9A42EE9}" type="pres">
      <dgm:prSet presAssocID="{DD0C3945-188C-4792-BF7B-79C46D6C73A9}" presName="hierRoot1" presStyleCnt="0"/>
      <dgm:spPr/>
    </dgm:pt>
    <dgm:pt modelId="{F84CE803-FFFC-044F-8CCB-7315C1EE0325}" type="pres">
      <dgm:prSet presAssocID="{DD0C3945-188C-4792-BF7B-79C46D6C73A9}" presName="composite" presStyleCnt="0"/>
      <dgm:spPr/>
    </dgm:pt>
    <dgm:pt modelId="{03343657-B49E-7049-A92D-CB0A8659A7F7}" type="pres">
      <dgm:prSet presAssocID="{DD0C3945-188C-4792-BF7B-79C46D6C73A9}" presName="background" presStyleLbl="node0" presStyleIdx="1" presStyleCnt="2"/>
      <dgm:spPr/>
    </dgm:pt>
    <dgm:pt modelId="{1CFFE625-5D83-8744-915F-84EB5465CD3B}" type="pres">
      <dgm:prSet presAssocID="{DD0C3945-188C-4792-BF7B-79C46D6C73A9}" presName="text" presStyleLbl="fgAcc0" presStyleIdx="1" presStyleCnt="2">
        <dgm:presLayoutVars>
          <dgm:chPref val="3"/>
        </dgm:presLayoutVars>
      </dgm:prSet>
      <dgm:spPr/>
    </dgm:pt>
    <dgm:pt modelId="{AF0251EF-BE5B-354A-B97E-851FCB1CF970}" type="pres">
      <dgm:prSet presAssocID="{DD0C3945-188C-4792-BF7B-79C46D6C73A9}" presName="hierChild2" presStyleCnt="0"/>
      <dgm:spPr/>
    </dgm:pt>
  </dgm:ptLst>
  <dgm:cxnLst>
    <dgm:cxn modelId="{7F590708-ACCE-C542-BFF0-EDFD54663021}" type="presOf" srcId="{A471908B-0D9C-4600-AEF9-BECCB93053F2}" destId="{6465ABBE-DB3A-DD40-B1B5-47DB2BFA56F9}" srcOrd="0" destOrd="0" presId="urn:microsoft.com/office/officeart/2005/8/layout/hierarchy1"/>
    <dgm:cxn modelId="{BFE7A930-B0A8-B448-A0F0-8092D29659F3}" type="presOf" srcId="{E00EDB5F-7867-4F2E-9A23-312E54C42DC0}" destId="{3D84A693-A349-D94F-9286-B27B9F3BEB6B}" srcOrd="0" destOrd="0" presId="urn:microsoft.com/office/officeart/2005/8/layout/hierarchy1"/>
    <dgm:cxn modelId="{6947A447-6209-304C-ADE2-74C79AD140F6}" type="presOf" srcId="{DD0C3945-188C-4792-BF7B-79C46D6C73A9}" destId="{1CFFE625-5D83-8744-915F-84EB5465CD3B}" srcOrd="0" destOrd="0" presId="urn:microsoft.com/office/officeart/2005/8/layout/hierarchy1"/>
    <dgm:cxn modelId="{2B10BA79-A0FC-4857-847D-8D0436E97450}" srcId="{A471908B-0D9C-4600-AEF9-BECCB93053F2}" destId="{DD0C3945-188C-4792-BF7B-79C46D6C73A9}" srcOrd="1" destOrd="0" parTransId="{AE3A2CC3-85BE-4E2F-A0AE-592E79E377B5}" sibTransId="{E07AA644-227A-4E07-B405-B2BF790E60B9}"/>
    <dgm:cxn modelId="{5AC68F96-1587-4D5E-A4AA-472ACECB4341}" srcId="{A471908B-0D9C-4600-AEF9-BECCB93053F2}" destId="{E00EDB5F-7867-4F2E-9A23-312E54C42DC0}" srcOrd="0" destOrd="0" parTransId="{03061825-ED7F-459A-BD27-F9E9AF57F3A1}" sibTransId="{414975CA-4532-4069-A795-B63964341A82}"/>
    <dgm:cxn modelId="{1FC7CE2E-383D-5B42-9796-FD642B415994}" type="presParOf" srcId="{6465ABBE-DB3A-DD40-B1B5-47DB2BFA56F9}" destId="{E71EE676-86F5-B842-93EA-3613C640B85B}" srcOrd="0" destOrd="0" presId="urn:microsoft.com/office/officeart/2005/8/layout/hierarchy1"/>
    <dgm:cxn modelId="{B1B48CC8-46C1-274B-9512-0D7A606651CC}" type="presParOf" srcId="{E71EE676-86F5-B842-93EA-3613C640B85B}" destId="{150A6B75-E3B4-2544-9503-F91EC9DBF2BC}" srcOrd="0" destOrd="0" presId="urn:microsoft.com/office/officeart/2005/8/layout/hierarchy1"/>
    <dgm:cxn modelId="{919B766C-5E46-7847-BC55-2B80FE99A022}" type="presParOf" srcId="{150A6B75-E3B4-2544-9503-F91EC9DBF2BC}" destId="{5E39AB46-6BAD-1A48-8127-994F8EBA889D}" srcOrd="0" destOrd="0" presId="urn:microsoft.com/office/officeart/2005/8/layout/hierarchy1"/>
    <dgm:cxn modelId="{2E9E0F0A-3533-FE4C-A796-D48730E3B4A1}" type="presParOf" srcId="{150A6B75-E3B4-2544-9503-F91EC9DBF2BC}" destId="{3D84A693-A349-D94F-9286-B27B9F3BEB6B}" srcOrd="1" destOrd="0" presId="urn:microsoft.com/office/officeart/2005/8/layout/hierarchy1"/>
    <dgm:cxn modelId="{FEBF4525-D56C-9E45-A00F-9DF696787EF3}" type="presParOf" srcId="{E71EE676-86F5-B842-93EA-3613C640B85B}" destId="{FD74ED56-722F-E847-B6CA-7CBBE26CAA81}" srcOrd="1" destOrd="0" presId="urn:microsoft.com/office/officeart/2005/8/layout/hierarchy1"/>
    <dgm:cxn modelId="{E5FBF025-7F38-FC4B-982E-2750A41BC11B}" type="presParOf" srcId="{6465ABBE-DB3A-DD40-B1B5-47DB2BFA56F9}" destId="{5A08E91E-7DCD-DB41-AEB2-ABFEB9A42EE9}" srcOrd="1" destOrd="0" presId="urn:microsoft.com/office/officeart/2005/8/layout/hierarchy1"/>
    <dgm:cxn modelId="{DEE97BF5-3DFA-8747-867B-6A11F85EE40B}" type="presParOf" srcId="{5A08E91E-7DCD-DB41-AEB2-ABFEB9A42EE9}" destId="{F84CE803-FFFC-044F-8CCB-7315C1EE0325}" srcOrd="0" destOrd="0" presId="urn:microsoft.com/office/officeart/2005/8/layout/hierarchy1"/>
    <dgm:cxn modelId="{E25D6193-9C01-8F4D-9820-949297487BC8}" type="presParOf" srcId="{F84CE803-FFFC-044F-8CCB-7315C1EE0325}" destId="{03343657-B49E-7049-A92D-CB0A8659A7F7}" srcOrd="0" destOrd="0" presId="urn:microsoft.com/office/officeart/2005/8/layout/hierarchy1"/>
    <dgm:cxn modelId="{9F2288A7-51BB-E24C-A33B-9B3E9F7F3B70}" type="presParOf" srcId="{F84CE803-FFFC-044F-8CCB-7315C1EE0325}" destId="{1CFFE625-5D83-8744-915F-84EB5465CD3B}" srcOrd="1" destOrd="0" presId="urn:microsoft.com/office/officeart/2005/8/layout/hierarchy1"/>
    <dgm:cxn modelId="{3545F0B7-088E-3244-AED6-B4BF7B83BF56}" type="presParOf" srcId="{5A08E91E-7DCD-DB41-AEB2-ABFEB9A42EE9}" destId="{AF0251EF-BE5B-354A-B97E-851FCB1CF9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E2907-DA4B-4E96-823E-36E5BA176628}">
      <dsp:nvSpPr>
        <dsp:cNvPr id="0" name=""/>
        <dsp:cNvSpPr/>
      </dsp:nvSpPr>
      <dsp:spPr>
        <a:xfrm>
          <a:off x="2470034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EBD68-47E1-4C76-8C39-CC4756637EA3}">
      <dsp:nvSpPr>
        <dsp:cNvPr id="0" name=""/>
        <dsp:cNvSpPr/>
      </dsp:nvSpPr>
      <dsp:spPr>
        <a:xfrm>
          <a:off x="2857596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4253D-93A7-47D6-918F-BCF01E3BD92E}">
      <dsp:nvSpPr>
        <dsp:cNvPr id="0" name=""/>
        <dsp:cNvSpPr/>
      </dsp:nvSpPr>
      <dsp:spPr>
        <a:xfrm>
          <a:off x="1888690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What is on-call?</a:t>
          </a:r>
          <a:r>
            <a:rPr lang="en-US" sz="1300" kern="1200"/>
            <a:t> It’s when team members take turns being available to handle urgent system issues.</a:t>
          </a:r>
        </a:p>
      </dsp:txBody>
      <dsp:txXfrm>
        <a:off x="1888690" y="2386374"/>
        <a:ext cx="2981250" cy="720000"/>
      </dsp:txXfrm>
    </dsp:sp>
    <dsp:sp modelId="{D7E603F8-F379-4B82-A5A5-7848DEF7D13D}">
      <dsp:nvSpPr>
        <dsp:cNvPr id="0" name=""/>
        <dsp:cNvSpPr/>
      </dsp:nvSpPr>
      <dsp:spPr>
        <a:xfrm>
          <a:off x="5973003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B5A01-BC66-4C79-9088-3AFA41D68F06}">
      <dsp:nvSpPr>
        <dsp:cNvPr id="0" name=""/>
        <dsp:cNvSpPr/>
      </dsp:nvSpPr>
      <dsp:spPr>
        <a:xfrm>
          <a:off x="6360565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4D3EB-955D-40CE-85FB-4A84E16059CA}">
      <dsp:nvSpPr>
        <dsp:cNvPr id="0" name=""/>
        <dsp:cNvSpPr/>
      </dsp:nvSpPr>
      <dsp:spPr>
        <a:xfrm>
          <a:off x="5391659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Why does it matter?</a:t>
          </a:r>
          <a:r>
            <a:rPr lang="en-US" sz="1300" kern="1200"/>
            <a:t> Keeps systems running smoothly and minimizes downtime.</a:t>
          </a:r>
        </a:p>
      </dsp:txBody>
      <dsp:txXfrm>
        <a:off x="5391659" y="2386374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B6392-1F0F-4272-96C7-7C14BB62528B}">
      <dsp:nvSpPr>
        <dsp:cNvPr id="0" name=""/>
        <dsp:cNvSpPr/>
      </dsp:nvSpPr>
      <dsp:spPr>
        <a:xfrm>
          <a:off x="2520237" y="20987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E4AD8-2986-4173-8373-8C4EFF7F7746}">
      <dsp:nvSpPr>
        <dsp:cNvPr id="0" name=""/>
        <dsp:cNvSpPr/>
      </dsp:nvSpPr>
      <dsp:spPr>
        <a:xfrm>
          <a:off x="2900487" y="401237"/>
          <a:ext cx="1023749" cy="102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AA246-20AB-4AB7-A03B-DB3A46160FA2}">
      <dsp:nvSpPr>
        <dsp:cNvPr id="0" name=""/>
        <dsp:cNvSpPr/>
      </dsp:nvSpPr>
      <dsp:spPr>
        <a:xfrm>
          <a:off x="1949862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Shared Responsibility:</a:t>
          </a:r>
          <a:r>
            <a:rPr lang="en-US" sz="1300" kern="1200"/>
            <a:t> Everyone, including developers, plays a role in keeping things running.</a:t>
          </a:r>
        </a:p>
      </dsp:txBody>
      <dsp:txXfrm>
        <a:off x="1949862" y="2360987"/>
        <a:ext cx="2925000" cy="720000"/>
      </dsp:txXfrm>
    </dsp:sp>
    <dsp:sp modelId="{D05589B0-52FF-4C69-A6E1-FC339759D389}">
      <dsp:nvSpPr>
        <dsp:cNvPr id="0" name=""/>
        <dsp:cNvSpPr/>
      </dsp:nvSpPr>
      <dsp:spPr>
        <a:xfrm>
          <a:off x="5957112" y="20987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4FC24-3928-47F5-85CD-B4FDC9FC9E7C}">
      <dsp:nvSpPr>
        <dsp:cNvPr id="0" name=""/>
        <dsp:cNvSpPr/>
      </dsp:nvSpPr>
      <dsp:spPr>
        <a:xfrm>
          <a:off x="6337362" y="401237"/>
          <a:ext cx="1023749" cy="102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06E37-6677-4B6A-AC2F-36C051DCEB9F}">
      <dsp:nvSpPr>
        <dsp:cNvPr id="0" name=""/>
        <dsp:cNvSpPr/>
      </dsp:nvSpPr>
      <dsp:spPr>
        <a:xfrm>
          <a:off x="5386737" y="2360987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Fast Feedback Loops:</a:t>
          </a:r>
          <a:r>
            <a:rPr lang="en-US" sz="1300" kern="1200"/>
            <a:t> Developers fixing their own production issues leads to better code.</a:t>
          </a:r>
        </a:p>
      </dsp:txBody>
      <dsp:txXfrm>
        <a:off x="5386737" y="2360987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2454E-402D-624F-8F4F-F4581B7DC335}">
      <dsp:nvSpPr>
        <dsp:cNvPr id="0" name=""/>
        <dsp:cNvSpPr/>
      </dsp:nvSpPr>
      <dsp:spPr>
        <a:xfrm>
          <a:off x="0" y="0"/>
          <a:ext cx="8722360" cy="1395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Follow-the-Sun:</a:t>
          </a:r>
          <a:r>
            <a:rPr lang="en-US" sz="2700" kern="1200"/>
            <a:t> Teams in different time zones cover shifts so no one loses sleep.</a:t>
          </a:r>
        </a:p>
      </dsp:txBody>
      <dsp:txXfrm>
        <a:off x="40884" y="40884"/>
        <a:ext cx="7279600" cy="1314120"/>
      </dsp:txXfrm>
    </dsp:sp>
    <dsp:sp modelId="{7A19B9A5-F7DB-1F43-87C9-DE67C4698E58}">
      <dsp:nvSpPr>
        <dsp:cNvPr id="0" name=""/>
        <dsp:cNvSpPr/>
      </dsp:nvSpPr>
      <dsp:spPr>
        <a:xfrm>
          <a:off x="1539239" y="1706086"/>
          <a:ext cx="8722360" cy="1395888"/>
        </a:xfrm>
        <a:prstGeom prst="roundRect">
          <a:avLst>
            <a:gd name="adj" fmla="val 1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Local Rotations:</a:t>
          </a:r>
          <a:r>
            <a:rPr lang="en-US" sz="2700" kern="1200"/>
            <a:t> Teams take turns within their region, with backup escalation plans.</a:t>
          </a:r>
          <a:br>
            <a:rPr lang="en-US" sz="2700" kern="1200"/>
          </a:br>
          <a:endParaRPr lang="en-US" sz="2700" kern="1200"/>
        </a:p>
      </dsp:txBody>
      <dsp:txXfrm>
        <a:off x="1580123" y="1746970"/>
        <a:ext cx="6194024" cy="1314120"/>
      </dsp:txXfrm>
    </dsp:sp>
    <dsp:sp modelId="{9D3F82BE-2587-BA4A-8CD5-CF86CFAB686A}">
      <dsp:nvSpPr>
        <dsp:cNvPr id="0" name=""/>
        <dsp:cNvSpPr/>
      </dsp:nvSpPr>
      <dsp:spPr>
        <a:xfrm>
          <a:off x="7815032" y="1097323"/>
          <a:ext cx="907327" cy="9073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19181" y="1097323"/>
        <a:ext cx="499029" cy="682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5C800-E95B-465A-8D81-BAD8358167E6}">
      <dsp:nvSpPr>
        <dsp:cNvPr id="0" name=""/>
        <dsp:cNvSpPr/>
      </dsp:nvSpPr>
      <dsp:spPr>
        <a:xfrm>
          <a:off x="718549" y="137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4CD88-61A6-4E28-872F-E40B84E6791D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3183F-8497-4DC1-ACD9-F648E9B76094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Fair Distribution:</a:t>
          </a:r>
          <a:r>
            <a:rPr lang="en-US" sz="1500" kern="1200"/>
            <a:t> Rotate duties evenly to avoid burnout.</a:t>
          </a:r>
        </a:p>
      </dsp:txBody>
      <dsp:txXfrm>
        <a:off x="137206" y="2386374"/>
        <a:ext cx="2981250" cy="720000"/>
      </dsp:txXfrm>
    </dsp:sp>
    <dsp:sp modelId="{9525A95C-CAD5-40BD-BAFB-57127B683D17}">
      <dsp:nvSpPr>
        <dsp:cNvPr id="0" name=""/>
        <dsp:cNvSpPr/>
      </dsp:nvSpPr>
      <dsp:spPr>
        <a:xfrm>
          <a:off x="4221518" y="137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8EC86-F120-4827-90F2-A6B3045AA27B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C51E1-7E35-489F-88B9-953D3190E34B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Shift Length Matters:</a:t>
          </a:r>
          <a:r>
            <a:rPr lang="en-US" sz="1500" kern="1200"/>
            <a:t> Balance coverage with enough rest.</a:t>
          </a:r>
        </a:p>
      </dsp:txBody>
      <dsp:txXfrm>
        <a:off x="3640174" y="2386374"/>
        <a:ext cx="2981250" cy="720000"/>
      </dsp:txXfrm>
    </dsp:sp>
    <dsp:sp modelId="{5004CEE6-FCD8-4205-B357-C89D8E06AC65}">
      <dsp:nvSpPr>
        <dsp:cNvPr id="0" name=""/>
        <dsp:cNvSpPr/>
      </dsp:nvSpPr>
      <dsp:spPr>
        <a:xfrm>
          <a:off x="7724487" y="1374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9E2A6-D928-49A3-AEC7-14138757E3CE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2E460-5FF6-4803-ABA7-305CE767356F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Smooth Handoffs:</a:t>
          </a:r>
          <a:r>
            <a:rPr lang="en-US" sz="1500" kern="1200"/>
            <a:t> A clear process so no one starts their shift confused.</a:t>
          </a:r>
        </a:p>
      </dsp:txBody>
      <dsp:txXfrm>
        <a:off x="7143143" y="2386374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D00C6-19BC-5843-B95A-1213674BF882}">
      <dsp:nvSpPr>
        <dsp:cNvPr id="0" name=""/>
        <dsp:cNvSpPr/>
      </dsp:nvSpPr>
      <dsp:spPr>
        <a:xfrm>
          <a:off x="0" y="0"/>
          <a:ext cx="3206750" cy="3101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Runbooks Help:</a:t>
          </a:r>
          <a:r>
            <a:rPr lang="en-US" sz="2100" kern="1200"/>
            <a:t> Step-by-step guides for common issues.</a:t>
          </a:r>
        </a:p>
      </dsp:txBody>
      <dsp:txXfrm>
        <a:off x="0" y="1178750"/>
        <a:ext cx="3206750" cy="1861185"/>
      </dsp:txXfrm>
    </dsp:sp>
    <dsp:sp modelId="{B19AB501-9077-D345-AD1C-D7BF78048A05}">
      <dsp:nvSpPr>
        <dsp:cNvPr id="0" name=""/>
        <dsp:cNvSpPr/>
      </dsp:nvSpPr>
      <dsp:spPr>
        <a:xfrm>
          <a:off x="1138078" y="310197"/>
          <a:ext cx="930592" cy="93059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74360" y="446479"/>
        <a:ext cx="658028" cy="658028"/>
      </dsp:txXfrm>
    </dsp:sp>
    <dsp:sp modelId="{A914B956-D873-5B41-8FC4-5B73928E3C3C}">
      <dsp:nvSpPr>
        <dsp:cNvPr id="0" name=""/>
        <dsp:cNvSpPr/>
      </dsp:nvSpPr>
      <dsp:spPr>
        <a:xfrm>
          <a:off x="0" y="3101903"/>
          <a:ext cx="320675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CF9AB-3892-294E-ADF8-DD2F80152D97}">
      <dsp:nvSpPr>
        <dsp:cNvPr id="0" name=""/>
        <dsp:cNvSpPr/>
      </dsp:nvSpPr>
      <dsp:spPr>
        <a:xfrm>
          <a:off x="3527425" y="0"/>
          <a:ext cx="3206750" cy="31019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Training Matters:</a:t>
          </a:r>
          <a:r>
            <a:rPr lang="en-US" sz="2100" kern="1200"/>
            <a:t> Ensure everyone feels confident handling incidents.</a:t>
          </a:r>
        </a:p>
      </dsp:txBody>
      <dsp:txXfrm>
        <a:off x="3527425" y="1178750"/>
        <a:ext cx="3206750" cy="1861185"/>
      </dsp:txXfrm>
    </dsp:sp>
    <dsp:sp modelId="{9BB85F42-8AC2-B445-BADD-44A6745017A4}">
      <dsp:nvSpPr>
        <dsp:cNvPr id="0" name=""/>
        <dsp:cNvSpPr/>
      </dsp:nvSpPr>
      <dsp:spPr>
        <a:xfrm>
          <a:off x="4665503" y="310197"/>
          <a:ext cx="930592" cy="9305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801785" y="446479"/>
        <a:ext cx="658028" cy="658028"/>
      </dsp:txXfrm>
    </dsp:sp>
    <dsp:sp modelId="{B3086475-4047-644B-9892-1E5C79CF5F62}">
      <dsp:nvSpPr>
        <dsp:cNvPr id="0" name=""/>
        <dsp:cNvSpPr/>
      </dsp:nvSpPr>
      <dsp:spPr>
        <a:xfrm>
          <a:off x="3527425" y="3101903"/>
          <a:ext cx="320675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41742-84AD-6743-83AE-323A75C67510}">
      <dsp:nvSpPr>
        <dsp:cNvPr id="0" name=""/>
        <dsp:cNvSpPr/>
      </dsp:nvSpPr>
      <dsp:spPr>
        <a:xfrm>
          <a:off x="7054850" y="0"/>
          <a:ext cx="3206750" cy="31019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011" tIns="330200" rIns="25001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Psychological Safety:</a:t>
          </a:r>
          <a:r>
            <a:rPr lang="en-US" sz="2100" kern="1200"/>
            <a:t> No blaming—just learning from mistakes.</a:t>
          </a:r>
        </a:p>
      </dsp:txBody>
      <dsp:txXfrm>
        <a:off x="7054850" y="1178750"/>
        <a:ext cx="3206750" cy="1861185"/>
      </dsp:txXfrm>
    </dsp:sp>
    <dsp:sp modelId="{AF4D5426-DA8E-3240-90EF-628B51F6EEF1}">
      <dsp:nvSpPr>
        <dsp:cNvPr id="0" name=""/>
        <dsp:cNvSpPr/>
      </dsp:nvSpPr>
      <dsp:spPr>
        <a:xfrm>
          <a:off x="8192928" y="310197"/>
          <a:ext cx="930592" cy="9305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53" tIns="12700" rIns="72553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329210" y="446479"/>
        <a:ext cx="658028" cy="658028"/>
      </dsp:txXfrm>
    </dsp:sp>
    <dsp:sp modelId="{3FAF46AB-00AB-C84D-8519-FBF8B6C393A3}">
      <dsp:nvSpPr>
        <dsp:cNvPr id="0" name=""/>
        <dsp:cNvSpPr/>
      </dsp:nvSpPr>
      <dsp:spPr>
        <a:xfrm>
          <a:off x="7054850" y="3101903"/>
          <a:ext cx="320675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115A3-D67C-43B4-B5BB-A5FE3D2BF628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18F0-4B7C-40E8-9C4B-80A45DAA8665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Incentives</a:t>
          </a:r>
          <a:r>
            <a:rPr lang="en-US" sz="1800" kern="1200"/>
            <a:t>: Offer time-off or financial compensation for on-call duties, acknowledging the additional responsibility.</a:t>
          </a:r>
        </a:p>
      </dsp:txBody>
      <dsp:txXfrm>
        <a:off x="518440" y="2380143"/>
        <a:ext cx="4241250" cy="720000"/>
      </dsp:txXfrm>
    </dsp:sp>
    <dsp:sp modelId="{2FD79DA5-52EF-46DB-9A78-947CE69F2F19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AB050-1E08-44E0-8272-50BF7FBAD2ED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Recognition</a:t>
          </a:r>
          <a:r>
            <a:rPr lang="en-US" sz="1800" kern="1200"/>
            <a:t>: Highlight and appreciate the efforts of on-call engineers in maintaining system stability.</a:t>
          </a:r>
        </a:p>
      </dsp:txBody>
      <dsp:txXfrm>
        <a:off x="5501909" y="2380143"/>
        <a:ext cx="424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484A3-0310-4F50-B1A3-8AFE33FEAD29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BD2D5-B097-4A83-B324-B85ADEEBA992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Post-Incident Reviews</a:t>
          </a:r>
          <a:r>
            <a:rPr lang="en-US" sz="1800" kern="1200"/>
            <a:t>: Conduct blameless post-mortems to identify improvement areas.</a:t>
          </a:r>
        </a:p>
      </dsp:txBody>
      <dsp:txXfrm>
        <a:off x="518440" y="2380143"/>
        <a:ext cx="4241250" cy="720000"/>
      </dsp:txXfrm>
    </dsp:sp>
    <dsp:sp modelId="{EBA600A6-D678-42D9-A7A4-1D2C3A90FF50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44FE9-DE6A-4474-8638-0760D3344956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Feedback Integration</a:t>
          </a:r>
          <a:r>
            <a:rPr lang="en-US" sz="1800" kern="1200"/>
            <a:t>: Use insights from incidents to refine on-call practices and system designs.</a:t>
          </a:r>
        </a:p>
      </dsp:txBody>
      <dsp:txXfrm>
        <a:off x="5501909" y="2380143"/>
        <a:ext cx="424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9AB46-6BAD-1A48-8127-994F8EBA889D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A693-A349-D94F-9286-B27B9F3BEB6B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Recap</a:t>
          </a:r>
          <a:r>
            <a:rPr lang="en-US" sz="3100" kern="1200"/>
            <a:t>: Effective on-call rotations are vital for system reliability and team health.</a:t>
          </a:r>
        </a:p>
      </dsp:txBody>
      <dsp:txXfrm>
        <a:off x="781980" y="521673"/>
        <a:ext cx="4037829" cy="2507082"/>
      </dsp:txXfrm>
    </dsp:sp>
    <dsp:sp modelId="{03343657-B49E-7049-A92D-CB0A8659A7F7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FE625-5D83-8744-915F-84EB5465CD3B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Call to Action</a:t>
          </a:r>
          <a:r>
            <a:rPr lang="en-US" sz="3100" kern="1200"/>
            <a:t>: Regularly review and adapt on-call practices to align with evolving team and system needs.</a:t>
          </a:r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1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2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4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8A4CFEE-CB5E-B149-945F-3649405F315E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209916-B3B8-7243-BF37-684555B1C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cident.io/hubs/on-call/on-call-rotation-best-practices" TargetMode="External"/><Relationship Id="rId2" Type="http://schemas.openxmlformats.org/officeDocument/2006/relationships/hyperlink" Target="https://www.squadcast.com/sre-best-practices/on-call-r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un.dev/c/stories/squadcast/mastering-on-call-rotations-a-comprehensive-guide-and-best-practi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CE63E-2ADD-DCC8-65B4-D55DE3AB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>
                <a:latin typeface="Open Sans" panose="020B0606030504020204" pitchFamily="34" charset="0"/>
              </a:rPr>
              <a:t>P</a:t>
            </a:r>
            <a:r>
              <a:rPr lang="en-US" b="0" i="0" u="none" strike="noStrike">
                <a:effectLst/>
                <a:latin typeface="Open Sans" panose="020B0606030504020204" pitchFamily="34" charset="0"/>
              </a:rPr>
              <a:t>ager Rotation </a:t>
            </a:r>
            <a:r>
              <a:rPr lang="en-US">
                <a:latin typeface="Open Sans" panose="020B0606030504020204" pitchFamily="34" charset="0"/>
              </a:rPr>
              <a:t>D</a:t>
            </a:r>
            <a:r>
              <a:rPr lang="en-US" b="0" i="0" u="none" strike="noStrike">
                <a:effectLst/>
                <a:latin typeface="Open Sans" panose="020B0606030504020204" pitchFamily="34" charset="0"/>
              </a:rPr>
              <a:t>uties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36F01-8EE2-E316-678C-31E478AE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</a:rPr>
              <a:t>Mikaila Steinbrugge </a:t>
            </a:r>
          </a:p>
          <a:p>
            <a:pPr algn="r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</a:rPr>
              <a:t>Assignment 7.2</a:t>
            </a:r>
          </a:p>
          <a:p>
            <a:pPr algn="r">
              <a:lnSpc>
                <a:spcPct val="90000"/>
              </a:lnSpc>
            </a:pPr>
            <a:r>
              <a:rPr lang="en-US" sz="1000">
                <a:solidFill>
                  <a:schemeClr val="bg1"/>
                </a:solidFill>
              </a:rPr>
              <a:t>February 12, 2025</a:t>
            </a:r>
          </a:p>
        </p:txBody>
      </p:sp>
    </p:spTree>
    <p:extLst>
      <p:ext uri="{BB962C8B-B14F-4D97-AF65-F5344CB8AC3E}">
        <p14:creationId xmlns:p14="http://schemas.microsoft.com/office/powerpoint/2010/main" val="339430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DB6-1A63-8859-C3B6-471640CF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7BF7-A896-89A6-4F9B-E8907813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https://www.squadcast.com/sre-best-practices/on-call-rotation</a:t>
            </a:r>
            <a:endParaRPr lang="en-US" dirty="0"/>
          </a:p>
          <a:p>
            <a:r>
              <a:rPr lang="en-US" dirty="0">
                <a:hlinkClick r:id="rId3"/>
              </a:rPr>
              <a:t>https://incident.io/hubs/on-call/on-call-rotation-best-practices</a:t>
            </a:r>
            <a:endParaRPr lang="en-US" dirty="0"/>
          </a:p>
          <a:p>
            <a:r>
              <a:rPr lang="en-US" dirty="0">
                <a:hlinkClick r:id="rId4"/>
              </a:rPr>
              <a:t>https://faun.dev/c/stories/squadcast</a:t>
            </a:r>
            <a:r>
              <a:rPr lang="en-US">
                <a:hlinkClick r:id="rId4"/>
              </a:rPr>
              <a:t>/mastering-on-call-rotations-a-comprehensive-guide-and-best-practices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700-E5D1-75BE-C950-FB97F05D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Introduction to On-Call Rotations in DevOps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7E472-08E4-818F-58BA-B77E2260A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45789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61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600C-3CCE-7A0B-2789-4C1151D0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How On-Call Fits into DevOps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36E0E3-86DB-A99F-1FA6-1FDE551A0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62485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10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B216-3430-F233-0EC6-A5E54E0F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Common On-Call Rotation Models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F856E-71CB-DC5D-6372-C63D8ECBA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672999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8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C60-C4AD-F8EE-C8A8-4CE204F9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Best Practices for Scheduling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C533D18-5474-104D-EAB4-24414C49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373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00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5641-117A-E2CA-08B4-C79EE2D9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Supporting On-Call Engineers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7CADC-6C73-C001-DA2D-DFC56B6EF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90345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3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AFF9-48A8-17A5-D149-C8E7A5EB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Compensation and Recognition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293BD-CE8B-4A09-3833-43C60FB6F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5229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40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EF91-9826-407E-5A36-F9930D7A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Continuous Improvement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B208295-B99A-FF1B-47F4-1AE9E46EB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2778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270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FDC5-DBA7-90A2-EBE7-AB424187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Conclusion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5D6889-62CD-7581-A332-CE855D2D2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8209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4297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</TotalTime>
  <Words>325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Gill Sans MT</vt:lpstr>
      <vt:lpstr>Open Sans</vt:lpstr>
      <vt:lpstr>Parcel</vt:lpstr>
      <vt:lpstr>Pager Rotation Duties</vt:lpstr>
      <vt:lpstr>Introduction to On-Call Rotations in DevOps</vt:lpstr>
      <vt:lpstr>How On-Call Fits into DevOps</vt:lpstr>
      <vt:lpstr>Common On-Call Rotation Models</vt:lpstr>
      <vt:lpstr>Best Practices for Scheduling</vt:lpstr>
      <vt:lpstr>Supporting On-Call Engineers</vt:lpstr>
      <vt:lpstr>Compensation and Recognition</vt:lpstr>
      <vt:lpstr>Continuous Improvement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mikaila steinbrugge</dc:creator>
  <cp:lastModifiedBy>mikaila steinbrugge</cp:lastModifiedBy>
  <cp:revision>4</cp:revision>
  <dcterms:created xsi:type="dcterms:W3CDTF">2025-02-16T14:50:00Z</dcterms:created>
  <dcterms:modified xsi:type="dcterms:W3CDTF">2025-02-16T15:21:48Z</dcterms:modified>
</cp:coreProperties>
</file>