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729"/>
  </p:normalViewPr>
  <p:slideViewPr>
    <p:cSldViewPr snapToGrid="0">
      <p:cViewPr varScale="1">
        <p:scale>
          <a:sx n="112" d="100"/>
          <a:sy n="112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3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0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07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3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331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89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9BBECB-504A-8742-9902-4C5319B13D85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881C10-5CDA-2C45-9CF7-D994AFF6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training/modules/maintain-secure-repository-github/" TargetMode="External"/><Relationship Id="rId3" Type="http://schemas.openxmlformats.org/officeDocument/2006/relationships/hyperlink" Target="https://snyk.io/articles/securing-source-code-repositories/" TargetMode="External"/><Relationship Id="rId7" Type="http://schemas.openxmlformats.org/officeDocument/2006/relationships/hyperlink" Target="https://security.theodo.com/en/blog/secure-repositori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.assembla.com/blog/source-code-security/" TargetMode="External"/><Relationship Id="rId5" Type="http://schemas.openxmlformats.org/officeDocument/2006/relationships/hyperlink" Target="https://blog.gitguardian.com/github-security-101/" TargetMode="External"/><Relationship Id="rId4" Type="http://schemas.openxmlformats.org/officeDocument/2006/relationships/hyperlink" Target="https://docs.github.com/en/code-security/getting-started/quickstart-for-securing-your-repository" TargetMode="External"/><Relationship Id="rId9" Type="http://schemas.openxmlformats.org/officeDocument/2006/relationships/hyperlink" Target="https://www.advanceinnovationgroup.com/blog/best-practices-for-source-code-and-authentic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54D5-6FE1-32BA-168D-EFD42AA22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Security Controls in Shared Source Code Repositories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77A65-33CA-C26A-7DCE-8D3258EEA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Mikaila Steinbrugge</a:t>
            </a:r>
            <a:endParaRPr lang="en-US" dirty="0"/>
          </a:p>
          <a:p>
            <a:r>
              <a:rPr lang="en-US" dirty="0"/>
              <a:t>Assignment 11.2</a:t>
            </a:r>
          </a:p>
        </p:txBody>
      </p:sp>
    </p:spTree>
    <p:extLst>
      <p:ext uri="{BB962C8B-B14F-4D97-AF65-F5344CB8AC3E}">
        <p14:creationId xmlns:p14="http://schemas.microsoft.com/office/powerpoint/2010/main" val="348531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42FF9-34A7-3D75-E4A3-93A67591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Auditing and Monitoring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D55F-04E6-8735-8335-1C17997C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Track who’s accessing your code and what changes they’re making.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Regular audits help spot suspicious activity early.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Use tools like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GitHub Security Alerts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or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AWS CloudTrail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to keep logs of all actions.</a:t>
            </a:r>
          </a:p>
        </p:txBody>
      </p:sp>
    </p:spTree>
    <p:extLst>
      <p:ext uri="{BB962C8B-B14F-4D97-AF65-F5344CB8AC3E}">
        <p14:creationId xmlns:p14="http://schemas.microsoft.com/office/powerpoint/2010/main" val="26483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885BE-7034-0AC3-37DD-BF61562B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F9AD-FC1E-97AA-8D69-E084BFCF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https://snyk.io/articles/securing-source-code-repositories/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https://docs.github.com/en/code-security/getting-started/quickstart-for-securing-your-repository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https://blog.gitguardian.com/github-security-101/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https://get.assembla.com/blog/source-code-security/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https://security.theodo.com/en/blog/secure-repositories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https://learn.microsoft.com/en-us/training/modules/maintain-secure-repository-github/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https://www.advanceinnovationgroup.com/blog/best-practices-for-source-code-and-authentication</a:t>
            </a:r>
            <a:b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C65F4-5580-6BE8-13A7-DB9AB55A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6709-C1A7-731F-8437-46FF234F6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Shared code repositories make collaboration easier but can also expose sensitive code to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Without proper security, code can be stolen, altered, or misused.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This presentation highlights best practices to keep your code safe while enabling teamwork.</a:t>
            </a: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3594B-A8D3-61CB-1516-8467E1C4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Multi-Factor Authentication (MFA)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4194-3574-6CC2-D306-CA848724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Passwords alone aren’t enough to protect repositories.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MFA adds an extra layer of security by requiring a second form of verification, like a code from an app.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It’s a simple step that significantly reduces the risk of unauthorized access.</a:t>
            </a: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3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79636-96F7-A0D4-B5CD-D1E475AD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Role-Based Access Control (RBAC)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335A-2567-E46A-7BA7-4442CCDE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Not everyone needs full access to your codebase.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RBAC lets you assign permissions based on a person’s role—giving them only what they need.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Regularly review permissions to ensure the right people have the right access.</a:t>
            </a:r>
          </a:p>
        </p:txBody>
      </p:sp>
    </p:spTree>
    <p:extLst>
      <p:ext uri="{BB962C8B-B14F-4D97-AF65-F5344CB8AC3E}">
        <p14:creationId xmlns:p14="http://schemas.microsoft.com/office/powerpoint/2010/main" val="391324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01A32-FC00-3E59-DECF-3FBCC2D4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Code Signing and Commit Verification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3824-3489-F46F-FB9B-3E410327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How can you tell if code changes are from a trusted source?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Code signing uses cryptographic signatures to verify who made the changes.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 helps detect unauthorized or malicious edits before they reach production.</a:t>
            </a: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7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A4748-916F-DCBF-4279-44236F5D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Managing Secrets Securely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71B9-2EFE-F077-25B2-E4E670EC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Storing API keys or passwords in your code is a big security risk.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Use secret management tools like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Vault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or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GitHub Secrets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to store sensitive information securely.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Rotate secrets regularly and restrict access to them.</a:t>
            </a:r>
          </a:p>
        </p:txBody>
      </p:sp>
    </p:spTree>
    <p:extLst>
      <p:ext uri="{BB962C8B-B14F-4D97-AF65-F5344CB8AC3E}">
        <p14:creationId xmlns:p14="http://schemas.microsoft.com/office/powerpoint/2010/main" val="113268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C099A-D2B7-9DEA-A634-D01EB9A5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Security Policies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7B6-A153-6631-BD6E-5FEE6040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Clear guidelines help everyone know how to handle code securely.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Set rules for branch protection, code reviews, and commit messages.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Regular training helps developers stay aware of the latest security practices.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1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D0A44-8C80-6B08-C810-23BC0FE5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Continuous Monitoring and Vulnerability Scanning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C249-C911-17A5-32FB-9078C6DA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Automated tools can scan your code for vulnerabilities as soon as it’s committed.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Services like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Dependabot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or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SonarQube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alert you to risks early.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This helps you fix issues before they become bigger problems.</a:t>
            </a:r>
          </a:p>
        </p:txBody>
      </p:sp>
    </p:spTree>
    <p:extLst>
      <p:ext uri="{BB962C8B-B14F-4D97-AF65-F5344CB8AC3E}">
        <p14:creationId xmlns:p14="http://schemas.microsoft.com/office/powerpoint/2010/main" val="342597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0314EF-6680-CB11-9526-132EB7D6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F8742-BEFD-2CC4-2212-9AB226F0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webkit-standard"/>
              </a:rPr>
              <a:t>Branch Protection Rules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1505-3268-F310-9A77-61890D200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main branch is the heart of your project—protect it!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Require pull request reviews and automated checks before merging code.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This ensures all changes are reviewed and meet quality standards.</a:t>
            </a:r>
          </a:p>
        </p:txBody>
      </p:sp>
    </p:spTree>
    <p:extLst>
      <p:ext uri="{BB962C8B-B14F-4D97-AF65-F5344CB8AC3E}">
        <p14:creationId xmlns:p14="http://schemas.microsoft.com/office/powerpoint/2010/main" val="996223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15</TotalTime>
  <Words>476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-webkit-standard</vt:lpstr>
      <vt:lpstr>Arial</vt:lpstr>
      <vt:lpstr>Century Gothic</vt:lpstr>
      <vt:lpstr>Garamond</vt:lpstr>
      <vt:lpstr>Savon</vt:lpstr>
      <vt:lpstr>Security Controls in Shared Source Code Repositories</vt:lpstr>
      <vt:lpstr>Introduction</vt:lpstr>
      <vt:lpstr>Multi-Factor Authentication (MFA)</vt:lpstr>
      <vt:lpstr>Role-Based Access Control (RBAC)</vt:lpstr>
      <vt:lpstr>Code Signing and Commit Verification</vt:lpstr>
      <vt:lpstr>Managing Secrets Securely</vt:lpstr>
      <vt:lpstr>Security Policies</vt:lpstr>
      <vt:lpstr>Continuous Monitoring and Vulnerability Scanning</vt:lpstr>
      <vt:lpstr>Branch Protection Rules</vt:lpstr>
      <vt:lpstr>Auditing and Monitoring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mikaila steinbrugge</dc:creator>
  <cp:lastModifiedBy>mikaila steinbrugge</cp:lastModifiedBy>
  <cp:revision>2</cp:revision>
  <dcterms:created xsi:type="dcterms:W3CDTF">2025-03-02T19:00:14Z</dcterms:created>
  <dcterms:modified xsi:type="dcterms:W3CDTF">2025-03-02T19:23:31Z</dcterms:modified>
</cp:coreProperties>
</file>