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Lst>
  <p:sldSz cx="21383625" cy="30271720"/>
  <p:notesSz cx="6858000" cy="9144000"/>
  <p:defaultTextStyle>
    <a:defPPr>
      <a:defRPr lang="tr-TR"/>
    </a:defPPr>
    <a:lvl1pPr marL="0" algn="l" defTabSz="2479040" rtl="0" eaLnBrk="1" latinLnBrk="0" hangingPunct="1">
      <a:defRPr sz="4880" kern="1200">
        <a:solidFill>
          <a:schemeClr val="tx1"/>
        </a:solidFill>
        <a:latin typeface="+mn-lt"/>
        <a:ea typeface="+mn-ea"/>
        <a:cs typeface="+mn-cs"/>
      </a:defRPr>
    </a:lvl1pPr>
    <a:lvl2pPr marL="1239520" algn="l" defTabSz="2479040" rtl="0" eaLnBrk="1" latinLnBrk="0" hangingPunct="1">
      <a:defRPr sz="4880" kern="1200">
        <a:solidFill>
          <a:schemeClr val="tx1"/>
        </a:solidFill>
        <a:latin typeface="+mn-lt"/>
        <a:ea typeface="+mn-ea"/>
        <a:cs typeface="+mn-cs"/>
      </a:defRPr>
    </a:lvl2pPr>
    <a:lvl3pPr marL="2479675" algn="l" defTabSz="2479040" rtl="0" eaLnBrk="1" latinLnBrk="0" hangingPunct="1">
      <a:defRPr sz="4880" kern="1200">
        <a:solidFill>
          <a:schemeClr val="tx1"/>
        </a:solidFill>
        <a:latin typeface="+mn-lt"/>
        <a:ea typeface="+mn-ea"/>
        <a:cs typeface="+mn-cs"/>
      </a:defRPr>
    </a:lvl3pPr>
    <a:lvl4pPr marL="3719195" algn="l" defTabSz="2479040" rtl="0" eaLnBrk="1" latinLnBrk="0" hangingPunct="1">
      <a:defRPr sz="4880" kern="1200">
        <a:solidFill>
          <a:schemeClr val="tx1"/>
        </a:solidFill>
        <a:latin typeface="+mn-lt"/>
        <a:ea typeface="+mn-ea"/>
        <a:cs typeface="+mn-cs"/>
      </a:defRPr>
    </a:lvl4pPr>
    <a:lvl5pPr marL="4958715" algn="l" defTabSz="2479040" rtl="0" eaLnBrk="1" latinLnBrk="0" hangingPunct="1">
      <a:defRPr sz="4880" kern="1200">
        <a:solidFill>
          <a:schemeClr val="tx1"/>
        </a:solidFill>
        <a:latin typeface="+mn-lt"/>
        <a:ea typeface="+mn-ea"/>
        <a:cs typeface="+mn-cs"/>
      </a:defRPr>
    </a:lvl5pPr>
    <a:lvl6pPr marL="6198235" algn="l" defTabSz="2479040" rtl="0" eaLnBrk="1" latinLnBrk="0" hangingPunct="1">
      <a:defRPr sz="4880" kern="1200">
        <a:solidFill>
          <a:schemeClr val="tx1"/>
        </a:solidFill>
        <a:latin typeface="+mn-lt"/>
        <a:ea typeface="+mn-ea"/>
        <a:cs typeface="+mn-cs"/>
      </a:defRPr>
    </a:lvl6pPr>
    <a:lvl7pPr marL="7438390" algn="l" defTabSz="2479040" rtl="0" eaLnBrk="1" latinLnBrk="0" hangingPunct="1">
      <a:defRPr sz="4880" kern="1200">
        <a:solidFill>
          <a:schemeClr val="tx1"/>
        </a:solidFill>
        <a:latin typeface="+mn-lt"/>
        <a:ea typeface="+mn-ea"/>
        <a:cs typeface="+mn-cs"/>
      </a:defRPr>
    </a:lvl7pPr>
    <a:lvl8pPr marL="8677910" algn="l" defTabSz="2479040" rtl="0" eaLnBrk="1" latinLnBrk="0" hangingPunct="1">
      <a:defRPr sz="4880" kern="1200">
        <a:solidFill>
          <a:schemeClr val="tx1"/>
        </a:solidFill>
        <a:latin typeface="+mn-lt"/>
        <a:ea typeface="+mn-ea"/>
        <a:cs typeface="+mn-cs"/>
      </a:defRPr>
    </a:lvl8pPr>
    <a:lvl9pPr marL="9917430" algn="l" defTabSz="2479040" rtl="0" eaLnBrk="1" latinLnBrk="0" hangingPunct="1">
      <a:defRPr sz="488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96B3AD0-FA15-4A66-9643-AB87D306273E}">
          <p14:sldIdLst>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365C"/>
    <a:srgbClr val="193E63"/>
    <a:srgbClr val="194066"/>
    <a:srgbClr val="2A6384"/>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90" y="390"/>
      </p:cViewPr>
      <p:guideLst>
        <p:guide orient="horz" pos="9534"/>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cstate="print">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 y="-2"/>
            <a:ext cx="21383630" cy="30272042"/>
          </a:xfrm>
          <a:prstGeom prst="rect">
            <a:avLst/>
          </a:prstGeom>
          <a:noFill/>
        </p:spPr>
      </p:pic>
      <p:grpSp>
        <p:nvGrpSpPr>
          <p:cNvPr id="66" name="Group 65"/>
          <p:cNvGrpSpPr/>
          <p:nvPr/>
        </p:nvGrpSpPr>
        <p:grpSpPr>
          <a:xfrm>
            <a:off x="1" y="2"/>
            <a:ext cx="5390458" cy="30272042"/>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0" name="Rectangle 8"/>
            <p:cNvSpPr>
              <a:spLocks noChangeArrowheads="1"/>
            </p:cNvSpPr>
            <p:nvPr/>
          </p:nvSpPr>
          <p:spPr bwMode="auto">
            <a:xfrm>
              <a:off x="414338" y="9525"/>
              <a:ext cx="28575" cy="4481513"/>
            </a:xfrm>
            <a:prstGeom prst="rect">
              <a:avLst/>
            </a:prstGeom>
            <a:grpFill/>
            <a:ln>
              <a:noFill/>
            </a:ln>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5" name="Rectangle 33"/>
            <p:cNvSpPr>
              <a:spLocks noChangeArrowheads="1"/>
            </p:cNvSpPr>
            <p:nvPr/>
          </p:nvSpPr>
          <p:spPr bwMode="auto">
            <a:xfrm>
              <a:off x="642938" y="6610350"/>
              <a:ext cx="23813" cy="242888"/>
            </a:xfrm>
            <a:prstGeom prst="rect">
              <a:avLst/>
            </a:prstGeom>
            <a:grpFill/>
            <a:ln>
              <a:noFill/>
            </a:ln>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7" name="Rectangle 45"/>
            <p:cNvSpPr>
              <a:spLocks noChangeArrowheads="1"/>
            </p:cNvSpPr>
            <p:nvPr/>
          </p:nvSpPr>
          <p:spPr bwMode="auto">
            <a:xfrm>
              <a:off x="1228725" y="4662488"/>
              <a:ext cx="23813" cy="2181225"/>
            </a:xfrm>
            <a:prstGeom prst="rect">
              <a:avLst/>
            </a:prstGeom>
            <a:grpFill/>
            <a:ln>
              <a:noFill/>
            </a:ln>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4443787" y="4954245"/>
            <a:ext cx="15419598" cy="10539154"/>
          </a:xfrm>
        </p:spPr>
        <p:txBody>
          <a:bodyPr anchor="b">
            <a:normAutofit/>
          </a:bodyPr>
          <a:lstStyle>
            <a:lvl1pPr algn="l">
              <a:defRPr sz="11225"/>
            </a:lvl1pPr>
          </a:lstStyle>
          <a:p>
            <a:r>
              <a:rPr lang="en-US" smtClean="0"/>
              <a:t>Click to edit Master title style</a:t>
            </a:r>
            <a:endParaRPr lang="en-US" dirty="0"/>
          </a:p>
        </p:txBody>
      </p:sp>
      <p:sp>
        <p:nvSpPr>
          <p:cNvPr id="3" name="Subtitle 2"/>
          <p:cNvSpPr>
            <a:spLocks noGrp="1"/>
          </p:cNvSpPr>
          <p:nvPr>
            <p:ph type="subTitle" idx="1"/>
          </p:nvPr>
        </p:nvSpPr>
        <p:spPr>
          <a:xfrm>
            <a:off x="4443787" y="15899830"/>
            <a:ext cx="15419598" cy="7308733"/>
          </a:xfrm>
        </p:spPr>
        <p:txBody>
          <a:bodyPr>
            <a:normAutofit/>
          </a:bodyPr>
          <a:lstStyle>
            <a:lvl1pPr marL="0" indent="0" algn="l">
              <a:buNone/>
              <a:defRPr sz="4675" cap="all" baseline="0">
                <a:solidFill>
                  <a:schemeClr val="tx2"/>
                </a:solidFill>
              </a:defRPr>
            </a:lvl1pPr>
            <a:lvl2pPr marL="1069340" indent="0" algn="ctr">
              <a:buNone/>
              <a:defRPr sz="4675"/>
            </a:lvl2pPr>
            <a:lvl3pPr marL="2138045" indent="0" algn="ctr">
              <a:buNone/>
              <a:defRPr sz="4210"/>
            </a:lvl3pPr>
            <a:lvl4pPr marL="3207385" indent="0" algn="ctr">
              <a:buNone/>
              <a:defRPr sz="3740"/>
            </a:lvl4pPr>
            <a:lvl5pPr marL="4276725" indent="0" algn="ctr">
              <a:buNone/>
              <a:defRPr sz="3740"/>
            </a:lvl5pPr>
            <a:lvl6pPr marL="5346065" indent="0" algn="ctr">
              <a:buNone/>
              <a:defRPr sz="3740"/>
            </a:lvl6pPr>
            <a:lvl7pPr marL="6414770" indent="0" algn="ctr">
              <a:buNone/>
              <a:defRPr sz="3740"/>
            </a:lvl7pPr>
            <a:lvl8pPr marL="7484110" indent="0" algn="ctr">
              <a:buNone/>
              <a:defRPr sz="3740"/>
            </a:lvl8pPr>
            <a:lvl9pPr marL="8553450" indent="0" algn="ctr">
              <a:buNone/>
              <a:defRPr sz="374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3566002" y="23881285"/>
            <a:ext cx="4811316" cy="1611706"/>
          </a:xfrm>
        </p:spPr>
        <p:txBody>
          <a:bodyPr/>
          <a:lstStyle/>
          <a:p>
            <a:fld id="{F6EF6CD5-E131-4654-B503-918979F9E32A}" type="datetimeFigureOut">
              <a:rPr lang="tr-TR" smtClean="0"/>
            </a:fld>
            <a:endParaRPr lang="tr-TR"/>
          </a:p>
        </p:txBody>
      </p:sp>
      <p:sp>
        <p:nvSpPr>
          <p:cNvPr id="5" name="Footer Placeholder 4"/>
          <p:cNvSpPr>
            <a:spLocks noGrp="1"/>
          </p:cNvSpPr>
          <p:nvPr>
            <p:ph type="ftr" sz="quarter" idx="11"/>
          </p:nvPr>
        </p:nvSpPr>
        <p:spPr>
          <a:xfrm>
            <a:off x="4443784" y="23881285"/>
            <a:ext cx="8988571" cy="1611706"/>
          </a:xfrm>
        </p:spPr>
        <p:txBody>
          <a:bodyPr/>
          <a:lstStyle/>
          <a:p>
            <a:endParaRPr lang="tr-TR"/>
          </a:p>
        </p:txBody>
      </p:sp>
      <p:sp>
        <p:nvSpPr>
          <p:cNvPr id="6" name="Slide Number Placeholder 5"/>
          <p:cNvSpPr>
            <a:spLocks noGrp="1"/>
          </p:cNvSpPr>
          <p:nvPr>
            <p:ph type="sldNum" sz="quarter" idx="12"/>
          </p:nvPr>
        </p:nvSpPr>
        <p:spPr>
          <a:xfrm>
            <a:off x="18510969" y="23881276"/>
            <a:ext cx="1352418" cy="1611706"/>
          </a:xfrm>
        </p:spPr>
        <p:txBody>
          <a:bodyPr/>
          <a:lstStyle/>
          <a:p>
            <a:fld id="{79CF4DC2-3C9A-46C3-BD75-7E8FEB897BBB}" type="slidenum">
              <a:rPr lang="tr-TR" smtClean="0"/>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01927" y="19001312"/>
            <a:ext cx="17385341" cy="3616732"/>
          </a:xfrm>
        </p:spPr>
        <p:txBody>
          <a:bodyPr anchor="b">
            <a:normAutofit/>
          </a:bodyPr>
          <a:lstStyle>
            <a:lvl1pPr>
              <a:defRPr sz="748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001927" y="2676837"/>
            <a:ext cx="17385341" cy="1456561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7485"/>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2001848" y="22618041"/>
            <a:ext cx="17382717" cy="3012514"/>
          </a:xfrm>
        </p:spPr>
        <p:txBody>
          <a:bodyPr>
            <a:normAutofit/>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6EF6CD5-E131-4654-B503-918979F9E32A}"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02009" y="2690848"/>
            <a:ext cx="17374116" cy="15136019"/>
          </a:xfrm>
        </p:spPr>
        <p:txBody>
          <a:bodyPr anchor="ctr">
            <a:normAutofit/>
          </a:bodyPr>
          <a:lstStyle>
            <a:lvl1pPr>
              <a:defRPr sz="8420"/>
            </a:lvl1pPr>
          </a:lstStyle>
          <a:p>
            <a:r>
              <a:rPr lang="en-US" smtClean="0"/>
              <a:t>Click to edit Master title style</a:t>
            </a:r>
            <a:endParaRPr lang="en-US" dirty="0"/>
          </a:p>
        </p:txBody>
      </p:sp>
      <p:sp>
        <p:nvSpPr>
          <p:cNvPr id="4" name="Text Placeholder 3"/>
          <p:cNvSpPr>
            <a:spLocks noGrp="1"/>
          </p:cNvSpPr>
          <p:nvPr>
            <p:ph type="body" sz="half" idx="2"/>
          </p:nvPr>
        </p:nvSpPr>
        <p:spPr>
          <a:xfrm>
            <a:off x="2001927" y="19508649"/>
            <a:ext cx="17371492" cy="6054403"/>
          </a:xfrm>
        </p:spPr>
        <p:txBody>
          <a:bodyPr anchor="ctr">
            <a:normAutofit/>
          </a:bodyPr>
          <a:lstStyle>
            <a:lvl1pPr marL="0" indent="0">
              <a:buNone/>
              <a:defRPr sz="421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6EF6CD5-E131-4654-B503-918979F9E32A}"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36520" y="2690850"/>
            <a:ext cx="16316155" cy="12131897"/>
          </a:xfrm>
        </p:spPr>
        <p:txBody>
          <a:bodyPr anchor="ctr">
            <a:normAutofit/>
          </a:bodyPr>
          <a:lstStyle>
            <a:lvl1pPr>
              <a:defRPr sz="8420"/>
            </a:lvl1pPr>
          </a:lstStyle>
          <a:p>
            <a:r>
              <a:rPr lang="en-US" smtClean="0"/>
              <a:t>Click to edit Master title style</a:t>
            </a:r>
            <a:endParaRPr lang="en-US" dirty="0"/>
          </a:p>
        </p:txBody>
      </p:sp>
      <p:sp>
        <p:nvSpPr>
          <p:cNvPr id="12" name="Text Placeholder 3"/>
          <p:cNvSpPr>
            <a:spLocks noGrp="1"/>
          </p:cNvSpPr>
          <p:nvPr>
            <p:ph type="body" sz="half" idx="13"/>
          </p:nvPr>
        </p:nvSpPr>
        <p:spPr>
          <a:xfrm>
            <a:off x="3017851" y="14855974"/>
            <a:ext cx="15350711" cy="2423211"/>
          </a:xfrm>
        </p:spPr>
        <p:txBody>
          <a:bodyPr anchor="t">
            <a:normAutofit/>
          </a:bodyPr>
          <a:lstStyle>
            <a:lvl1pPr marL="0" indent="0">
              <a:buNone/>
              <a:defRPr sz="3275"/>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001927" y="19024501"/>
            <a:ext cx="17374200" cy="6574815"/>
          </a:xfrm>
        </p:spPr>
        <p:txBody>
          <a:bodyPr anchor="ctr">
            <a:normAutofit/>
          </a:bodyPr>
          <a:lstStyle>
            <a:lvl1pPr marL="0" indent="0">
              <a:buNone/>
              <a:defRPr sz="421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6EF6CD5-E131-4654-B503-918979F9E32A}"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9CF4DC2-3C9A-46C3-BD75-7E8FEB897BBB}" type="slidenum">
              <a:rPr lang="tr-TR" smtClean="0"/>
            </a:fld>
            <a:endParaRPr lang="tr-TR"/>
          </a:p>
        </p:txBody>
      </p:sp>
      <p:sp>
        <p:nvSpPr>
          <p:cNvPr id="52" name="TextBox 51"/>
          <p:cNvSpPr txBox="1"/>
          <p:nvPr/>
        </p:nvSpPr>
        <p:spPr>
          <a:xfrm>
            <a:off x="1628979" y="3171360"/>
            <a:ext cx="1069181" cy="2581272"/>
          </a:xfrm>
          <a:prstGeom prst="rect">
            <a:avLst/>
          </a:prstGeom>
        </p:spPr>
        <p:txBody>
          <a:bodyPr vert="horz" lIns="213836" tIns="106918" rIns="213836" bIns="1069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8710" dirty="0">
                <a:solidFill>
                  <a:schemeClr val="tx1"/>
                </a:solidFill>
                <a:effectLst/>
              </a:rPr>
              <a:t>“</a:t>
            </a:r>
            <a:endParaRPr lang="en-US" sz="18710" dirty="0">
              <a:solidFill>
                <a:schemeClr val="tx1"/>
              </a:solidFill>
              <a:effectLst/>
            </a:endParaRPr>
          </a:p>
        </p:txBody>
      </p:sp>
      <p:sp>
        <p:nvSpPr>
          <p:cNvPr id="53" name="TextBox 52"/>
          <p:cNvSpPr txBox="1"/>
          <p:nvPr/>
        </p:nvSpPr>
        <p:spPr>
          <a:xfrm>
            <a:off x="18281486" y="12204919"/>
            <a:ext cx="1069181" cy="2581272"/>
          </a:xfrm>
          <a:prstGeom prst="rect">
            <a:avLst/>
          </a:prstGeom>
        </p:spPr>
        <p:txBody>
          <a:bodyPr vert="horz" lIns="213836" tIns="106918" rIns="213836" bIns="10691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8710" dirty="0">
                <a:solidFill>
                  <a:schemeClr val="tx1"/>
                </a:solidFill>
                <a:effectLst/>
              </a:rPr>
              <a:t>”</a:t>
            </a:r>
            <a:endParaRPr lang="en-US" sz="1871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01928" y="9419921"/>
            <a:ext cx="17374198" cy="11087542"/>
          </a:xfrm>
        </p:spPr>
        <p:txBody>
          <a:bodyPr anchor="b">
            <a:normAutofit/>
          </a:bodyPr>
          <a:lstStyle>
            <a:lvl1pPr>
              <a:defRPr sz="8420"/>
            </a:lvl1pPr>
          </a:lstStyle>
          <a:p>
            <a:r>
              <a:rPr lang="en-US" smtClean="0"/>
              <a:t>Click to edit Master title style</a:t>
            </a:r>
            <a:endParaRPr lang="en-US" dirty="0"/>
          </a:p>
        </p:txBody>
      </p:sp>
      <p:sp>
        <p:nvSpPr>
          <p:cNvPr id="4" name="Text Placeholder 3"/>
          <p:cNvSpPr>
            <a:spLocks noGrp="1"/>
          </p:cNvSpPr>
          <p:nvPr>
            <p:ph type="body" sz="half" idx="2"/>
          </p:nvPr>
        </p:nvSpPr>
        <p:spPr>
          <a:xfrm>
            <a:off x="2001847" y="20559450"/>
            <a:ext cx="17371574" cy="5034940"/>
          </a:xfrm>
        </p:spPr>
        <p:txBody>
          <a:bodyPr anchor="t">
            <a:normAutofit/>
          </a:bodyPr>
          <a:lstStyle>
            <a:lvl1pPr marL="0" indent="0">
              <a:buNone/>
              <a:defRPr sz="421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6EF6CD5-E131-4654-B503-918979F9E32A}"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001933" y="2690848"/>
            <a:ext cx="17374193" cy="8408899"/>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2001927" y="11805402"/>
            <a:ext cx="5607061" cy="3027204"/>
          </a:xfrm>
        </p:spPr>
        <p:txBody>
          <a:bodyPr anchor="b">
            <a:noAutofit/>
          </a:bodyPr>
          <a:lstStyle>
            <a:lvl1pPr marL="0" indent="0">
              <a:lnSpc>
                <a:spcPct val="90000"/>
              </a:lnSpc>
              <a:buNone/>
              <a:defRPr sz="4675" b="0" cap="all" baseline="0">
                <a:solidFill>
                  <a:schemeClr val="tx1"/>
                </a:solidFill>
              </a:defRPr>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smtClean="0"/>
              <a:t>Click to edit Master text styles</a:t>
            </a:r>
            <a:endParaRPr lang="en-US" smtClean="0"/>
          </a:p>
        </p:txBody>
      </p:sp>
      <p:sp>
        <p:nvSpPr>
          <p:cNvPr id="8" name="Text Placeholder 3"/>
          <p:cNvSpPr>
            <a:spLocks noGrp="1"/>
          </p:cNvSpPr>
          <p:nvPr>
            <p:ph type="body" sz="half" idx="15"/>
          </p:nvPr>
        </p:nvSpPr>
        <p:spPr>
          <a:xfrm>
            <a:off x="2001930" y="14832606"/>
            <a:ext cx="5604156" cy="10730444"/>
          </a:xfrm>
        </p:spPr>
        <p:txBody>
          <a:bodyPr anchor="t">
            <a:normAutofit/>
          </a:bodyPr>
          <a:lstStyle>
            <a:lvl1pPr marL="0" indent="0">
              <a:buNone/>
              <a:defRPr sz="3275"/>
            </a:lvl1pPr>
            <a:lvl2pPr marL="1069340" indent="0">
              <a:buNone/>
              <a:defRPr sz="2805"/>
            </a:lvl2pPr>
            <a:lvl3pPr marL="2138045" indent="0">
              <a:buNone/>
              <a:defRPr sz="2340"/>
            </a:lvl3pPr>
            <a:lvl4pPr marL="3207385" indent="0">
              <a:buNone/>
              <a:defRPr sz="2105"/>
            </a:lvl4pPr>
            <a:lvl5pPr marL="4276725" indent="0">
              <a:buNone/>
              <a:defRPr sz="2105"/>
            </a:lvl5pPr>
            <a:lvl6pPr marL="5346065" indent="0">
              <a:buNone/>
              <a:defRPr sz="2105"/>
            </a:lvl6pPr>
            <a:lvl7pPr marL="6414770" indent="0">
              <a:buNone/>
              <a:defRPr sz="2105"/>
            </a:lvl7pPr>
            <a:lvl8pPr marL="7484110" indent="0">
              <a:buNone/>
              <a:defRPr sz="2105"/>
            </a:lvl8pPr>
            <a:lvl9pPr marL="8553450" indent="0">
              <a:buNone/>
              <a:defRPr sz="2105"/>
            </a:lvl9pPr>
          </a:lstStyle>
          <a:p>
            <a:pPr lvl="0"/>
            <a:r>
              <a:rPr lang="en-US" smtClean="0"/>
              <a:t>Click to edit Master text styles</a:t>
            </a:r>
            <a:endParaRPr lang="en-US" smtClean="0"/>
          </a:p>
        </p:txBody>
      </p:sp>
      <p:sp>
        <p:nvSpPr>
          <p:cNvPr id="9" name="Text Placeholder 4"/>
          <p:cNvSpPr>
            <a:spLocks noGrp="1"/>
          </p:cNvSpPr>
          <p:nvPr>
            <p:ph type="body" sz="quarter" idx="3"/>
          </p:nvPr>
        </p:nvSpPr>
        <p:spPr>
          <a:xfrm>
            <a:off x="7918479" y="11819403"/>
            <a:ext cx="5585113" cy="3027204"/>
          </a:xfrm>
        </p:spPr>
        <p:txBody>
          <a:bodyPr anchor="b">
            <a:noAutofit/>
          </a:bodyPr>
          <a:lstStyle>
            <a:lvl1pPr marL="0" indent="0">
              <a:lnSpc>
                <a:spcPct val="90000"/>
              </a:lnSpc>
              <a:buNone/>
              <a:defRPr sz="4675" b="0" cap="all" baseline="0">
                <a:solidFill>
                  <a:schemeClr val="tx1"/>
                </a:solidFill>
              </a:defRPr>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smtClean="0"/>
              <a:t>Click to edit Master text styles</a:t>
            </a:r>
            <a:endParaRPr lang="en-US" smtClean="0"/>
          </a:p>
        </p:txBody>
      </p:sp>
      <p:sp>
        <p:nvSpPr>
          <p:cNvPr id="10" name="Text Placeholder 3"/>
          <p:cNvSpPr>
            <a:spLocks noGrp="1"/>
          </p:cNvSpPr>
          <p:nvPr>
            <p:ph type="body" sz="half" idx="16"/>
          </p:nvPr>
        </p:nvSpPr>
        <p:spPr>
          <a:xfrm>
            <a:off x="7918477" y="14846607"/>
            <a:ext cx="5586678" cy="10730444"/>
          </a:xfrm>
        </p:spPr>
        <p:txBody>
          <a:bodyPr anchor="t">
            <a:normAutofit/>
          </a:bodyPr>
          <a:lstStyle>
            <a:lvl1pPr marL="0" indent="0">
              <a:buNone/>
              <a:defRPr sz="3275"/>
            </a:lvl1pPr>
            <a:lvl2pPr marL="1069340" indent="0">
              <a:buNone/>
              <a:defRPr sz="2805"/>
            </a:lvl2pPr>
            <a:lvl3pPr marL="2138045" indent="0">
              <a:buNone/>
              <a:defRPr sz="2340"/>
            </a:lvl3pPr>
            <a:lvl4pPr marL="3207385" indent="0">
              <a:buNone/>
              <a:defRPr sz="2105"/>
            </a:lvl4pPr>
            <a:lvl5pPr marL="4276725" indent="0">
              <a:buNone/>
              <a:defRPr sz="2105"/>
            </a:lvl5pPr>
            <a:lvl6pPr marL="5346065" indent="0">
              <a:buNone/>
              <a:defRPr sz="2105"/>
            </a:lvl6pPr>
            <a:lvl7pPr marL="6414770" indent="0">
              <a:buNone/>
              <a:defRPr sz="2105"/>
            </a:lvl7pPr>
            <a:lvl8pPr marL="7484110" indent="0">
              <a:buNone/>
              <a:defRPr sz="2105"/>
            </a:lvl8pPr>
            <a:lvl9pPr marL="8553450" indent="0">
              <a:buNone/>
              <a:defRPr sz="2105"/>
            </a:lvl9pPr>
          </a:lstStyle>
          <a:p>
            <a:pPr lvl="0"/>
            <a:r>
              <a:rPr lang="en-US" smtClean="0"/>
              <a:t>Click to edit Master text styles</a:t>
            </a:r>
            <a:endParaRPr lang="en-US" smtClean="0"/>
          </a:p>
        </p:txBody>
      </p:sp>
      <p:sp>
        <p:nvSpPr>
          <p:cNvPr id="11" name="Text Placeholder 4"/>
          <p:cNvSpPr>
            <a:spLocks noGrp="1"/>
          </p:cNvSpPr>
          <p:nvPr>
            <p:ph type="body" sz="quarter" idx="13"/>
          </p:nvPr>
        </p:nvSpPr>
        <p:spPr>
          <a:xfrm>
            <a:off x="13772448" y="11805402"/>
            <a:ext cx="5603674" cy="3027204"/>
          </a:xfrm>
        </p:spPr>
        <p:txBody>
          <a:bodyPr anchor="b">
            <a:noAutofit/>
          </a:bodyPr>
          <a:lstStyle>
            <a:lvl1pPr marL="0" indent="0">
              <a:lnSpc>
                <a:spcPct val="90000"/>
              </a:lnSpc>
              <a:buNone/>
              <a:defRPr sz="4675" b="0" cap="all" baseline="0">
                <a:solidFill>
                  <a:schemeClr val="tx1"/>
                </a:solidFill>
              </a:defRPr>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smtClean="0"/>
              <a:t>Click to edit Master text styles</a:t>
            </a:r>
            <a:endParaRPr lang="en-US" smtClean="0"/>
          </a:p>
        </p:txBody>
      </p:sp>
      <p:sp>
        <p:nvSpPr>
          <p:cNvPr id="12" name="Text Placeholder 3"/>
          <p:cNvSpPr>
            <a:spLocks noGrp="1"/>
          </p:cNvSpPr>
          <p:nvPr>
            <p:ph type="body" sz="half" idx="17"/>
          </p:nvPr>
        </p:nvSpPr>
        <p:spPr>
          <a:xfrm>
            <a:off x="13772448" y="14832606"/>
            <a:ext cx="5603674" cy="10730444"/>
          </a:xfrm>
        </p:spPr>
        <p:txBody>
          <a:bodyPr anchor="t">
            <a:normAutofit/>
          </a:bodyPr>
          <a:lstStyle>
            <a:lvl1pPr marL="0" indent="0">
              <a:buNone/>
              <a:defRPr sz="3275"/>
            </a:lvl1pPr>
            <a:lvl2pPr marL="1069340" indent="0">
              <a:buNone/>
              <a:defRPr sz="2805"/>
            </a:lvl2pPr>
            <a:lvl3pPr marL="2138045" indent="0">
              <a:buNone/>
              <a:defRPr sz="2340"/>
            </a:lvl3pPr>
            <a:lvl4pPr marL="3207385" indent="0">
              <a:buNone/>
              <a:defRPr sz="2105"/>
            </a:lvl4pPr>
            <a:lvl5pPr marL="4276725" indent="0">
              <a:buNone/>
              <a:defRPr sz="2105"/>
            </a:lvl5pPr>
            <a:lvl6pPr marL="5346065" indent="0">
              <a:buNone/>
              <a:defRPr sz="2105"/>
            </a:lvl6pPr>
            <a:lvl7pPr marL="6414770" indent="0">
              <a:buNone/>
              <a:defRPr sz="2105"/>
            </a:lvl7pPr>
            <a:lvl8pPr marL="7484110" indent="0">
              <a:buNone/>
              <a:defRPr sz="2105"/>
            </a:lvl8pPr>
            <a:lvl9pPr marL="8553450" indent="0">
              <a:buNone/>
              <a:defRPr sz="2105"/>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F6EF6CD5-E131-4654-B503-918979F9E32A}" type="datetimeFigureOut">
              <a:rPr lang="tr-TR" smtClean="0"/>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001931" y="2690848"/>
            <a:ext cx="17374193" cy="8408899"/>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2001932" y="19442417"/>
            <a:ext cx="5604151" cy="2543690"/>
          </a:xfrm>
        </p:spPr>
        <p:txBody>
          <a:bodyPr anchor="b">
            <a:noAutofit/>
          </a:bodyPr>
          <a:lstStyle>
            <a:lvl1pPr marL="0" indent="0">
              <a:lnSpc>
                <a:spcPct val="90000"/>
              </a:lnSpc>
              <a:buNone/>
              <a:defRPr sz="4675" b="0" cap="all" baseline="0">
                <a:solidFill>
                  <a:schemeClr val="tx1"/>
                </a:solidFill>
              </a:defRPr>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smtClean="0"/>
              <a:t>Click to edit Master text styles</a:t>
            </a:r>
            <a:endParaRPr lang="en-US" smtClean="0"/>
          </a:p>
        </p:txBody>
      </p:sp>
      <p:sp>
        <p:nvSpPr>
          <p:cNvPr id="20" name="Picture Placeholder 2"/>
          <p:cNvSpPr>
            <a:spLocks noGrp="1" noChangeAspect="1"/>
          </p:cNvSpPr>
          <p:nvPr>
            <p:ph type="pic" idx="15"/>
          </p:nvPr>
        </p:nvSpPr>
        <p:spPr>
          <a:xfrm>
            <a:off x="2001932" y="11772450"/>
            <a:ext cx="5604151" cy="672712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21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2001932" y="21986113"/>
            <a:ext cx="5604151" cy="3610058"/>
          </a:xfrm>
        </p:spPr>
        <p:txBody>
          <a:bodyPr anchor="t">
            <a:normAutofit/>
          </a:bodyPr>
          <a:lstStyle>
            <a:lvl1pPr marL="0" indent="0">
              <a:buNone/>
              <a:defRPr sz="3275"/>
            </a:lvl1pPr>
            <a:lvl2pPr marL="1069340" indent="0">
              <a:buNone/>
              <a:defRPr sz="2805"/>
            </a:lvl2pPr>
            <a:lvl3pPr marL="2138045" indent="0">
              <a:buNone/>
              <a:defRPr sz="2340"/>
            </a:lvl3pPr>
            <a:lvl4pPr marL="3207385" indent="0">
              <a:buNone/>
              <a:defRPr sz="2105"/>
            </a:lvl4pPr>
            <a:lvl5pPr marL="4276725" indent="0">
              <a:buNone/>
              <a:defRPr sz="2105"/>
            </a:lvl5pPr>
            <a:lvl6pPr marL="5346065" indent="0">
              <a:buNone/>
              <a:defRPr sz="2105"/>
            </a:lvl6pPr>
            <a:lvl7pPr marL="6414770" indent="0">
              <a:buNone/>
              <a:defRPr sz="2105"/>
            </a:lvl7pPr>
            <a:lvl8pPr marL="7484110" indent="0">
              <a:buNone/>
              <a:defRPr sz="2105"/>
            </a:lvl8pPr>
            <a:lvl9pPr marL="8553450" indent="0">
              <a:buNone/>
              <a:defRPr sz="2105"/>
            </a:lvl9pPr>
          </a:lstStyle>
          <a:p>
            <a:pPr lvl="0"/>
            <a:r>
              <a:rPr lang="en-US" smtClean="0"/>
              <a:t>Click to edit Master text styles</a:t>
            </a:r>
            <a:endParaRPr lang="en-US" smtClean="0"/>
          </a:p>
        </p:txBody>
      </p:sp>
      <p:sp>
        <p:nvSpPr>
          <p:cNvPr id="22" name="Text Placeholder 4"/>
          <p:cNvSpPr>
            <a:spLocks noGrp="1"/>
          </p:cNvSpPr>
          <p:nvPr>
            <p:ph type="body" sz="quarter" idx="3"/>
          </p:nvPr>
        </p:nvSpPr>
        <p:spPr>
          <a:xfrm>
            <a:off x="7873378" y="19442417"/>
            <a:ext cx="5613202" cy="2543690"/>
          </a:xfrm>
        </p:spPr>
        <p:txBody>
          <a:bodyPr anchor="b">
            <a:noAutofit/>
          </a:bodyPr>
          <a:lstStyle>
            <a:lvl1pPr marL="0" indent="0">
              <a:lnSpc>
                <a:spcPct val="90000"/>
              </a:lnSpc>
              <a:buNone/>
              <a:defRPr sz="4675" b="0" cap="all" baseline="0">
                <a:solidFill>
                  <a:schemeClr val="tx1"/>
                </a:solidFill>
              </a:defRPr>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smtClean="0"/>
              <a:t>Click to edit Master text styles</a:t>
            </a:r>
            <a:endParaRPr lang="en-US" smtClean="0"/>
          </a:p>
        </p:txBody>
      </p:sp>
      <p:sp>
        <p:nvSpPr>
          <p:cNvPr id="23" name="Picture Placeholder 2"/>
          <p:cNvSpPr>
            <a:spLocks noGrp="1" noChangeAspect="1"/>
          </p:cNvSpPr>
          <p:nvPr>
            <p:ph type="pic" idx="21"/>
          </p:nvPr>
        </p:nvSpPr>
        <p:spPr>
          <a:xfrm>
            <a:off x="7873380" y="11772450"/>
            <a:ext cx="5610641" cy="672712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21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7870818" y="21986103"/>
            <a:ext cx="5613202" cy="3576947"/>
          </a:xfrm>
        </p:spPr>
        <p:txBody>
          <a:bodyPr anchor="t">
            <a:normAutofit/>
          </a:bodyPr>
          <a:lstStyle>
            <a:lvl1pPr marL="0" indent="0">
              <a:buNone/>
              <a:defRPr sz="3275"/>
            </a:lvl1pPr>
            <a:lvl2pPr marL="1069340" indent="0">
              <a:buNone/>
              <a:defRPr sz="2805"/>
            </a:lvl2pPr>
            <a:lvl3pPr marL="2138045" indent="0">
              <a:buNone/>
              <a:defRPr sz="2340"/>
            </a:lvl3pPr>
            <a:lvl4pPr marL="3207385" indent="0">
              <a:buNone/>
              <a:defRPr sz="2105"/>
            </a:lvl4pPr>
            <a:lvl5pPr marL="4276725" indent="0">
              <a:buNone/>
              <a:defRPr sz="2105"/>
            </a:lvl5pPr>
            <a:lvl6pPr marL="5346065" indent="0">
              <a:buNone/>
              <a:defRPr sz="2105"/>
            </a:lvl6pPr>
            <a:lvl7pPr marL="6414770" indent="0">
              <a:buNone/>
              <a:defRPr sz="2105"/>
            </a:lvl7pPr>
            <a:lvl8pPr marL="7484110" indent="0">
              <a:buNone/>
              <a:defRPr sz="2105"/>
            </a:lvl8pPr>
            <a:lvl9pPr marL="8553450" indent="0">
              <a:buNone/>
              <a:defRPr sz="2105"/>
            </a:lvl9pPr>
          </a:lstStyle>
          <a:p>
            <a:pPr lvl="0"/>
            <a:r>
              <a:rPr lang="en-US" smtClean="0"/>
              <a:t>Click to edit Master text styles</a:t>
            </a:r>
            <a:endParaRPr lang="en-US" smtClean="0"/>
          </a:p>
        </p:txBody>
      </p:sp>
      <p:sp>
        <p:nvSpPr>
          <p:cNvPr id="25" name="Text Placeholder 4"/>
          <p:cNvSpPr>
            <a:spLocks noGrp="1"/>
          </p:cNvSpPr>
          <p:nvPr>
            <p:ph type="body" sz="quarter" idx="13"/>
          </p:nvPr>
        </p:nvSpPr>
        <p:spPr>
          <a:xfrm>
            <a:off x="13772668" y="19442413"/>
            <a:ext cx="5596261" cy="2543690"/>
          </a:xfrm>
        </p:spPr>
        <p:txBody>
          <a:bodyPr anchor="b">
            <a:noAutofit/>
          </a:bodyPr>
          <a:lstStyle>
            <a:lvl1pPr marL="0" indent="0">
              <a:lnSpc>
                <a:spcPct val="90000"/>
              </a:lnSpc>
              <a:buNone/>
              <a:defRPr sz="4675" b="0" cap="all" baseline="0">
                <a:solidFill>
                  <a:schemeClr val="tx1"/>
                </a:solidFill>
              </a:defRPr>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smtClean="0"/>
              <a:t>Click to edit Master text styles</a:t>
            </a:r>
            <a:endParaRPr lang="en-US" smtClean="0"/>
          </a:p>
        </p:txBody>
      </p:sp>
      <p:sp>
        <p:nvSpPr>
          <p:cNvPr id="26" name="Picture Placeholder 2"/>
          <p:cNvSpPr>
            <a:spLocks noGrp="1" noChangeAspect="1"/>
          </p:cNvSpPr>
          <p:nvPr>
            <p:ph type="pic" idx="22"/>
          </p:nvPr>
        </p:nvSpPr>
        <p:spPr>
          <a:xfrm>
            <a:off x="13772449" y="11772450"/>
            <a:ext cx="5603677" cy="672712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21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13772448" y="21986096"/>
            <a:ext cx="5603674" cy="3576960"/>
          </a:xfrm>
        </p:spPr>
        <p:txBody>
          <a:bodyPr anchor="t">
            <a:normAutofit/>
          </a:bodyPr>
          <a:lstStyle>
            <a:lvl1pPr marL="0" indent="0">
              <a:buNone/>
              <a:defRPr sz="3275"/>
            </a:lvl1pPr>
            <a:lvl2pPr marL="1069340" indent="0">
              <a:buNone/>
              <a:defRPr sz="2805"/>
            </a:lvl2pPr>
            <a:lvl3pPr marL="2138045" indent="0">
              <a:buNone/>
              <a:defRPr sz="2340"/>
            </a:lvl3pPr>
            <a:lvl4pPr marL="3207385" indent="0">
              <a:buNone/>
              <a:defRPr sz="2105"/>
            </a:lvl4pPr>
            <a:lvl5pPr marL="4276725" indent="0">
              <a:buNone/>
              <a:defRPr sz="2105"/>
            </a:lvl5pPr>
            <a:lvl6pPr marL="5346065" indent="0">
              <a:buNone/>
              <a:defRPr sz="2105"/>
            </a:lvl6pPr>
            <a:lvl7pPr marL="6414770" indent="0">
              <a:buNone/>
              <a:defRPr sz="2105"/>
            </a:lvl7pPr>
            <a:lvl8pPr marL="7484110" indent="0">
              <a:buNone/>
              <a:defRPr sz="2105"/>
            </a:lvl8pPr>
            <a:lvl9pPr marL="8553450" indent="0">
              <a:buNone/>
              <a:defRPr sz="2105"/>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F6EF6CD5-E131-4654-B503-918979F9E32A}" type="datetimeFigureOut">
              <a:rPr lang="tr-TR" smtClean="0"/>
            </a:fld>
            <a:endParaRPr lang="tr-TR"/>
          </a:p>
        </p:txBody>
      </p:sp>
      <p:sp>
        <p:nvSpPr>
          <p:cNvPr id="4" name="Footer Placeholder 3"/>
          <p:cNvSpPr>
            <a:spLocks noGrp="1"/>
          </p:cNvSpPr>
          <p:nvPr>
            <p:ph type="ftr" sz="quarter" idx="11"/>
          </p:nvPr>
        </p:nvSpPr>
        <p:spPr/>
        <p:txBody>
          <a:bodyPr/>
          <a:lstStyle>
            <a:lvl1pPr>
              <a:defRPr cap="all" baseline="0"/>
            </a:lvl1pPr>
          </a:lstStyle>
          <a:p>
            <a:endParaRPr lang="tr-TR"/>
          </a:p>
        </p:txBody>
      </p:sp>
      <p:sp>
        <p:nvSpPr>
          <p:cNvPr id="5" name="Slide Number Placeholder 4"/>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F6EF6CD5-E131-4654-B503-918979F9E32A}"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59524" y="2690850"/>
            <a:ext cx="3516601" cy="22872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01926" y="2690850"/>
            <a:ext cx="13590302" cy="2287221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F6EF6CD5-E131-4654-B503-918979F9E32A}"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2001933" y="2730213"/>
            <a:ext cx="17374193" cy="6526586"/>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2001933" y="9929507"/>
            <a:ext cx="17374193" cy="1563355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9" name="Date Placeholder 3"/>
          <p:cNvSpPr>
            <a:spLocks noGrp="1"/>
          </p:cNvSpPr>
          <p:nvPr>
            <p:ph type="dt" sz="half" idx="10"/>
          </p:nvPr>
        </p:nvSpPr>
        <p:spPr>
          <a:xfrm>
            <a:off x="13078741" y="25969495"/>
            <a:ext cx="4811316" cy="1611706"/>
          </a:xfrm>
        </p:spPr>
        <p:txBody>
          <a:bodyPr/>
          <a:lstStyle/>
          <a:p>
            <a:fld id="{F6EF6CD5-E131-4654-B503-918979F9E32A}" type="datetimeFigureOut">
              <a:rPr lang="tr-TR" smtClean="0"/>
            </a:fld>
            <a:endParaRPr lang="tr-TR"/>
          </a:p>
        </p:txBody>
      </p:sp>
      <p:sp>
        <p:nvSpPr>
          <p:cNvPr id="50" name="Footer Placeholder 4"/>
          <p:cNvSpPr>
            <a:spLocks noGrp="1"/>
          </p:cNvSpPr>
          <p:nvPr>
            <p:ph type="ftr" sz="quarter" idx="11"/>
          </p:nvPr>
        </p:nvSpPr>
        <p:spPr>
          <a:xfrm>
            <a:off x="2001929" y="25969491"/>
            <a:ext cx="10943164" cy="1611706"/>
          </a:xfrm>
        </p:spPr>
        <p:txBody>
          <a:bodyPr/>
          <a:lstStyle/>
          <a:p>
            <a:endParaRPr lang="tr-TR"/>
          </a:p>
        </p:txBody>
      </p:sp>
      <p:sp>
        <p:nvSpPr>
          <p:cNvPr id="51" name="Slide Number Placeholder 5"/>
          <p:cNvSpPr>
            <a:spLocks noGrp="1"/>
          </p:cNvSpPr>
          <p:nvPr>
            <p:ph type="sldNum" sz="quarter" idx="12"/>
          </p:nvPr>
        </p:nvSpPr>
        <p:spPr>
          <a:xfrm>
            <a:off x="18023706" y="25969487"/>
            <a:ext cx="1352418" cy="1611706"/>
          </a:xfrm>
        </p:spPr>
        <p:txBody>
          <a:bodyPr/>
          <a:lstStyle/>
          <a:p>
            <a:fld id="{79CF4DC2-3C9A-46C3-BD75-7E8FEB897BBB}" type="slidenum">
              <a:rPr lang="tr-TR" smtClean="0"/>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01927" y="6264641"/>
            <a:ext cx="17374195" cy="12592325"/>
          </a:xfrm>
        </p:spPr>
        <p:txBody>
          <a:bodyPr anchor="b">
            <a:normAutofit/>
          </a:bodyPr>
          <a:lstStyle>
            <a:lvl1pPr>
              <a:defRPr sz="8420"/>
            </a:lvl1pPr>
          </a:lstStyle>
          <a:p>
            <a:r>
              <a:rPr lang="en-US" smtClean="0"/>
              <a:t>Click to edit Master title style</a:t>
            </a:r>
            <a:endParaRPr lang="en-US" dirty="0"/>
          </a:p>
        </p:txBody>
      </p:sp>
      <p:sp>
        <p:nvSpPr>
          <p:cNvPr id="3" name="Text Placeholder 2"/>
          <p:cNvSpPr>
            <a:spLocks noGrp="1"/>
          </p:cNvSpPr>
          <p:nvPr>
            <p:ph type="body" idx="1"/>
          </p:nvPr>
        </p:nvSpPr>
        <p:spPr>
          <a:xfrm>
            <a:off x="2001927" y="19529667"/>
            <a:ext cx="17374195" cy="6068427"/>
          </a:xfrm>
        </p:spPr>
        <p:txBody>
          <a:bodyPr>
            <a:normAutofit/>
          </a:bodyPr>
          <a:lstStyle>
            <a:lvl1pPr marL="0" indent="0">
              <a:buNone/>
              <a:defRPr sz="4210" cap="all" baseline="0">
                <a:solidFill>
                  <a:schemeClr val="tx1">
                    <a:tint val="75000"/>
                  </a:schemeClr>
                </a:solidFill>
              </a:defRPr>
            </a:lvl1pPr>
            <a:lvl2pPr marL="1069340" indent="0">
              <a:buNone/>
              <a:defRPr sz="4210">
                <a:solidFill>
                  <a:schemeClr val="tx1">
                    <a:tint val="75000"/>
                  </a:schemeClr>
                </a:solidFill>
              </a:defRPr>
            </a:lvl2pPr>
            <a:lvl3pPr marL="2138045" indent="0">
              <a:buNone/>
              <a:defRPr sz="4210">
                <a:solidFill>
                  <a:schemeClr val="tx1">
                    <a:tint val="75000"/>
                  </a:schemeClr>
                </a:solidFill>
              </a:defRPr>
            </a:lvl3pPr>
            <a:lvl4pPr marL="3207385" indent="0">
              <a:buNone/>
              <a:defRPr sz="3740">
                <a:solidFill>
                  <a:schemeClr val="tx1">
                    <a:tint val="75000"/>
                  </a:schemeClr>
                </a:solidFill>
              </a:defRPr>
            </a:lvl4pPr>
            <a:lvl5pPr marL="4276725" indent="0">
              <a:buNone/>
              <a:defRPr sz="3740">
                <a:solidFill>
                  <a:schemeClr val="tx1">
                    <a:tint val="75000"/>
                  </a:schemeClr>
                </a:solidFill>
              </a:defRPr>
            </a:lvl5pPr>
            <a:lvl6pPr marL="5346065" indent="0">
              <a:buNone/>
              <a:defRPr sz="3740">
                <a:solidFill>
                  <a:schemeClr val="tx1">
                    <a:tint val="75000"/>
                  </a:schemeClr>
                </a:solidFill>
              </a:defRPr>
            </a:lvl6pPr>
            <a:lvl7pPr marL="6414770" indent="0">
              <a:buNone/>
              <a:defRPr sz="3740">
                <a:solidFill>
                  <a:schemeClr val="tx1">
                    <a:tint val="75000"/>
                  </a:schemeClr>
                </a:solidFill>
              </a:defRPr>
            </a:lvl7pPr>
            <a:lvl8pPr marL="7484110" indent="0">
              <a:buNone/>
              <a:defRPr sz="3740">
                <a:solidFill>
                  <a:schemeClr val="tx1">
                    <a:tint val="75000"/>
                  </a:schemeClr>
                </a:solidFill>
              </a:defRPr>
            </a:lvl8pPr>
            <a:lvl9pPr marL="8553450" indent="0">
              <a:buNone/>
              <a:defRPr sz="374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6EF6CD5-E131-4654-B503-918979F9E32A}" type="datetimeFigureOut">
              <a:rPr lang="tr-TR" smtClean="0"/>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01927" y="9929502"/>
            <a:ext cx="8556238" cy="1563355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10825463" y="9929502"/>
            <a:ext cx="8550662" cy="1563355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F6EF6CD5-E131-4654-B503-918979F9E32A}"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01927" y="2732903"/>
            <a:ext cx="17374195" cy="652389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23058" y="9929502"/>
            <a:ext cx="8035110" cy="3636847"/>
          </a:xfrm>
        </p:spPr>
        <p:txBody>
          <a:bodyPr anchor="b"/>
          <a:lstStyle>
            <a:lvl1pPr marL="0" indent="0">
              <a:lnSpc>
                <a:spcPct val="90000"/>
              </a:lnSpc>
              <a:buNone/>
              <a:defRPr sz="5610" b="0" cap="all" baseline="0">
                <a:solidFill>
                  <a:schemeClr val="tx1"/>
                </a:solidFill>
              </a:defRPr>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001928" y="13566351"/>
            <a:ext cx="8556240" cy="1199670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11346587" y="9929498"/>
            <a:ext cx="8029535" cy="3636847"/>
          </a:xfrm>
        </p:spPr>
        <p:txBody>
          <a:bodyPr anchor="b"/>
          <a:lstStyle>
            <a:lvl1pPr marL="0" indent="0">
              <a:lnSpc>
                <a:spcPct val="90000"/>
              </a:lnSpc>
              <a:buNone/>
              <a:defRPr sz="5610" b="0" cap="all" baseline="0">
                <a:solidFill>
                  <a:schemeClr val="tx1"/>
                </a:solidFill>
              </a:defRPr>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0825460" y="13566351"/>
            <a:ext cx="8550662" cy="1199670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F6EF6CD5-E131-4654-B503-918979F9E32A}" type="datetimeFigureOut">
              <a:rPr lang="tr-TR" smtClean="0"/>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EF6CD5-E131-4654-B503-918979F9E32A}" type="datetimeFigureOut">
              <a:rPr lang="tr-TR" smtClean="0"/>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F6CD5-E131-4654-B503-918979F9E32A}" type="datetimeFigureOut">
              <a:rPr lang="tr-TR" smtClean="0"/>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214" y="2690852"/>
            <a:ext cx="6763128" cy="7238645"/>
          </a:xfrm>
        </p:spPr>
        <p:txBody>
          <a:bodyPr anchor="b"/>
          <a:lstStyle>
            <a:lvl1pPr>
              <a:defRPr sz="7485"/>
            </a:lvl1pPr>
          </a:lstStyle>
          <a:p>
            <a:r>
              <a:rPr lang="en-US" smtClean="0"/>
              <a:t>Click to edit Master title style</a:t>
            </a:r>
            <a:endParaRPr lang="en-US" dirty="0"/>
          </a:p>
        </p:txBody>
      </p:sp>
      <p:sp>
        <p:nvSpPr>
          <p:cNvPr id="3" name="Content Placeholder 2"/>
          <p:cNvSpPr>
            <a:spLocks noGrp="1"/>
          </p:cNvSpPr>
          <p:nvPr>
            <p:ph idx="1"/>
          </p:nvPr>
        </p:nvSpPr>
        <p:spPr>
          <a:xfrm>
            <a:off x="9043493" y="2616099"/>
            <a:ext cx="10332629" cy="22946955"/>
          </a:xfrm>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011214" y="9929502"/>
            <a:ext cx="6763128" cy="15633552"/>
          </a:xfr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6EF6CD5-E131-4654-B503-918979F9E32A}" type="datetimeFigureOut">
              <a:rPr lang="tr-TR" smtClean="0"/>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01934" y="2690848"/>
            <a:ext cx="8778797" cy="7238654"/>
          </a:xfrm>
        </p:spPr>
        <p:txBody>
          <a:bodyPr anchor="b"/>
          <a:lstStyle>
            <a:lvl1pPr>
              <a:defRPr sz="748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301860" y="2690848"/>
            <a:ext cx="8074266" cy="22872215"/>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7485"/>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2001930" y="9929502"/>
            <a:ext cx="8778801" cy="15633552"/>
          </a:xfr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6EF6CD5-E131-4654-B503-918979F9E32A}" type="datetimeFigureOut">
              <a:rPr lang="tr-TR" smtClean="0"/>
            </a:fld>
            <a:endParaRPr lang="tr-T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CF4DC2-3C9A-46C3-BD75-7E8FEB897BBB}" type="slidenum">
              <a:rPr lang="tr-TR" smtClean="0"/>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cstate="print">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 y="-2"/>
            <a:ext cx="21383630" cy="30272042"/>
          </a:xfrm>
          <a:prstGeom prst="rect">
            <a:avLst/>
          </a:prstGeom>
          <a:noFill/>
        </p:spPr>
      </p:pic>
      <p:grpSp>
        <p:nvGrpSpPr>
          <p:cNvPr id="8" name="Group 7"/>
          <p:cNvGrpSpPr/>
          <p:nvPr/>
        </p:nvGrpSpPr>
        <p:grpSpPr>
          <a:xfrm>
            <a:off x="-33413" y="2"/>
            <a:ext cx="21144565" cy="30272042"/>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2001933" y="2730213"/>
            <a:ext cx="17374193" cy="6526586"/>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001933" y="9929507"/>
            <a:ext cx="17374193" cy="15633552"/>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3078741" y="25969495"/>
            <a:ext cx="4811316" cy="1611706"/>
          </a:xfrm>
          <a:prstGeom prst="rect">
            <a:avLst/>
          </a:prstGeom>
        </p:spPr>
        <p:txBody>
          <a:bodyPr vert="horz" lIns="91440" tIns="45720" rIns="91440" bIns="45720" rtlCol="0" anchor="ctr"/>
          <a:lstStyle>
            <a:lvl1pPr algn="r">
              <a:defRPr sz="2455">
                <a:solidFill>
                  <a:schemeClr val="tx1">
                    <a:tint val="75000"/>
                  </a:schemeClr>
                </a:solidFill>
              </a:defRPr>
            </a:lvl1pPr>
          </a:lstStyle>
          <a:p>
            <a:fld id="{F6EF6CD5-E131-4654-B503-918979F9E32A}" type="datetimeFigureOut">
              <a:rPr lang="tr-TR" smtClean="0"/>
            </a:fld>
            <a:endParaRPr lang="tr-TR"/>
          </a:p>
        </p:txBody>
      </p:sp>
      <p:sp>
        <p:nvSpPr>
          <p:cNvPr id="5" name="Footer Placeholder 4"/>
          <p:cNvSpPr>
            <a:spLocks noGrp="1"/>
          </p:cNvSpPr>
          <p:nvPr>
            <p:ph type="ftr" sz="quarter" idx="3"/>
          </p:nvPr>
        </p:nvSpPr>
        <p:spPr>
          <a:xfrm>
            <a:off x="2001929" y="25969491"/>
            <a:ext cx="10943164" cy="1611706"/>
          </a:xfrm>
          <a:prstGeom prst="rect">
            <a:avLst/>
          </a:prstGeom>
        </p:spPr>
        <p:txBody>
          <a:bodyPr vert="horz" lIns="91440" tIns="45720" rIns="91440" bIns="45720" rtlCol="0" anchor="ctr"/>
          <a:lstStyle>
            <a:lvl1pPr algn="l">
              <a:defRPr sz="2455">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8023706" y="25969487"/>
            <a:ext cx="1352418" cy="1611706"/>
          </a:xfrm>
          <a:prstGeom prst="rect">
            <a:avLst/>
          </a:prstGeom>
        </p:spPr>
        <p:txBody>
          <a:bodyPr vert="horz" lIns="91440" tIns="45720" rIns="91440" bIns="45720" rtlCol="0" anchor="ctr"/>
          <a:lstStyle>
            <a:lvl1pPr algn="r">
              <a:defRPr sz="2455">
                <a:solidFill>
                  <a:schemeClr val="tx1">
                    <a:tint val="75000"/>
                  </a:schemeClr>
                </a:solidFill>
              </a:defRPr>
            </a:lvl1pPr>
          </a:lstStyle>
          <a:p>
            <a:fld id="{79CF4DC2-3C9A-46C3-BD75-7E8FEB897BBB}" type="slidenum">
              <a:rPr lang="tr-TR" smtClean="0"/>
            </a:fld>
            <a:endParaRPr lang="tr-T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2138045" rtl="0" eaLnBrk="1" latinLnBrk="0" hangingPunct="1">
        <a:lnSpc>
          <a:spcPct val="90000"/>
        </a:lnSpc>
        <a:spcBef>
          <a:spcPct val="0"/>
        </a:spcBef>
        <a:buNone/>
        <a:defRPr sz="8420" kern="1200" cap="all" baseline="0">
          <a:solidFill>
            <a:schemeClr val="tx1"/>
          </a:solidFill>
          <a:latin typeface="+mj-lt"/>
          <a:ea typeface="+mj-ea"/>
          <a:cs typeface="+mj-cs"/>
        </a:defRPr>
      </a:lvl1pPr>
    </p:titleStyle>
    <p:bodyStyle>
      <a:lvl1pPr marL="534670" indent="-534670" algn="l" defTabSz="2138045" rtl="0" eaLnBrk="1" latinLnBrk="0" hangingPunct="1">
        <a:lnSpc>
          <a:spcPct val="120000"/>
        </a:lnSpc>
        <a:spcBef>
          <a:spcPts val="2340"/>
        </a:spcBef>
        <a:buSzPct val="125000"/>
        <a:buFont typeface="Arial" panose="020B0604020202020204" pitchFamily="34" charset="0"/>
        <a:buChar char="•"/>
        <a:defRPr sz="5610" kern="1200">
          <a:solidFill>
            <a:schemeClr val="tx1"/>
          </a:solidFill>
          <a:latin typeface="+mn-lt"/>
          <a:ea typeface="+mn-ea"/>
          <a:cs typeface="+mn-cs"/>
        </a:defRPr>
      </a:lvl1pPr>
      <a:lvl2pPr marL="1604010" indent="-534670" algn="l" defTabSz="2138045" rtl="0" eaLnBrk="1" latinLnBrk="0" hangingPunct="1">
        <a:lnSpc>
          <a:spcPct val="120000"/>
        </a:lnSpc>
        <a:spcBef>
          <a:spcPts val="1170"/>
        </a:spcBef>
        <a:buSzPct val="125000"/>
        <a:buFont typeface="Arial" panose="020B0604020202020204" pitchFamily="34" charset="0"/>
        <a:buChar char="•"/>
        <a:defRPr sz="4675" kern="1200">
          <a:solidFill>
            <a:schemeClr val="tx1"/>
          </a:solidFill>
          <a:latin typeface="+mn-lt"/>
          <a:ea typeface="+mn-ea"/>
          <a:cs typeface="+mn-cs"/>
        </a:defRPr>
      </a:lvl2pPr>
      <a:lvl3pPr marL="2672715" indent="-534670" algn="l" defTabSz="2138045" rtl="0" eaLnBrk="1" latinLnBrk="0" hangingPunct="1">
        <a:lnSpc>
          <a:spcPct val="120000"/>
        </a:lnSpc>
        <a:spcBef>
          <a:spcPts val="1170"/>
        </a:spcBef>
        <a:buSzPct val="125000"/>
        <a:buFont typeface="Arial" panose="020B0604020202020204" pitchFamily="34" charset="0"/>
        <a:buChar char="•"/>
        <a:defRPr sz="4210" kern="1200">
          <a:solidFill>
            <a:schemeClr val="tx1"/>
          </a:solidFill>
          <a:latin typeface="+mn-lt"/>
          <a:ea typeface="+mn-ea"/>
          <a:cs typeface="+mn-cs"/>
        </a:defRPr>
      </a:lvl3pPr>
      <a:lvl4pPr marL="3742055" indent="-534670" algn="l" defTabSz="2138045" rtl="0" eaLnBrk="1" latinLnBrk="0" hangingPunct="1">
        <a:lnSpc>
          <a:spcPct val="120000"/>
        </a:lnSpc>
        <a:spcBef>
          <a:spcPts val="1170"/>
        </a:spcBef>
        <a:buSzPct val="125000"/>
        <a:buFont typeface="Arial" panose="020B0604020202020204" pitchFamily="34" charset="0"/>
        <a:buChar char="•"/>
        <a:defRPr sz="3740" kern="1200">
          <a:solidFill>
            <a:schemeClr val="tx1"/>
          </a:solidFill>
          <a:latin typeface="+mn-lt"/>
          <a:ea typeface="+mn-ea"/>
          <a:cs typeface="+mn-cs"/>
        </a:defRPr>
      </a:lvl4pPr>
      <a:lvl5pPr marL="4811395" indent="-534670" algn="l" defTabSz="2138045" rtl="0" eaLnBrk="1" latinLnBrk="0" hangingPunct="1">
        <a:lnSpc>
          <a:spcPct val="120000"/>
        </a:lnSpc>
        <a:spcBef>
          <a:spcPts val="1170"/>
        </a:spcBef>
        <a:buSzPct val="125000"/>
        <a:buFont typeface="Arial" panose="020B0604020202020204" pitchFamily="34" charset="0"/>
        <a:buChar char="•"/>
        <a:defRPr sz="3740" kern="1200">
          <a:solidFill>
            <a:schemeClr val="tx1"/>
          </a:solidFill>
          <a:latin typeface="+mn-lt"/>
          <a:ea typeface="+mn-ea"/>
          <a:cs typeface="+mn-cs"/>
        </a:defRPr>
      </a:lvl5pPr>
      <a:lvl6pPr marL="5880100" indent="-534670" algn="l" defTabSz="2138045" rtl="0" eaLnBrk="1" latinLnBrk="0" hangingPunct="1">
        <a:lnSpc>
          <a:spcPct val="120000"/>
        </a:lnSpc>
        <a:spcBef>
          <a:spcPts val="1170"/>
        </a:spcBef>
        <a:buSzPct val="125000"/>
        <a:buFont typeface="Arial" panose="020B0604020202020204" pitchFamily="34" charset="0"/>
        <a:buChar char="•"/>
        <a:defRPr sz="3275" kern="1200">
          <a:solidFill>
            <a:schemeClr val="tx1"/>
          </a:solidFill>
          <a:latin typeface="+mn-lt"/>
          <a:ea typeface="+mn-ea"/>
          <a:cs typeface="+mn-cs"/>
        </a:defRPr>
      </a:lvl6pPr>
      <a:lvl7pPr marL="6949440" indent="-534670" algn="l" defTabSz="2138045" rtl="0" eaLnBrk="1" latinLnBrk="0" hangingPunct="1">
        <a:lnSpc>
          <a:spcPct val="120000"/>
        </a:lnSpc>
        <a:spcBef>
          <a:spcPts val="1170"/>
        </a:spcBef>
        <a:buSzPct val="125000"/>
        <a:buFont typeface="Arial" panose="020B0604020202020204" pitchFamily="34" charset="0"/>
        <a:buChar char="•"/>
        <a:defRPr sz="3275" kern="1200">
          <a:solidFill>
            <a:schemeClr val="tx1"/>
          </a:solidFill>
          <a:latin typeface="+mn-lt"/>
          <a:ea typeface="+mn-ea"/>
          <a:cs typeface="+mn-cs"/>
        </a:defRPr>
      </a:lvl7pPr>
      <a:lvl8pPr marL="8018780" indent="-534670" algn="l" defTabSz="2138045" rtl="0" eaLnBrk="1" latinLnBrk="0" hangingPunct="1">
        <a:lnSpc>
          <a:spcPct val="120000"/>
        </a:lnSpc>
        <a:spcBef>
          <a:spcPts val="1170"/>
        </a:spcBef>
        <a:buSzPct val="125000"/>
        <a:buFont typeface="Arial" panose="020B0604020202020204" pitchFamily="34" charset="0"/>
        <a:buChar char="•"/>
        <a:defRPr sz="3275" kern="1200">
          <a:solidFill>
            <a:schemeClr val="tx1"/>
          </a:solidFill>
          <a:latin typeface="+mn-lt"/>
          <a:ea typeface="+mn-ea"/>
          <a:cs typeface="+mn-cs"/>
        </a:defRPr>
      </a:lvl8pPr>
      <a:lvl9pPr marL="9088120" indent="-534670" algn="l" defTabSz="2138045" rtl="0" eaLnBrk="1" latinLnBrk="0" hangingPunct="1">
        <a:lnSpc>
          <a:spcPct val="120000"/>
        </a:lnSpc>
        <a:spcBef>
          <a:spcPts val="1170"/>
        </a:spcBef>
        <a:buSzPct val="125000"/>
        <a:buFont typeface="Arial" panose="020B0604020202020204" pitchFamily="34" charset="0"/>
        <a:buChar char="•"/>
        <a:defRPr sz="3275" kern="1200">
          <a:solidFill>
            <a:schemeClr val="tx1"/>
          </a:solidFill>
          <a:latin typeface="+mn-lt"/>
          <a:ea typeface="+mn-ea"/>
          <a:cs typeface="+mn-cs"/>
        </a:defRPr>
      </a:lvl9pPr>
    </p:bodyStyle>
    <p:otherStyle>
      <a:defPPr>
        <a:defRPr lang="en-US"/>
      </a:defPPr>
      <a:lvl1pPr marL="0" algn="l" defTabSz="2138045" rtl="0" eaLnBrk="1" latinLnBrk="0" hangingPunct="1">
        <a:defRPr sz="4210" kern="1200">
          <a:solidFill>
            <a:schemeClr val="tx1"/>
          </a:solidFill>
          <a:latin typeface="+mn-lt"/>
          <a:ea typeface="+mn-ea"/>
          <a:cs typeface="+mn-cs"/>
        </a:defRPr>
      </a:lvl1pPr>
      <a:lvl2pPr marL="1069340" algn="l" defTabSz="2138045" rtl="0" eaLnBrk="1" latinLnBrk="0" hangingPunct="1">
        <a:defRPr sz="4210" kern="1200">
          <a:solidFill>
            <a:schemeClr val="tx1"/>
          </a:solidFill>
          <a:latin typeface="+mn-lt"/>
          <a:ea typeface="+mn-ea"/>
          <a:cs typeface="+mn-cs"/>
        </a:defRPr>
      </a:lvl2pPr>
      <a:lvl3pPr marL="2138045" algn="l" defTabSz="2138045" rtl="0" eaLnBrk="1" latinLnBrk="0" hangingPunct="1">
        <a:defRPr sz="4210" kern="1200">
          <a:solidFill>
            <a:schemeClr val="tx1"/>
          </a:solidFill>
          <a:latin typeface="+mn-lt"/>
          <a:ea typeface="+mn-ea"/>
          <a:cs typeface="+mn-cs"/>
        </a:defRPr>
      </a:lvl3pPr>
      <a:lvl4pPr marL="3207385" algn="l" defTabSz="2138045" rtl="0" eaLnBrk="1" latinLnBrk="0" hangingPunct="1">
        <a:defRPr sz="4210" kern="1200">
          <a:solidFill>
            <a:schemeClr val="tx1"/>
          </a:solidFill>
          <a:latin typeface="+mn-lt"/>
          <a:ea typeface="+mn-ea"/>
          <a:cs typeface="+mn-cs"/>
        </a:defRPr>
      </a:lvl4pPr>
      <a:lvl5pPr marL="4276725" algn="l" defTabSz="2138045" rtl="0" eaLnBrk="1" latinLnBrk="0" hangingPunct="1">
        <a:defRPr sz="4210" kern="1200">
          <a:solidFill>
            <a:schemeClr val="tx1"/>
          </a:solidFill>
          <a:latin typeface="+mn-lt"/>
          <a:ea typeface="+mn-ea"/>
          <a:cs typeface="+mn-cs"/>
        </a:defRPr>
      </a:lvl5pPr>
      <a:lvl6pPr marL="5346065" algn="l" defTabSz="2138045" rtl="0" eaLnBrk="1" latinLnBrk="0" hangingPunct="1">
        <a:defRPr sz="4210" kern="1200">
          <a:solidFill>
            <a:schemeClr val="tx1"/>
          </a:solidFill>
          <a:latin typeface="+mn-lt"/>
          <a:ea typeface="+mn-ea"/>
          <a:cs typeface="+mn-cs"/>
        </a:defRPr>
      </a:lvl6pPr>
      <a:lvl7pPr marL="6414770" algn="l" defTabSz="2138045" rtl="0" eaLnBrk="1" latinLnBrk="0" hangingPunct="1">
        <a:defRPr sz="4210" kern="1200">
          <a:solidFill>
            <a:schemeClr val="tx1"/>
          </a:solidFill>
          <a:latin typeface="+mn-lt"/>
          <a:ea typeface="+mn-ea"/>
          <a:cs typeface="+mn-cs"/>
        </a:defRPr>
      </a:lvl7pPr>
      <a:lvl8pPr marL="7484110" algn="l" defTabSz="2138045" rtl="0" eaLnBrk="1" latinLnBrk="0" hangingPunct="1">
        <a:defRPr sz="4210" kern="1200">
          <a:solidFill>
            <a:schemeClr val="tx1"/>
          </a:solidFill>
          <a:latin typeface="+mn-lt"/>
          <a:ea typeface="+mn-ea"/>
          <a:cs typeface="+mn-cs"/>
        </a:defRPr>
      </a:lvl8pPr>
      <a:lvl9pPr marL="8553450" algn="l" defTabSz="2138045"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örkem\Desktop\13_02_00_aeed2.png"/>
          <p:cNvPicPr>
            <a:picLocks noChangeAspect="1" noChangeArrowheads="1"/>
          </p:cNvPicPr>
          <p:nvPr/>
        </p:nvPicPr>
        <p:blipFill>
          <a:blip r:embed="rId1" cstate="print">
            <a:lum bright="-10000"/>
          </a:blip>
          <a:srcRect/>
          <a:stretch>
            <a:fillRect/>
          </a:stretch>
        </p:blipFill>
        <p:spPr bwMode="auto">
          <a:xfrm>
            <a:off x="8801100" y="5700765"/>
            <a:ext cx="3390900" cy="3032603"/>
          </a:xfrm>
          <a:prstGeom prst="rect">
            <a:avLst/>
          </a:prstGeom>
          <a:noFill/>
        </p:spPr>
      </p:pic>
      <p:sp>
        <p:nvSpPr>
          <p:cNvPr id="2" name="Title 1"/>
          <p:cNvSpPr>
            <a:spLocks noGrp="1"/>
          </p:cNvSpPr>
          <p:nvPr>
            <p:ph type="title"/>
          </p:nvPr>
        </p:nvSpPr>
        <p:spPr>
          <a:xfrm>
            <a:off x="1143000" y="209550"/>
            <a:ext cx="19050000" cy="7695970"/>
          </a:xfrm>
        </p:spPr>
        <p:txBody>
          <a:bodyPr>
            <a:normAutofit/>
          </a:bodyPr>
          <a:lstStyle/>
          <a:p>
            <a:pPr algn="ctr"/>
            <a:r>
              <a:rPr lang="tr-TR" sz="6000" dirty="0" smtClean="0"/>
              <a:t>Kamera kontrollü hafİf yük otomasyonu</a:t>
            </a:r>
            <a:br>
              <a:rPr lang="tr-TR" sz="6000" dirty="0" smtClean="0"/>
            </a:br>
            <a:r>
              <a:rPr lang="tr-TR" sz="6000" dirty="0"/>
              <a:t> </a:t>
            </a:r>
            <a:r>
              <a:rPr lang="tr-TR" sz="6000" dirty="0" smtClean="0"/>
              <a:t>                                                      </a:t>
            </a:r>
            <a:r>
              <a:rPr lang="tr-TR" sz="6000" dirty="0" smtClean="0">
                <a:solidFill>
                  <a:srgbClr val="C00000"/>
                </a:solidFill>
              </a:rPr>
              <a:t>2014-2015</a:t>
            </a:r>
            <a:br>
              <a:rPr lang="tr-TR" sz="6000" dirty="0" smtClean="0"/>
            </a:br>
            <a:br>
              <a:rPr lang="tr-TR" sz="6000" dirty="0" smtClean="0"/>
            </a:br>
            <a:r>
              <a:rPr lang="tr-TR" sz="6000" b="1" i="1" dirty="0" smtClean="0">
                <a:solidFill>
                  <a:srgbClr val="0070C0"/>
                </a:solidFill>
              </a:rPr>
              <a:t>MİKAİL MİRZABEY</a:t>
            </a:r>
            <a:br>
              <a:rPr lang="tr-TR" sz="6000" b="1" i="1" dirty="0" smtClean="0">
                <a:solidFill>
                  <a:srgbClr val="0070C0"/>
                </a:solidFill>
              </a:rPr>
            </a:br>
            <a:br>
              <a:rPr lang="en-US" sz="6000" dirty="0"/>
            </a:br>
            <a:r>
              <a:rPr lang="tr-TR" sz="6000" dirty="0">
                <a:latin typeface="Times New Roman" panose="02020603050405020304" pitchFamily="18" charset="0"/>
                <a:cs typeface="Times New Roman" panose="02020603050405020304" pitchFamily="18" charset="0"/>
              </a:rPr>
              <a:t>DANIŞMAN: Yrd. Doç. Dr. </a:t>
            </a:r>
            <a:r>
              <a:rPr lang="tr-TR" sz="6000" dirty="0" smtClean="0">
                <a:latin typeface="Times New Roman" panose="02020603050405020304" pitchFamily="18" charset="0"/>
                <a:cs typeface="Times New Roman" panose="02020603050405020304" pitchFamily="18" charset="0"/>
              </a:rPr>
              <a:t>GÜZİN ULUTAŞ</a:t>
            </a:r>
            <a:endParaRPr lang="tr-TR" sz="6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702826" y="15178088"/>
            <a:ext cx="4745513" cy="1904105"/>
          </a:xfrm>
        </p:spPr>
        <p:txBody>
          <a:bodyPr/>
          <a:lstStyle/>
          <a:p>
            <a:pPr algn="ctr"/>
            <a:endParaRPr lang="tr-TR" sz="4800" i="1" dirty="0" smtClean="0">
              <a:latin typeface="Comic Sans MS" panose="030F0702030302020204" pitchFamily="66" charset="0"/>
            </a:endParaRPr>
          </a:p>
          <a:p>
            <a:pPr algn="ctr"/>
            <a:endParaRPr lang="tr-TR" sz="4800" i="1" dirty="0">
              <a:latin typeface="Comic Sans MS" panose="030F0702030302020204" pitchFamily="66" charset="0"/>
            </a:endParaRPr>
          </a:p>
          <a:p>
            <a:pPr algn="ctr"/>
            <a:endParaRPr lang="tr-TR" sz="4800" i="1" dirty="0" smtClean="0">
              <a:latin typeface="Comic Sans MS" panose="030F0702030302020204" pitchFamily="66" charset="0"/>
            </a:endParaRPr>
          </a:p>
          <a:p>
            <a:pPr algn="ctr"/>
            <a:endParaRPr lang="tr-TR" sz="4800" i="1" dirty="0">
              <a:latin typeface="Comic Sans MS" panose="030F0702030302020204" pitchFamily="66" charset="0"/>
            </a:endParaRPr>
          </a:p>
          <a:p>
            <a:pPr algn="ctr"/>
            <a:endParaRPr lang="tr-TR" sz="4800" i="1" dirty="0" smtClean="0">
              <a:latin typeface="Comic Sans MS" panose="030F0702030302020204" pitchFamily="66" charset="0"/>
            </a:endParaRPr>
          </a:p>
          <a:p>
            <a:pPr algn="ctr"/>
            <a:endParaRPr lang="tr-TR" sz="4800" i="1" dirty="0">
              <a:latin typeface="Comic Sans MS" panose="030F0702030302020204" pitchFamily="66" charset="0"/>
            </a:endParaRPr>
          </a:p>
          <a:p>
            <a:pPr algn="ctr"/>
            <a:endParaRPr lang="tr-TR" sz="4800" i="1" dirty="0" smtClean="0">
              <a:latin typeface="Comic Sans MS" panose="030F0702030302020204" pitchFamily="66" charset="0"/>
            </a:endParaRPr>
          </a:p>
          <a:p>
            <a:pPr algn="ctr"/>
            <a:br>
              <a:rPr lang="tr-TR" sz="4800" i="1" dirty="0">
                <a:latin typeface="Comic Sans MS" panose="030F0702030302020204" pitchFamily="66" charset="0"/>
              </a:rPr>
            </a:br>
            <a:br>
              <a:rPr lang="tr-TR" sz="4800" i="1" dirty="0" smtClean="0">
                <a:latin typeface="Comic Sans MS" panose="030F0702030302020204" pitchFamily="66" charset="0"/>
              </a:rPr>
            </a:br>
            <a:r>
              <a:rPr lang="tr-TR" sz="4800" i="1" dirty="0" smtClean="0">
                <a:latin typeface="Comic Sans MS" panose="030F0702030302020204" pitchFamily="66" charset="0"/>
              </a:rPr>
              <a:t>ÖZET</a:t>
            </a:r>
            <a:endParaRPr lang="en-US" sz="4800" i="1" dirty="0">
              <a:latin typeface="Comic Sans MS" panose="030F0702030302020204" pitchFamily="66" charset="0"/>
            </a:endParaRPr>
          </a:p>
          <a:p>
            <a:endParaRPr lang="tr-TR" dirty="0"/>
          </a:p>
        </p:txBody>
      </p:sp>
      <p:sp>
        <p:nvSpPr>
          <p:cNvPr id="5" name="Text Placeholder 4"/>
          <p:cNvSpPr>
            <a:spLocks noGrp="1"/>
          </p:cNvSpPr>
          <p:nvPr>
            <p:ph type="body" sz="half" idx="18"/>
          </p:nvPr>
        </p:nvSpPr>
        <p:spPr>
          <a:xfrm>
            <a:off x="1273508" y="16196815"/>
            <a:ext cx="5604151" cy="9920735"/>
          </a:xfrm>
          <a:ln w="57150">
            <a:solidFill>
              <a:srgbClr val="193E63"/>
            </a:solidFill>
          </a:ln>
        </p:spPr>
        <p:txBody>
          <a:bodyPr>
            <a:normAutofit fontScale="92500" lnSpcReduction="20000"/>
          </a:bodyPr>
          <a:lstStyle/>
          <a:p>
            <a:pPr algn="just"/>
            <a:r>
              <a:rPr lang="tr-TR" sz="4800" dirty="0"/>
              <a:t> </a:t>
            </a:r>
            <a:r>
              <a:rPr lang="tr-TR" sz="4800" dirty="0" smtClean="0"/>
              <a:t>    </a:t>
            </a:r>
            <a:r>
              <a:rPr lang="tr-TR" dirty="0"/>
              <a:t>Gerçekleştirilen projede </a:t>
            </a:r>
            <a:r>
              <a:rPr lang="tr-TR" dirty="0" err="1" smtClean="0"/>
              <a:t>istedigimiz</a:t>
            </a:r>
            <a:r>
              <a:rPr lang="tr-TR" dirty="0" smtClean="0"/>
              <a:t> </a:t>
            </a:r>
            <a:r>
              <a:rPr lang="tr-TR" dirty="0"/>
              <a:t>renkteki cismin  üzerine gelip onu kaldıran bir platform yapılmıştır. Projede kullanılmak üzere bilgisayarla </a:t>
            </a:r>
            <a:r>
              <a:rPr lang="tr-TR" dirty="0" err="1" smtClean="0"/>
              <a:t>baglantısı</a:t>
            </a:r>
            <a:r>
              <a:rPr lang="tr-TR" dirty="0" smtClean="0"/>
              <a:t> </a:t>
            </a:r>
            <a:r>
              <a:rPr lang="tr-TR" dirty="0"/>
              <a:t>olan bir Kamera, Servo </a:t>
            </a:r>
            <a:r>
              <a:rPr lang="tr-TR" dirty="0" smtClean="0"/>
              <a:t>Motor , </a:t>
            </a:r>
            <a:r>
              <a:rPr lang="tr-TR" dirty="0"/>
              <a:t>DC Motor, Arduino </a:t>
            </a:r>
            <a:r>
              <a:rPr lang="tr-TR" dirty="0" smtClean="0"/>
              <a:t>UNO , </a:t>
            </a:r>
            <a:r>
              <a:rPr lang="tr-TR" dirty="0"/>
              <a:t>BD679 </a:t>
            </a:r>
            <a:r>
              <a:rPr lang="tr-TR" dirty="0" smtClean="0"/>
              <a:t>Transistör , </a:t>
            </a:r>
            <a:r>
              <a:rPr lang="tr-TR" dirty="0"/>
              <a:t>L298N </a:t>
            </a:r>
            <a:r>
              <a:rPr lang="tr-TR" dirty="0" smtClean="0"/>
              <a:t> DC  </a:t>
            </a:r>
            <a:r>
              <a:rPr lang="tr-TR" dirty="0"/>
              <a:t>Motor Sürücü Kartı  ve </a:t>
            </a:r>
            <a:r>
              <a:rPr lang="tr-TR" dirty="0" err="1" smtClean="0"/>
              <a:t>baglantı</a:t>
            </a:r>
            <a:r>
              <a:rPr lang="tr-TR" dirty="0" smtClean="0"/>
              <a:t> </a:t>
            </a:r>
            <a:r>
              <a:rPr lang="tr-TR" dirty="0"/>
              <a:t>malzemeleri temin edilmiştir. Öncelik olarak projenin tasarım kısmı gerçekleştirilip görüntü işleme </a:t>
            </a:r>
            <a:r>
              <a:rPr lang="tr-TR" dirty="0" smtClean="0"/>
              <a:t>kısmının  </a:t>
            </a:r>
            <a:r>
              <a:rPr lang="tr-TR" dirty="0"/>
              <a:t>kodları </a:t>
            </a:r>
            <a:r>
              <a:rPr lang="tr-TR" dirty="0" smtClean="0"/>
              <a:t>  bitirildikten  sonra </a:t>
            </a:r>
            <a:r>
              <a:rPr lang="tr-TR" dirty="0"/>
              <a:t>prototip </a:t>
            </a:r>
            <a:r>
              <a:rPr lang="tr-TR" dirty="0" smtClean="0"/>
              <a:t>üzerine  </a:t>
            </a:r>
            <a:r>
              <a:rPr lang="tr-TR" dirty="0"/>
              <a:t>eklenen motorların kodları  yazılan C# koduna eklenmiş ve Arduino üzerine yazılan kodlar ile birlikte çalıştırılarak </a:t>
            </a:r>
            <a:r>
              <a:rPr lang="tr-TR" dirty="0" err="1" smtClean="0"/>
              <a:t>dogrulugu</a:t>
            </a:r>
            <a:r>
              <a:rPr lang="tr-TR" dirty="0" smtClean="0"/>
              <a:t> </a:t>
            </a:r>
            <a:r>
              <a:rPr lang="tr-TR" dirty="0"/>
              <a:t>teyit edildikten sonra </a:t>
            </a:r>
            <a:r>
              <a:rPr lang="tr-TR" dirty="0" smtClean="0"/>
              <a:t>bir prototip kısmınıa geçilmiştir.</a:t>
            </a:r>
            <a:endParaRPr lang="tr-TR" dirty="0"/>
          </a:p>
        </p:txBody>
      </p:sp>
      <p:sp>
        <p:nvSpPr>
          <p:cNvPr id="6" name="Text Placeholder 5"/>
          <p:cNvSpPr>
            <a:spLocks noGrp="1"/>
          </p:cNvSpPr>
          <p:nvPr>
            <p:ph type="body" sz="quarter" idx="3"/>
          </p:nvPr>
        </p:nvSpPr>
        <p:spPr>
          <a:xfrm>
            <a:off x="7853746" y="8325222"/>
            <a:ext cx="5613202" cy="1752121"/>
          </a:xfrm>
        </p:spPr>
        <p:txBody>
          <a:bodyPr/>
          <a:lstStyle/>
          <a:p>
            <a:pPr algn="ctr"/>
            <a:r>
              <a:rPr lang="tr-TR" sz="4800" i="1" dirty="0" smtClean="0">
                <a:latin typeface="Comic Sans MS" panose="030F0702030302020204" pitchFamily="66" charset="0"/>
                <a:cs typeface="Times New Roman" panose="02020603050405020304" pitchFamily="18" charset="0"/>
              </a:rPr>
              <a:t>Projenin detayları</a:t>
            </a:r>
            <a:endParaRPr lang="tr-TR" sz="4800" i="1" dirty="0">
              <a:latin typeface="Comic Sans MS" panose="030F0702030302020204" pitchFamily="66" charset="0"/>
              <a:cs typeface="Times New Roman" panose="02020603050405020304" pitchFamily="18" charset="0"/>
            </a:endParaRPr>
          </a:p>
        </p:txBody>
      </p:sp>
      <p:sp>
        <p:nvSpPr>
          <p:cNvPr id="8" name="Text Placeholder 7"/>
          <p:cNvSpPr>
            <a:spLocks noGrp="1"/>
          </p:cNvSpPr>
          <p:nvPr>
            <p:ph type="body" sz="half" idx="19"/>
          </p:nvPr>
        </p:nvSpPr>
        <p:spPr>
          <a:xfrm>
            <a:off x="7738451" y="10192245"/>
            <a:ext cx="5877936" cy="11105656"/>
          </a:xfrm>
          <a:ln w="57150">
            <a:solidFill>
              <a:srgbClr val="2A6384"/>
            </a:solidFill>
          </a:ln>
        </p:spPr>
        <p:txBody>
          <a:bodyPr>
            <a:normAutofit lnSpcReduction="10000"/>
          </a:bodyPr>
          <a:lstStyle/>
          <a:p>
            <a:pPr algn="just"/>
            <a:r>
              <a:rPr lang="tr-TR" sz="3000" dirty="0"/>
              <a:t> </a:t>
            </a:r>
            <a:r>
              <a:rPr lang="tr-TR" sz="3000" dirty="0" smtClean="0"/>
              <a:t>       Projenin ilk aşaması olarak yazılım kısmı geliştirildi. Arduino</a:t>
            </a:r>
            <a:r>
              <a:rPr lang="tr-TR" sz="3000" dirty="0"/>
              <a:t> </a:t>
            </a:r>
            <a:r>
              <a:rPr lang="tr-TR" sz="3000" dirty="0" smtClean="0"/>
              <a:t>ve c# programlama araştırıldı. Bilgisayar yardımıyla Arduino ve motorlar arasında ki iletişim </a:t>
            </a:r>
            <a:r>
              <a:rPr lang="tr-TR" sz="3000" dirty="0" err="1" smtClean="0"/>
              <a:t>saglandı</a:t>
            </a:r>
            <a:r>
              <a:rPr lang="tr-TR" sz="3000" dirty="0" smtClean="0"/>
              <a:t>. </a:t>
            </a:r>
            <a:r>
              <a:rPr lang="tr-TR" sz="3000" dirty="0" err="1" smtClean="0"/>
              <a:t>Arduino</a:t>
            </a:r>
            <a:r>
              <a:rPr lang="tr-TR" sz="3000" dirty="0" smtClean="0"/>
              <a:t> ve board üzerinde ki gerekli </a:t>
            </a:r>
            <a:r>
              <a:rPr lang="tr-TR" sz="3000" dirty="0" err="1" smtClean="0"/>
              <a:t>baglantılar</a:t>
            </a:r>
            <a:r>
              <a:rPr lang="tr-TR" sz="3000" dirty="0" smtClean="0"/>
              <a:t> yapıldı. Bu </a:t>
            </a:r>
            <a:r>
              <a:rPr lang="tr-TR" sz="3000" dirty="0" err="1" smtClean="0"/>
              <a:t>baglantılar</a:t>
            </a:r>
            <a:r>
              <a:rPr lang="tr-TR" sz="3000" dirty="0" smtClean="0"/>
              <a:t> dirençler, </a:t>
            </a:r>
            <a:r>
              <a:rPr lang="tr-TR" sz="3200" dirty="0"/>
              <a:t>L298N DC Motor Sürücü Kartı</a:t>
            </a:r>
            <a:r>
              <a:rPr lang="tr-TR" sz="3000" dirty="0" smtClean="0"/>
              <a:t>, ve </a:t>
            </a:r>
            <a:r>
              <a:rPr lang="tr-TR" sz="3000" dirty="0"/>
              <a:t>S</a:t>
            </a:r>
            <a:r>
              <a:rPr lang="tr-TR" sz="3000" dirty="0" smtClean="0"/>
              <a:t>ervo motorların girişleridir. Arduino için yazılan kod derlenip </a:t>
            </a:r>
            <a:r>
              <a:rPr lang="tr-TR" sz="3000" dirty="0"/>
              <a:t>A</a:t>
            </a:r>
            <a:r>
              <a:rPr lang="tr-TR" sz="3000" dirty="0" smtClean="0"/>
              <a:t>rduino içine  load edildi. Böylece kamera veriler ve motorların hareketleri kontrol edilebildi. Projenin donanım kısmında ise taşıyıcı vinç prototipi olması için kontrplak, aliminyum sac ve rulman kullanılarak bir iskelet yapıldı. Motorların bu iskelet üzerinde ki yerleri belirlenip sabitlendikten sonra tüm </a:t>
            </a:r>
            <a:r>
              <a:rPr lang="tr-TR" sz="3000" dirty="0" err="1" smtClean="0"/>
              <a:t>baglantılar</a:t>
            </a:r>
            <a:r>
              <a:rPr lang="tr-TR" sz="3000" dirty="0" smtClean="0"/>
              <a:t> yapılarak proje hazır hale getirildi.</a:t>
            </a:r>
            <a:endParaRPr lang="tr-TR" sz="3000" dirty="0"/>
          </a:p>
        </p:txBody>
      </p:sp>
      <p:sp>
        <p:nvSpPr>
          <p:cNvPr id="9" name="Text Placeholder 8"/>
          <p:cNvSpPr>
            <a:spLocks noGrp="1"/>
          </p:cNvSpPr>
          <p:nvPr>
            <p:ph type="body" sz="quarter" idx="13"/>
          </p:nvPr>
        </p:nvSpPr>
        <p:spPr>
          <a:xfrm>
            <a:off x="14201991" y="14977291"/>
            <a:ext cx="5596261" cy="1152849"/>
          </a:xfrm>
        </p:spPr>
        <p:txBody>
          <a:bodyPr/>
          <a:lstStyle/>
          <a:p>
            <a:pPr algn="ctr"/>
            <a:r>
              <a:rPr lang="tr-TR" sz="4800" i="1" dirty="0">
                <a:latin typeface="Comic Sans MS" panose="030F0702030302020204" pitchFamily="66" charset="0"/>
              </a:rPr>
              <a:t>GİRİŞ</a:t>
            </a:r>
            <a:endParaRPr lang="tr-TR" dirty="0"/>
          </a:p>
        </p:txBody>
      </p:sp>
      <p:sp>
        <p:nvSpPr>
          <p:cNvPr id="11" name="Text Placeholder 10"/>
          <p:cNvSpPr>
            <a:spLocks noGrp="1"/>
          </p:cNvSpPr>
          <p:nvPr>
            <p:ph type="body" sz="half" idx="20"/>
          </p:nvPr>
        </p:nvSpPr>
        <p:spPr>
          <a:xfrm>
            <a:off x="14201991" y="16368265"/>
            <a:ext cx="5603677" cy="9749285"/>
          </a:xfrm>
          <a:ln w="57150">
            <a:solidFill>
              <a:srgbClr val="194066"/>
            </a:solidFill>
          </a:ln>
        </p:spPr>
        <p:txBody>
          <a:bodyPr>
            <a:normAutofit/>
          </a:bodyPr>
          <a:lstStyle/>
          <a:p>
            <a:pPr algn="just"/>
            <a:endParaRPr lang="tr-TR" sz="3200" dirty="0" smtClean="0"/>
          </a:p>
          <a:p>
            <a:pPr algn="just"/>
            <a:r>
              <a:rPr lang="tr-TR" sz="3200" dirty="0" smtClean="0"/>
              <a:t>Projenin </a:t>
            </a:r>
            <a:r>
              <a:rPr lang="tr-TR" sz="3200" dirty="0"/>
              <a:t>konusu, günümüzde fabrikalarda seri üretim yapan hatlarda hatalı ürünü yada farklı cinsteki renkteki ürünü algılayıp otomatik olarak ayırıp insan gücünü en aza indirerek üretimi ve kaliteyi artıracak otomasyon cihazı tasarlamaktır. Burada ki amaç insan gücünü ve hatalarını  tasarladığım otomasyonla en düşük seviyede tutup, üretimin tamamen bilgisayar kontrollü olmasını </a:t>
            </a:r>
            <a:r>
              <a:rPr lang="tr-TR" sz="3200" dirty="0" err="1" smtClean="0"/>
              <a:t>saglamaktır</a:t>
            </a:r>
            <a:r>
              <a:rPr lang="tr-TR" sz="3200" dirty="0"/>
              <a:t>.</a:t>
            </a:r>
            <a:endParaRPr lang="tr-TR" sz="3000" dirty="0"/>
          </a:p>
        </p:txBody>
      </p:sp>
      <p:sp>
        <p:nvSpPr>
          <p:cNvPr id="22" name="Rectangle 21"/>
          <p:cNvSpPr/>
          <p:nvPr/>
        </p:nvSpPr>
        <p:spPr>
          <a:xfrm>
            <a:off x="1280924" y="27070050"/>
            <a:ext cx="18524744" cy="843436"/>
          </a:xfrm>
          <a:prstGeom prst="rect">
            <a:avLst/>
          </a:prstGeom>
        </p:spPr>
        <p:txBody>
          <a:bodyPr wrap="square">
            <a:spAutoFit/>
          </a:bodyPr>
          <a:lstStyle/>
          <a:p>
            <a:endParaRPr lang="tr-TR" dirty="0"/>
          </a:p>
        </p:txBody>
      </p:sp>
      <p:sp>
        <p:nvSpPr>
          <p:cNvPr id="23" name="Rectangle 22"/>
          <p:cNvSpPr/>
          <p:nvPr/>
        </p:nvSpPr>
        <p:spPr>
          <a:xfrm>
            <a:off x="1133826" y="26178709"/>
            <a:ext cx="18664426" cy="3600986"/>
          </a:xfrm>
          <a:prstGeom prst="rect">
            <a:avLst/>
          </a:prstGeom>
          <a:ln w="57150">
            <a:solidFill>
              <a:srgbClr val="14365C"/>
            </a:solidFill>
          </a:ln>
        </p:spPr>
        <p:txBody>
          <a:bodyPr wrap="square">
            <a:spAutoFit/>
          </a:bodyPr>
          <a:lstStyle/>
          <a:p>
            <a:pPr algn="ctr"/>
            <a:r>
              <a:rPr lang="tr-TR" sz="3600" dirty="0" smtClean="0">
                <a:latin typeface="Comic Sans MS" panose="030F0702030302020204" pitchFamily="66" charset="0"/>
              </a:rPr>
              <a:t>SONUÇ VE ÖNERİLER</a:t>
            </a:r>
            <a:endParaRPr lang="tr-TR" sz="3600" dirty="0" smtClean="0">
              <a:latin typeface="Comic Sans MS" panose="030F0702030302020204" pitchFamily="66" charset="0"/>
            </a:endParaRPr>
          </a:p>
          <a:p>
            <a:pPr algn="just"/>
            <a:r>
              <a:rPr lang="tr-TR" sz="3000" dirty="0"/>
              <a:t> </a:t>
            </a:r>
            <a:r>
              <a:rPr lang="tr-TR" sz="3000" dirty="0" smtClean="0"/>
              <a:t>       </a:t>
            </a:r>
            <a:r>
              <a:rPr lang="tr-TR" sz="3200" dirty="0"/>
              <a:t>D</a:t>
            </a:r>
            <a:r>
              <a:rPr lang="tr-TR" sz="3200" dirty="0" smtClean="0"/>
              <a:t>irek </a:t>
            </a:r>
            <a:r>
              <a:rPr lang="tr-TR" sz="3200" dirty="0"/>
              <a:t>kameradan görüntü </a:t>
            </a:r>
            <a:r>
              <a:rPr lang="tr-TR" sz="3200" dirty="0" smtClean="0"/>
              <a:t>almanın en </a:t>
            </a:r>
            <a:r>
              <a:rPr lang="tr-TR" sz="3200" dirty="0"/>
              <a:t>başta gelen sorunu ortam </a:t>
            </a:r>
            <a:r>
              <a:rPr lang="tr-TR" sz="3200" dirty="0" err="1" smtClean="0"/>
              <a:t>ışıgından</a:t>
            </a:r>
            <a:r>
              <a:rPr lang="tr-TR" sz="3200" dirty="0" smtClean="0"/>
              <a:t> kaynaklı </a:t>
            </a:r>
            <a:r>
              <a:rPr lang="tr-TR" sz="3200" dirty="0"/>
              <a:t>renk verilerinde olumsuzluklar oluşmasıdır</a:t>
            </a:r>
            <a:r>
              <a:rPr lang="tr-TR" sz="3200" dirty="0" smtClean="0"/>
              <a:t>. Bizim </a:t>
            </a:r>
            <a:r>
              <a:rPr lang="tr-TR" sz="3200" dirty="0" err="1" smtClean="0"/>
              <a:t>tasarladıgımız</a:t>
            </a:r>
            <a:r>
              <a:rPr lang="tr-TR" sz="3200" dirty="0" smtClean="0"/>
              <a:t> </a:t>
            </a:r>
            <a:r>
              <a:rPr lang="tr-TR" sz="3200" dirty="0"/>
              <a:t>üst platformda makaradan </a:t>
            </a:r>
            <a:r>
              <a:rPr lang="tr-TR" sz="3200" dirty="0" smtClean="0"/>
              <a:t>ipin </a:t>
            </a:r>
            <a:r>
              <a:rPr lang="tr-TR" sz="3200" dirty="0"/>
              <a:t>sarılmasıyla ilerleyen düzenek platform üzerine yapılacak bir dişli şerit sayesinde çok </a:t>
            </a:r>
            <a:r>
              <a:rPr lang="tr-TR" sz="3200" dirty="0" err="1" smtClean="0"/>
              <a:t>saghlıklı</a:t>
            </a:r>
            <a:r>
              <a:rPr lang="tr-TR" sz="3200" dirty="0" smtClean="0"/>
              <a:t> </a:t>
            </a:r>
            <a:r>
              <a:rPr lang="tr-TR" sz="3200" dirty="0"/>
              <a:t>sonuçlar verecektir</a:t>
            </a:r>
            <a:r>
              <a:rPr lang="tr-TR" sz="3200" dirty="0" smtClean="0"/>
              <a:t>. Maliyeti </a:t>
            </a:r>
            <a:r>
              <a:rPr lang="tr-TR" sz="3200" dirty="0"/>
              <a:t>düşürmek adına kendi </a:t>
            </a:r>
            <a:r>
              <a:rPr lang="tr-TR" sz="3200" dirty="0" err="1" smtClean="0"/>
              <a:t>yaptıgım</a:t>
            </a:r>
            <a:r>
              <a:rPr lang="tr-TR" sz="3200" dirty="0" smtClean="0"/>
              <a:t> </a:t>
            </a:r>
            <a:r>
              <a:rPr lang="tr-TR" sz="3200" dirty="0"/>
              <a:t>bu </a:t>
            </a:r>
            <a:r>
              <a:rPr lang="tr-TR" sz="3200" dirty="0" smtClean="0"/>
              <a:t>düzenek makaranın </a:t>
            </a:r>
            <a:r>
              <a:rPr lang="tr-TR" sz="3200" dirty="0"/>
              <a:t>sıyrılması sonucunda </a:t>
            </a:r>
            <a:r>
              <a:rPr lang="tr-TR" sz="3200" dirty="0" err="1" smtClean="0"/>
              <a:t>dogru</a:t>
            </a:r>
            <a:r>
              <a:rPr lang="tr-TR" sz="3200" dirty="0" smtClean="0"/>
              <a:t> </a:t>
            </a:r>
            <a:r>
              <a:rPr lang="tr-TR" sz="3200" dirty="0"/>
              <a:t>sonuç veremeyecektir. Geri beslemesi olmayan bir dc motor kullanılması da bu projenin eksikliklerinden </a:t>
            </a:r>
            <a:r>
              <a:rPr lang="tr-TR" sz="3200" dirty="0" smtClean="0"/>
              <a:t>birisidir. </a:t>
            </a:r>
            <a:r>
              <a:rPr lang="tr-TR" sz="3200" dirty="0" err="1" smtClean="0"/>
              <a:t>Dc</a:t>
            </a:r>
            <a:r>
              <a:rPr lang="tr-TR" sz="3200" dirty="0" smtClean="0"/>
              <a:t> </a:t>
            </a:r>
            <a:r>
              <a:rPr lang="tr-TR" sz="3200" dirty="0"/>
              <a:t>motor yerine 360 derece dönebilen bir servo yada step motoru kullanarak maliyeti çok artmasına sebep olsa da en </a:t>
            </a:r>
            <a:r>
              <a:rPr lang="tr-TR" sz="3200" dirty="0" err="1" smtClean="0"/>
              <a:t>saglıklı</a:t>
            </a:r>
            <a:r>
              <a:rPr lang="tr-TR" sz="3200" dirty="0" smtClean="0"/>
              <a:t> </a:t>
            </a:r>
            <a:r>
              <a:rPr lang="tr-TR" sz="3200" dirty="0"/>
              <a:t>ve kesin </a:t>
            </a:r>
            <a:r>
              <a:rPr lang="tr-TR" sz="3200" dirty="0" err="1" smtClean="0"/>
              <a:t>degerleri</a:t>
            </a:r>
            <a:r>
              <a:rPr lang="tr-TR" sz="3200" dirty="0" smtClean="0"/>
              <a:t> verir</a:t>
            </a:r>
            <a:r>
              <a:rPr lang="tr-TR" sz="3200" dirty="0"/>
              <a:t>. </a:t>
            </a:r>
            <a:r>
              <a:rPr lang="tr-TR" sz="3200" dirty="0" smtClean="0"/>
              <a:t> </a:t>
            </a:r>
            <a:endParaRPr lang="tr-TR" sz="3000" dirty="0" smtClean="0"/>
          </a:p>
        </p:txBody>
      </p:sp>
      <p:pic>
        <p:nvPicPr>
          <p:cNvPr id="4" name="Picture 2" descr="C:\Users\görkem\Desktop\vinç 2.png"/>
          <p:cNvPicPr>
            <a:picLocks noChangeAspect="1" noChangeArrowheads="1"/>
          </p:cNvPicPr>
          <p:nvPr/>
        </p:nvPicPr>
        <p:blipFill>
          <a:blip r:embed="rId2" cstate="print"/>
          <a:srcRect/>
          <a:stretch>
            <a:fillRect/>
          </a:stretch>
        </p:blipFill>
        <p:spPr bwMode="auto">
          <a:xfrm>
            <a:off x="14090649" y="6934200"/>
            <a:ext cx="6040771" cy="7505700"/>
          </a:xfrm>
          <a:prstGeom prst="rect">
            <a:avLst/>
          </a:prstGeom>
          <a:noFill/>
        </p:spPr>
      </p:pic>
      <p:pic>
        <p:nvPicPr>
          <p:cNvPr id="1027" name="Picture 3" descr="C:\Users\görkem\Desktop\vinç 1.png"/>
          <p:cNvPicPr>
            <a:picLocks noChangeAspect="1" noChangeArrowheads="1"/>
          </p:cNvPicPr>
          <p:nvPr/>
        </p:nvPicPr>
        <p:blipFill>
          <a:blip r:embed="rId3" cstate="print"/>
          <a:srcRect/>
          <a:stretch>
            <a:fillRect/>
          </a:stretch>
        </p:blipFill>
        <p:spPr bwMode="auto">
          <a:xfrm>
            <a:off x="814387" y="7962900"/>
            <a:ext cx="8518672" cy="6286500"/>
          </a:xfrm>
          <a:prstGeom prst="rect">
            <a:avLst/>
          </a:prstGeom>
          <a:noFill/>
        </p:spPr>
      </p:pic>
      <p:pic>
        <p:nvPicPr>
          <p:cNvPr id="1029" name="Picture 5" descr="C:\Users\görkem\Desktop\vinç 3.png"/>
          <p:cNvPicPr>
            <a:picLocks noChangeAspect="1" noChangeArrowheads="1"/>
          </p:cNvPicPr>
          <p:nvPr/>
        </p:nvPicPr>
        <p:blipFill>
          <a:blip r:embed="rId4" cstate="print"/>
          <a:srcRect/>
          <a:stretch>
            <a:fillRect/>
          </a:stretch>
        </p:blipFill>
        <p:spPr bwMode="auto">
          <a:xfrm>
            <a:off x="7429499" y="21412200"/>
            <a:ext cx="5284039" cy="61214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TC104033919[[fn=Circuit]]</Template>
  <TotalTime>0</TotalTime>
  <Words>2589</Words>
  <Application>WPS Presentation</Application>
  <PresentationFormat>Özel</PresentationFormat>
  <Paragraphs>24</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Trebuchet MS</vt:lpstr>
      <vt:lpstr>Times New Roman</vt:lpstr>
      <vt:lpstr>Comic Sans MS</vt:lpstr>
      <vt:lpstr>Tw Cen MT</vt:lpstr>
      <vt:lpstr>Microsoft YaHei</vt:lpstr>
      <vt:lpstr/>
      <vt:lpstr>Arial Unicode MS</vt:lpstr>
      <vt:lpstr>Calibri</vt:lpstr>
      <vt:lpstr>Segoe Print</vt:lpstr>
      <vt:lpstr>Circuit</vt:lpstr>
      <vt:lpstr>Kamera kontrollü hafİf yük otomasyonu                                                        2014-2015  MİKAİL CİVCİV  DANIŞMAN: Yrd. Doç. Dr. GÜZİN ULUTAŞ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sefa börekoglu</dc:creator>
  <cp:lastModifiedBy>mirzabey</cp:lastModifiedBy>
  <cp:revision>23</cp:revision>
  <dcterms:created xsi:type="dcterms:W3CDTF">2014-06-04T12:36:00Z</dcterms:created>
  <dcterms:modified xsi:type="dcterms:W3CDTF">2019-02-17T13:06:37Z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