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Pune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CF81126-140D-4769-8B20-D53D37531ADF}">
      <dgm:prSet/>
      <dgm:spPr/>
      <dgm:t>
        <a:bodyPr/>
        <a:lstStyle/>
        <a:p>
          <a:pPr>
            <a:defRPr cap="all"/>
          </a:pPr>
          <a:r>
            <a:rPr lang="en-US" dirty="0"/>
            <a:t>Delhi</a:t>
          </a:r>
        </a:p>
      </dgm:t>
    </dgm:pt>
    <dgm:pt modelId="{B429BC92-1AE8-4AA2-A02B-4F85E026D143}" type="parTrans" cxnId="{0A6BD773-3A67-4A9E-A8F7-966C4BB2E33A}">
      <dgm:prSet/>
      <dgm:spPr/>
      <dgm:t>
        <a:bodyPr/>
        <a:lstStyle/>
        <a:p>
          <a:endParaRPr lang="en-US"/>
        </a:p>
      </dgm:t>
    </dgm:pt>
    <dgm:pt modelId="{208DB35F-4634-466E-8C69-1AA9CF340EED}" type="sibTrans" cxnId="{0A6BD773-3A67-4A9E-A8F7-966C4BB2E33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A4FFC78-93E1-40A0-922B-0C749B2E40BF}">
      <dgm:prSet/>
      <dgm:spPr/>
      <dgm:t>
        <a:bodyPr/>
        <a:lstStyle/>
        <a:p>
          <a:pPr>
            <a:defRPr cap="all"/>
          </a:pPr>
          <a:r>
            <a:rPr lang="en-US" dirty="0" err="1"/>
            <a:t>jaipur</a:t>
          </a:r>
          <a:endParaRPr lang="en-US" dirty="0"/>
        </a:p>
      </dgm:t>
    </dgm:pt>
    <dgm:pt modelId="{F947495E-E769-4733-8AC0-97EBFD2C96DD}" type="parTrans" cxnId="{854C5CA7-C9D5-4261-B64F-C528061AB421}">
      <dgm:prSet/>
      <dgm:spPr/>
      <dgm:t>
        <a:bodyPr/>
        <a:lstStyle/>
        <a:p>
          <a:endParaRPr lang="en-US"/>
        </a:p>
      </dgm:t>
    </dgm:pt>
    <dgm:pt modelId="{E81EC155-1E8B-41A5-845A-4FEF2372C82C}" type="sibTrans" cxnId="{854C5CA7-C9D5-4261-B64F-C528061AB42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D75F61C8-8EDF-44CE-A9D6-D167281815CE}" type="pres">
      <dgm:prSet presAssocID="{9C64CC83-643C-4E12-8F97-BC19DC031190}" presName="sibTrans" presStyleCnt="0"/>
      <dgm:spPr/>
    </dgm:pt>
    <dgm:pt modelId="{D9C273F0-0580-42DF-BD38-C4DDAC996C8E}" type="pres">
      <dgm:prSet presAssocID="{ACF81126-140D-4769-8B20-D53D37531ADF}" presName="compositeNode" presStyleCnt="0">
        <dgm:presLayoutVars>
          <dgm:bulletEnabled val="1"/>
        </dgm:presLayoutVars>
      </dgm:prSet>
      <dgm:spPr/>
    </dgm:pt>
    <dgm:pt modelId="{34A28412-8E98-4ABE-999C-60C879EAF5BB}" type="pres">
      <dgm:prSet presAssocID="{ACF81126-140D-4769-8B20-D53D37531ADF}" presName="bgRect" presStyleLbl="alignNode1" presStyleIdx="1" presStyleCnt="3"/>
      <dgm:spPr/>
    </dgm:pt>
    <dgm:pt modelId="{8ECC72C9-6B33-4B37-B889-219368D8445C}" type="pres">
      <dgm:prSet presAssocID="{208DB35F-4634-466E-8C69-1AA9CF340EE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D9A9A4F-46D7-4C6A-B7E2-E04C7383AA36}" type="pres">
      <dgm:prSet presAssocID="{ACF81126-140D-4769-8B20-D53D37531ADF}" presName="nodeRect" presStyleLbl="alignNode1" presStyleIdx="1" presStyleCnt="3">
        <dgm:presLayoutVars>
          <dgm:bulletEnabled val="1"/>
        </dgm:presLayoutVars>
      </dgm:prSet>
      <dgm:spPr/>
    </dgm:pt>
    <dgm:pt modelId="{F759A53A-9BB6-40C0-8C6E-0935AB8D0146}" type="pres">
      <dgm:prSet presAssocID="{208DB35F-4634-466E-8C69-1AA9CF340EED}" presName="sibTrans" presStyleCnt="0"/>
      <dgm:spPr/>
    </dgm:pt>
    <dgm:pt modelId="{EB3CA6CF-6B12-4518-B892-C5F502DD9887}" type="pres">
      <dgm:prSet presAssocID="{FA4FFC78-93E1-40A0-922B-0C749B2E40BF}" presName="compositeNode" presStyleCnt="0">
        <dgm:presLayoutVars>
          <dgm:bulletEnabled val="1"/>
        </dgm:presLayoutVars>
      </dgm:prSet>
      <dgm:spPr/>
    </dgm:pt>
    <dgm:pt modelId="{114BD15C-B1E1-43C4-B331-84B18D01DC81}" type="pres">
      <dgm:prSet presAssocID="{FA4FFC78-93E1-40A0-922B-0C749B2E40BF}" presName="bgRect" presStyleLbl="alignNode1" presStyleIdx="2" presStyleCnt="3"/>
      <dgm:spPr/>
    </dgm:pt>
    <dgm:pt modelId="{E60A7AD0-B654-4394-9071-8EADEC58323A}" type="pres">
      <dgm:prSet presAssocID="{E81EC155-1E8B-41A5-845A-4FEF2372C82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69955F1-E42A-4FC0-8540-5A7D5587214E}" type="pres">
      <dgm:prSet presAssocID="{FA4FFC78-93E1-40A0-922B-0C749B2E40B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CEF504A-33D1-4CE3-8207-B1809C122259}" type="presOf" srcId="{ACF81126-140D-4769-8B20-D53D37531ADF}" destId="{34A28412-8E98-4ABE-999C-60C879EAF5B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933D0972-B655-4CF6-828B-68B516B2C13D}" type="presOf" srcId="{E81EC155-1E8B-41A5-845A-4FEF2372C82C}" destId="{E60A7AD0-B654-4394-9071-8EADEC58323A}" srcOrd="0" destOrd="0" presId="urn:microsoft.com/office/officeart/2016/7/layout/LinearBlockProcessNumbered"/>
    <dgm:cxn modelId="{0A6BD773-3A67-4A9E-A8F7-966C4BB2E33A}" srcId="{8AA20905-3954-474B-A606-562BCA026DC1}" destId="{ACF81126-140D-4769-8B20-D53D37531ADF}" srcOrd="1" destOrd="0" parTransId="{B429BC92-1AE8-4AA2-A02B-4F85E026D143}" sibTransId="{208DB35F-4634-466E-8C69-1AA9CF340EED}"/>
    <dgm:cxn modelId="{18A1707C-BD8B-4306-83F7-F7ECE7E88050}" type="presOf" srcId="{FA4FFC78-93E1-40A0-922B-0C749B2E40BF}" destId="{114BD15C-B1E1-43C4-B331-84B18D01DC81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854C5CA7-C9D5-4261-B64F-C528061AB421}" srcId="{8AA20905-3954-474B-A606-562BCA026DC1}" destId="{FA4FFC78-93E1-40A0-922B-0C749B2E40BF}" srcOrd="2" destOrd="0" parTransId="{F947495E-E769-4733-8AC0-97EBFD2C96DD}" sibTransId="{E81EC155-1E8B-41A5-845A-4FEF2372C82C}"/>
    <dgm:cxn modelId="{C49902B6-0B16-4507-BF28-DBBC9828555C}" type="presOf" srcId="{FA4FFC78-93E1-40A0-922B-0C749B2E40BF}" destId="{069955F1-E42A-4FC0-8540-5A7D5587214E}" srcOrd="1" destOrd="0" presId="urn:microsoft.com/office/officeart/2016/7/layout/LinearBlockProcessNumbered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4F73BAD5-0041-4AF7-A2D2-CE1C02D5B7B2}" type="presOf" srcId="{208DB35F-4634-466E-8C69-1AA9CF340EED}" destId="{8ECC72C9-6B33-4B37-B889-219368D8445C}" srcOrd="0" destOrd="0" presId="urn:microsoft.com/office/officeart/2016/7/layout/LinearBlockProcessNumbered"/>
    <dgm:cxn modelId="{A69E08EB-1103-45B4-BA17-98B145B3F812}" type="presOf" srcId="{ACF81126-140D-4769-8B20-D53D37531ADF}" destId="{6D9A9A4F-46D7-4C6A-B7E2-E04C7383AA36}" srcOrd="1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8509004F-CF24-4316-B97B-C12725BDD366}" type="presParOf" srcId="{579698BD-D232-4926-8D7B-29A69B90858B}" destId="{D75F61C8-8EDF-44CE-A9D6-D167281815CE}" srcOrd="1" destOrd="0" presId="urn:microsoft.com/office/officeart/2016/7/layout/LinearBlockProcessNumbered"/>
    <dgm:cxn modelId="{6A5010F3-E6B9-4149-A175-2AAC2D712311}" type="presParOf" srcId="{579698BD-D232-4926-8D7B-29A69B90858B}" destId="{D9C273F0-0580-42DF-BD38-C4DDAC996C8E}" srcOrd="2" destOrd="0" presId="urn:microsoft.com/office/officeart/2016/7/layout/LinearBlockProcessNumbered"/>
    <dgm:cxn modelId="{36EEC6F0-FD96-42D5-88CC-5DFCA20997F1}" type="presParOf" srcId="{D9C273F0-0580-42DF-BD38-C4DDAC996C8E}" destId="{34A28412-8E98-4ABE-999C-60C879EAF5BB}" srcOrd="0" destOrd="0" presId="urn:microsoft.com/office/officeart/2016/7/layout/LinearBlockProcessNumbered"/>
    <dgm:cxn modelId="{9B52232F-DE4D-45BD-A63A-84C65D23A663}" type="presParOf" srcId="{D9C273F0-0580-42DF-BD38-C4DDAC996C8E}" destId="{8ECC72C9-6B33-4B37-B889-219368D8445C}" srcOrd="1" destOrd="0" presId="urn:microsoft.com/office/officeart/2016/7/layout/LinearBlockProcessNumbered"/>
    <dgm:cxn modelId="{E6067A74-F920-4EAF-ADE5-E151DF231825}" type="presParOf" srcId="{D9C273F0-0580-42DF-BD38-C4DDAC996C8E}" destId="{6D9A9A4F-46D7-4C6A-B7E2-E04C7383AA36}" srcOrd="2" destOrd="0" presId="urn:microsoft.com/office/officeart/2016/7/layout/LinearBlockProcessNumbered"/>
    <dgm:cxn modelId="{2C903EAC-88BF-4476-9159-7A9D95E966DB}" type="presParOf" srcId="{579698BD-D232-4926-8D7B-29A69B90858B}" destId="{F759A53A-9BB6-40C0-8C6E-0935AB8D0146}" srcOrd="3" destOrd="0" presId="urn:microsoft.com/office/officeart/2016/7/layout/LinearBlockProcessNumbered"/>
    <dgm:cxn modelId="{F4A75306-70B7-44B4-90F0-D62CCC91169E}" type="presParOf" srcId="{579698BD-D232-4926-8D7B-29A69B90858B}" destId="{EB3CA6CF-6B12-4518-B892-C5F502DD9887}" srcOrd="4" destOrd="0" presId="urn:microsoft.com/office/officeart/2016/7/layout/LinearBlockProcessNumbered"/>
    <dgm:cxn modelId="{2A5EDF0E-7582-40AB-981C-7F42446F27CC}" type="presParOf" srcId="{EB3CA6CF-6B12-4518-B892-C5F502DD9887}" destId="{114BD15C-B1E1-43C4-B331-84B18D01DC81}" srcOrd="0" destOrd="0" presId="urn:microsoft.com/office/officeart/2016/7/layout/LinearBlockProcessNumbered"/>
    <dgm:cxn modelId="{0009D0F7-D098-4466-8815-3A4B0585DEF6}" type="presParOf" srcId="{EB3CA6CF-6B12-4518-B892-C5F502DD9887}" destId="{E60A7AD0-B654-4394-9071-8EADEC58323A}" srcOrd="1" destOrd="0" presId="urn:microsoft.com/office/officeart/2016/7/layout/LinearBlockProcessNumbered"/>
    <dgm:cxn modelId="{9B214C14-1803-46F8-9A72-88080AB2A67F}" type="presParOf" srcId="{EB3CA6CF-6B12-4518-B892-C5F502DD9887}" destId="{069955F1-E42A-4FC0-8540-5A7D5587214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Pune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34A28412-8E98-4ABE-999C-60C879EAF5BB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Delhi</a:t>
          </a:r>
        </a:p>
      </dsp:txBody>
      <dsp:txXfrm>
        <a:off x="3538853" y="1485900"/>
        <a:ext cx="3275967" cy="2228850"/>
      </dsp:txXfrm>
    </dsp:sp>
    <dsp:sp modelId="{8ECC72C9-6B33-4B37-B889-219368D8445C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114BD15C-B1E1-43C4-B331-84B18D01DC81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 err="1"/>
            <a:t>jaipur</a:t>
          </a:r>
          <a:endParaRPr lang="en-US" sz="2600" kern="1200" dirty="0"/>
        </a:p>
      </dsp:txBody>
      <dsp:txXfrm>
        <a:off x="7076898" y="1485900"/>
        <a:ext cx="3275967" cy="2228850"/>
      </dsp:txXfrm>
    </dsp:sp>
    <dsp:sp modelId="{E60A7AD0-B654-4394-9071-8EADEC58323A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Monday Coffee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Recommendations and Reasons.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Cities To Recommend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1448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3240-C7A5-0695-FAB1-229B80B1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1: Pune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151B-5ABB-8C21-CA1F-378819B7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average rent  per customer is very low</a:t>
            </a:r>
          </a:p>
          <a:p>
            <a:r>
              <a:rPr lang="en-US" sz="4000" dirty="0"/>
              <a:t>It has the highest total revenue</a:t>
            </a:r>
          </a:p>
          <a:p>
            <a:r>
              <a:rPr lang="en-US" sz="4000" dirty="0"/>
              <a:t>The average sales per customer is  also high</a:t>
            </a:r>
          </a:p>
        </p:txBody>
      </p:sp>
    </p:spTree>
    <p:extLst>
      <p:ext uri="{BB962C8B-B14F-4D97-AF65-F5344CB8AC3E}">
        <p14:creationId xmlns:p14="http://schemas.microsoft.com/office/powerpoint/2010/main" val="268700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93FF-38CE-B47E-74FB-A59811F9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2: Delhi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3DB3-4496-223F-1225-1C527EE1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Delhi has the highest estimated coffee consumers at 7.7 million.</a:t>
            </a:r>
          </a:p>
          <a:p>
            <a:r>
              <a:rPr lang="en-US" sz="4000" dirty="0"/>
              <a:t>Has the highest total number of customer which is 68</a:t>
            </a:r>
          </a:p>
          <a:p>
            <a:r>
              <a:rPr lang="en-US" sz="4000" dirty="0"/>
              <a:t>The average  rent per customer is 330 (still under 500)</a:t>
            </a:r>
          </a:p>
        </p:txBody>
      </p:sp>
    </p:spTree>
    <p:extLst>
      <p:ext uri="{BB962C8B-B14F-4D97-AF65-F5344CB8AC3E}">
        <p14:creationId xmlns:p14="http://schemas.microsoft.com/office/powerpoint/2010/main" val="408981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A84A-F30A-E221-66CC-2AACFB30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3: Jaipur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7CB-13D8-BEB9-6FD8-E02EE110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Jaipur has the highest number of customers, which is 69.</a:t>
            </a:r>
          </a:p>
          <a:p>
            <a:r>
              <a:rPr lang="en-US" sz="4000" dirty="0"/>
              <a:t>The average rent  per customer is very low at 156.</a:t>
            </a:r>
          </a:p>
          <a:p>
            <a:r>
              <a:rPr lang="en-US" sz="4000" dirty="0"/>
              <a:t>The average sales per customer </a:t>
            </a:r>
            <a:r>
              <a:rPr lang="en-US" sz="4000"/>
              <a:t>is better at 11.6k.</a:t>
            </a:r>
          </a:p>
        </p:txBody>
      </p:sp>
    </p:spTree>
    <p:extLst>
      <p:ext uri="{BB962C8B-B14F-4D97-AF65-F5344CB8AC3E}">
        <p14:creationId xmlns:p14="http://schemas.microsoft.com/office/powerpoint/2010/main" val="2967888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{CA0693A7-AE44-47DB-8B7A-B3024F57A392}tf12214701_win32</Template>
  <TotalTime>13</TotalTime>
  <Words>115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Monday Coffee</vt:lpstr>
      <vt:lpstr>Cities To Recommend</vt:lpstr>
      <vt:lpstr>City 1: Pune</vt:lpstr>
      <vt:lpstr>City 2: Delhi</vt:lpstr>
      <vt:lpstr>City 3: Jaipur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karemi</dc:creator>
  <cp:lastModifiedBy>michael karemi</cp:lastModifiedBy>
  <cp:revision>1</cp:revision>
  <dcterms:created xsi:type="dcterms:W3CDTF">2024-10-15T08:31:42Z</dcterms:created>
  <dcterms:modified xsi:type="dcterms:W3CDTF">2024-10-15T08:45:39Z</dcterms:modified>
</cp:coreProperties>
</file>