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30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0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755D-5C15-4E85-A2B8-631295F30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711F13-646E-4497-9FAA-0E3FAEF1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EB54-FB6F-A191-4268-2DE32D027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Ways to reduce Churn.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91163-DBA8-6508-483E-EF1E41DD6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E4D9-74AD-38E9-617F-EF293EE8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customer satisfaction.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DE9-A4AE-8674-69B0-5F4650B5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satisfaction of a customer is important in knowing how loyal the customer is towards your brand. Focusing on their satisfaction may reduce the risk of churning.</a:t>
            </a:r>
          </a:p>
          <a:p>
            <a:pPr marL="0" indent="0">
              <a:buNone/>
            </a:pPr>
            <a:r>
              <a:rPr lang="en-US" dirty="0"/>
              <a:t>Various methods to help in addressing the customer satisfaction is by;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Conducting regular surveys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retargeting campaigns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Leveraging data to identify high risk customers i.e., predictive analytics and RFM segmentation.</a:t>
            </a:r>
          </a:p>
          <a:p>
            <a:pPr marL="0" indent="0">
              <a:buNone/>
            </a:pPr>
            <a:r>
              <a:rPr lang="en-US" dirty="0"/>
              <a:t>At the end, it  is going to be viewed that  the customers are going to stick with your brand regardless of who your competitors are because you a prioritizing their happiness, thus reducing churn.</a:t>
            </a:r>
          </a:p>
        </p:txBody>
      </p:sp>
    </p:spTree>
    <p:extLst>
      <p:ext uri="{BB962C8B-B14F-4D97-AF65-F5344CB8AC3E}">
        <p14:creationId xmlns:p14="http://schemas.microsoft.com/office/powerpoint/2010/main" val="40112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55F3-77F0-95D1-8D7B-8469635E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customer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0A2-7D8E-265C-BAC1-4CD1D4EB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customers experience poor services, they are definitely going to  churn. This is how a brand interacts with its customers/consumers. While dealing with the customer services, one can implement various strategies such as;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Provision of immediate support – this can be helpful especially to those businesses that operate on a large 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Proactive outreach – reaching out to customers who haven’t interacted with your brand is also crucial especially for app based businesses that are experiencing end user churn.</a:t>
            </a:r>
          </a:p>
          <a:p>
            <a:pPr marL="0" indent="0">
              <a:buNone/>
            </a:pPr>
            <a:r>
              <a:rPr lang="en-US" dirty="0"/>
              <a:t>By doing all this, it helps to reduce the customers frustration and make them feel supported. If they feel all that, the rate of churn will decrease.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3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24E-236B-7DE4-4AFD-1A098CF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customer retention programs.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126F-679C-8C7B-412D-B355CEA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efforts that a brand or a company do in order to keep their customers engaged over time. Some of the strategies that can be implemented through this include;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of loyalty programs – This can be mainly implemented by  e-commerce businesses and retail businesses.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milestones – This mainly targets the long term customers. Celebrating their milestones can help to improve the sense of community and belonging to the brand, thus reduction of churn.</a:t>
            </a:r>
          </a:p>
          <a:p>
            <a:pPr marL="0" indent="0">
              <a:buNone/>
            </a:pPr>
            <a:r>
              <a:rPr lang="en-US" dirty="0"/>
              <a:t>By  doing this, customers will be motivated to stick to your brand thus the rate of churn is reduced.</a:t>
            </a:r>
          </a:p>
        </p:txBody>
      </p:sp>
    </p:spTree>
    <p:extLst>
      <p:ext uri="{BB962C8B-B14F-4D97-AF65-F5344CB8AC3E}">
        <p14:creationId xmlns:p14="http://schemas.microsoft.com/office/powerpoint/2010/main" val="39653586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342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Ways to reduce Churn.</vt:lpstr>
      <vt:lpstr>Addressing customer satisfaction.</vt:lpstr>
      <vt:lpstr>Optimizing customer services.</vt:lpstr>
      <vt:lpstr>Implementing customer retention programs.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karemi</dc:creator>
  <cp:lastModifiedBy>michael karemi</cp:lastModifiedBy>
  <cp:revision>1</cp:revision>
  <dcterms:created xsi:type="dcterms:W3CDTF">2024-08-12T12:14:39Z</dcterms:created>
  <dcterms:modified xsi:type="dcterms:W3CDTF">2024-08-12T12:15:39Z</dcterms:modified>
</cp:coreProperties>
</file>