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DC373FF-BD46-A447-AC49-644737E7F30D}">
          <p14:sldIdLst>
            <p14:sldId id="256"/>
          </p14:sldIdLst>
        </p14:section>
        <p14:section name="Content.js" id="{FE3224CD-4C6C-084E-9A2A-F33ADB1D6520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C8C8C8"/>
    <a:srgbClr val="60DBFB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96" d="100"/>
          <a:sy n="96" d="100"/>
        </p:scale>
        <p:origin x="116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6C20-C8FC-8F4D-9AC6-4F3F57B5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472C-30C1-7142-96B7-62EEDF4B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BA99-9D5E-8B43-8163-F4625177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5462-EBD3-F941-A158-CA699BE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BEF6-38B0-2D4E-8F34-799ACF2E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030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5900-EE6C-8340-8C34-7EB9A80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11991-F807-7843-8319-FEEC916D6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EBE6-9189-914C-8CD2-54279C7A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B5C5-1176-9548-AF24-74AFC315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52F2-6182-CE4D-A2E6-D6B39B4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061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5D44-953F-E24C-BF51-9F2B50B6B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02B0-A9ED-914F-8FCE-406D481C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0432-BEF7-ED4E-B47D-B9B61E18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776C-2FE1-3743-95E4-828E26C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5C23-08E0-8442-BF06-6B14268C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27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4DA0-8596-FF4C-989B-97798E17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6504-529E-C441-B93E-2A438A54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2D10-34EC-FA4F-80F1-C7704EC3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2FE8-8FDE-A642-9733-5870094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2325-AF7D-1341-9C85-6D0DC7A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438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2CE9-FB81-0E41-B6C1-19E33D7F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7B02-BE5F-464F-9EB3-438F094C8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BADB-D5AC-FE44-B869-188E9923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0FA2-0828-FC41-92E7-81EC7DE1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C219-802F-0F48-9680-EF707D0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409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130E-A95E-8C4B-868A-C0A17592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B5E6-1DD2-134D-B066-6B6A7E95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8066B-8078-A643-84B3-21F1DF0B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5D016-AE9D-9A43-92E3-86AE3C8E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693B-1E95-B84F-B8FE-F4478D24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C297-2A4A-5245-AF34-87AC152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761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BC2A-4B7B-924D-98DC-C843ED6F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A11C-A583-EC4A-9954-AC56F16D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0E678-79B4-F644-B9A4-770112409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10829-E6DB-CE45-8DA2-687AF04C5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892B5-3EA4-FD4B-9727-C65C594A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E4B60-E118-7B4E-8145-56B779DA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F60B-D5F6-E043-B8A2-144C8D9C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8C4C6-8F9A-6940-B956-1FF97B29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409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5777-D986-494F-9177-8B68A845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FB807-335F-2440-B7AF-0DAB58C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EB680-7A91-BB4A-B75F-FE4FFE33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4C0DE-B008-D146-8CA9-5AAAFBD7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61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9E932-32E4-5E48-B394-11BEE0D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12171-2289-C24D-BC67-46E0725B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8D535-37F1-4D4C-A3FE-8799B881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0947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A29-9D45-EA47-A9F0-2865886B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59F9-1606-3D46-9B9E-71F13678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6A78-BC35-444E-B29E-0EDD54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CBBE-2FDC-674F-BFC8-C5FF4781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27EC-7247-314D-A26B-E01D2B29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04BC4-FD7E-1B48-AAEA-1D10C07A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929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2921-47DC-A44C-9D8D-DA67DA7A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A90A2-49D4-BF49-8A17-98633E8C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CA9DE-BBBE-2C4A-B5F8-904CE9F6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C86B3-882A-6A40-A7CF-722A6B67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9CE-8C23-0148-82C4-743ACA2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0B27C-E2F7-D543-B6F6-D230C1D9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58149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7E4CF-3D2F-C647-A100-FBD267F3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886E-7FB5-9D48-A424-E20A7B75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A69C-487A-054F-85E7-E88BD4E9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3F81-23A2-3D43-A54C-A08BE3B33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9AB2-46AD-A04E-9F9F-E9A200E50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868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0000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I</a:t>
            </a:r>
            <a:r>
              <a:rPr lang="en-AM" dirty="0">
                <a:solidFill>
                  <a:srgbClr val="212121"/>
                </a:solidFill>
              </a:rPr>
              <a:t>ndex.js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2A6FC-C12D-7843-98D2-ACEA6484238C}"/>
              </a:ext>
            </a:extLst>
          </p:cNvPr>
          <p:cNvSpPr txBox="1"/>
          <p:nvPr/>
        </p:nvSpPr>
        <p:spPr>
          <a:xfrm>
            <a:off x="5106000" y="149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app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2407200" y="224425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h</a:t>
            </a:r>
            <a:r>
              <a:rPr lang="en-AM" dirty="0">
                <a:solidFill>
                  <a:srgbClr val="212121"/>
                </a:solidFill>
              </a:rPr>
              <a:t>eader.js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4F5E2-35E5-EA46-9205-76571181756C}"/>
              </a:ext>
            </a:extLst>
          </p:cNvPr>
          <p:cNvSpPr txBox="1"/>
          <p:nvPr/>
        </p:nvSpPr>
        <p:spPr>
          <a:xfrm>
            <a:off x="5106000" y="224425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</a:t>
            </a:r>
            <a:r>
              <a:rPr lang="en-AM" dirty="0">
                <a:solidFill>
                  <a:srgbClr val="212121"/>
                </a:solidFill>
              </a:rPr>
              <a:t>avbar.js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5672C-863E-3645-9309-83C439402B99}"/>
              </a:ext>
            </a:extLst>
          </p:cNvPr>
          <p:cNvSpPr txBox="1"/>
          <p:nvPr/>
        </p:nvSpPr>
        <p:spPr>
          <a:xfrm>
            <a:off x="7804800" y="22475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017641-6A90-6640-BA39-A8D321E6AD6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1131525"/>
            <a:ext cx="0" cy="360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B0AEE-119E-DE46-8820-BD34D7EB4FDD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3397200" y="1860857"/>
            <a:ext cx="2698800" cy="3833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447894-D9C7-A249-BC50-97BAF49DFB0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096000" y="1860857"/>
            <a:ext cx="2698800" cy="3866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43F2E3-36A8-134C-8D74-257FAC7E899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6000" y="1860857"/>
            <a:ext cx="0" cy="3833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C7051FB-0745-CB48-8FA4-D8273A659350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8080723" y="2109973"/>
            <a:ext cx="207210" cy="1220944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hlinkClick r:id="rId2" action="ppaction://hlinksldjump"/>
            <a:extLst>
              <a:ext uri="{FF2B5EF4-FFF2-40B4-BE49-F238E27FC236}">
                <a16:creationId xmlns:a16="http://schemas.microsoft.com/office/drawing/2014/main" id="{C167CD91-2DDD-9E44-819E-C51B623CC4E7}"/>
              </a:ext>
            </a:extLst>
          </p:cNvPr>
          <p:cNvSpPr txBox="1"/>
          <p:nvPr/>
        </p:nvSpPr>
        <p:spPr>
          <a:xfrm>
            <a:off x="7804800" y="3008716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508562EB-02E3-B044-AC1E-960D51A43DBC}"/>
              </a:ext>
            </a:extLst>
          </p:cNvPr>
          <p:cNvSpPr txBox="1"/>
          <p:nvPr/>
        </p:nvSpPr>
        <p:spPr>
          <a:xfrm>
            <a:off x="7819088" y="3488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2D2062-9C25-4441-87CB-2638C6BD7420}"/>
              </a:ext>
            </a:extLst>
          </p:cNvPr>
          <p:cNvSpPr txBox="1"/>
          <p:nvPr/>
        </p:nvSpPr>
        <p:spPr>
          <a:xfrm>
            <a:off x="7804800" y="3968084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users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429301-96CB-994C-957E-48A832087BF4}"/>
              </a:ext>
            </a:extLst>
          </p:cNvPr>
          <p:cNvSpPr txBox="1"/>
          <p:nvPr/>
        </p:nvSpPr>
        <p:spPr>
          <a:xfrm>
            <a:off x="7804800" y="444776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news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BB8FA-4A28-A34A-AB9F-77FABF0A74F0}"/>
              </a:ext>
            </a:extLst>
          </p:cNvPr>
          <p:cNvSpPr txBox="1"/>
          <p:nvPr/>
        </p:nvSpPr>
        <p:spPr>
          <a:xfrm>
            <a:off x="7804800" y="4927452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music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BD173D-C748-A848-8D01-B72AD620FBF2}"/>
              </a:ext>
            </a:extLst>
          </p:cNvPr>
          <p:cNvSpPr txBox="1"/>
          <p:nvPr/>
        </p:nvSpPr>
        <p:spPr>
          <a:xfrm>
            <a:off x="7804800" y="5407136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settings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CC9334-38B0-4840-8E10-12458768DA40}"/>
              </a:ext>
            </a:extLst>
          </p:cNvPr>
          <p:cNvCxnSpPr>
            <a:cxnSpLocks/>
          </p:cNvCxnSpPr>
          <p:nvPr/>
        </p:nvCxnSpPr>
        <p:spPr>
          <a:xfrm flipV="1">
            <a:off x="7577627" y="2824050"/>
            <a:ext cx="0" cy="27677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10B2CA-2DC8-2949-80DE-46EBDEE4F0C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573856" y="3193382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B2CBE8-F458-504B-B72E-D45DE2A95797}"/>
              </a:ext>
            </a:extLst>
          </p:cNvPr>
          <p:cNvCxnSpPr>
            <a:cxnSpLocks/>
          </p:cNvCxnSpPr>
          <p:nvPr/>
        </p:nvCxnSpPr>
        <p:spPr>
          <a:xfrm>
            <a:off x="7573856" y="3673066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ED3222-2A7F-5743-905A-ECC1A8C3BC79}"/>
              </a:ext>
            </a:extLst>
          </p:cNvPr>
          <p:cNvCxnSpPr>
            <a:cxnSpLocks/>
          </p:cNvCxnSpPr>
          <p:nvPr/>
        </p:nvCxnSpPr>
        <p:spPr>
          <a:xfrm>
            <a:off x="7573856" y="4152750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5F2E9A-6B78-3248-BACC-85566F8483B1}"/>
              </a:ext>
            </a:extLst>
          </p:cNvPr>
          <p:cNvCxnSpPr>
            <a:cxnSpLocks/>
          </p:cNvCxnSpPr>
          <p:nvPr/>
        </p:nvCxnSpPr>
        <p:spPr>
          <a:xfrm>
            <a:off x="7573856" y="4632434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D24CEE-01C2-D349-8697-5B7E43AB7D84}"/>
              </a:ext>
            </a:extLst>
          </p:cNvPr>
          <p:cNvCxnSpPr>
            <a:cxnSpLocks/>
          </p:cNvCxnSpPr>
          <p:nvPr/>
        </p:nvCxnSpPr>
        <p:spPr>
          <a:xfrm>
            <a:off x="7573856" y="5112118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FD6F95-DA3D-7C49-BDA4-F9BE3AA995DF}"/>
              </a:ext>
            </a:extLst>
          </p:cNvPr>
          <p:cNvCxnSpPr>
            <a:cxnSpLocks/>
          </p:cNvCxnSpPr>
          <p:nvPr/>
        </p:nvCxnSpPr>
        <p:spPr>
          <a:xfrm>
            <a:off x="7573856" y="5591802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hlinkClick r:id="rId4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474DC-6D01-934F-A2B0-CF8C6F1A73D0}"/>
              </a:ext>
            </a:extLst>
          </p:cNvPr>
          <p:cNvSpPr txBox="1"/>
          <p:nvPr/>
        </p:nvSpPr>
        <p:spPr>
          <a:xfrm>
            <a:off x="24072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state.js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6AE14D9-8FE6-F14D-BE23-A6C28435C72C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4387200" y="951525"/>
            <a:ext cx="718800" cy="466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2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profile-info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B0AEE-119E-DE46-8820-BD34D7EB4FD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my-posts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087D01-2670-2C46-839B-A6164660C5C0}"/>
              </a:ext>
            </a:extLst>
          </p:cNvPr>
          <p:cNvCxnSpPr>
            <a:cxnSpLocks/>
            <a:stCxn id="37" idx="0"/>
            <a:endCxn id="5" idx="2"/>
          </p:cNvCxnSpPr>
          <p:nvPr/>
        </p:nvCxnSpPr>
        <p:spPr>
          <a:xfrm flipH="1" flipV="1">
            <a:off x="6096000" y="1140857"/>
            <a:ext cx="1348800" cy="3457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3C54C4E-0E11-374C-8967-2F65319041D1}"/>
              </a:ext>
            </a:extLst>
          </p:cNvPr>
          <p:cNvSpPr txBox="1"/>
          <p:nvPr/>
        </p:nvSpPr>
        <p:spPr>
          <a:xfrm>
            <a:off x="6454800" y="22016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post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124E4F-E00D-2F4E-9271-D43FAEFACA67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7444800" y="1855940"/>
            <a:ext cx="0" cy="3457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hlinkClick r:id="rId2" action="ppaction://hlinksldjump"/>
            <a:extLst>
              <a:ext uri="{FF2B5EF4-FFF2-40B4-BE49-F238E27FC236}">
                <a16:creationId xmlns:a16="http://schemas.microsoft.com/office/drawing/2014/main" id="{25F09C64-7D7E-C440-84F2-5FD2EED6AAF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9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contact.js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B0AEE-119E-DE46-8820-BD34D7EB4FD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message.js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087D01-2670-2C46-839B-A6164660C5C0}"/>
              </a:ext>
            </a:extLst>
          </p:cNvPr>
          <p:cNvCxnSpPr>
            <a:cxnSpLocks/>
            <a:stCxn id="37" idx="0"/>
            <a:endCxn id="5" idx="2"/>
          </p:cNvCxnSpPr>
          <p:nvPr/>
        </p:nvCxnSpPr>
        <p:spPr>
          <a:xfrm flipH="1" flipV="1">
            <a:off x="6096000" y="1140857"/>
            <a:ext cx="1348800" cy="3457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CDCB6FF-5E3A-F747-B077-4048E66C046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7892"/>
      </p:ext>
    </p:extLst>
  </p:cSld>
  <p:clrMapOvr>
    <a:masterClrMapping/>
  </p:clrMapOvr>
</p:sld>
</file>

<file path=ppt/theme/theme1.xml><?xml version="1.0" encoding="utf-8"?>
<a:theme xmlns:a="http://schemas.openxmlformats.org/drawingml/2006/main" name="l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63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lll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2021-04-23T06:47:36Z</dcterms:created>
  <dcterms:modified xsi:type="dcterms:W3CDTF">2021-04-26T10:33:35Z</dcterms:modified>
</cp:coreProperties>
</file>