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DC373FF-BD46-A447-AC49-644737E7F30D}">
          <p14:sldIdLst>
            <p14:sldId id="256"/>
          </p14:sldIdLst>
        </p14:section>
        <p14:section name="Content.js" id="{FE3224CD-4C6C-084E-9A2A-F33ADB1D6520}">
          <p14:sldIdLst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C8C8C8"/>
    <a:srgbClr val="60DBFB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>
        <p:scale>
          <a:sx n="111" d="100"/>
          <a:sy n="111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C20-C8FC-8F4D-9AC6-4F3F57B5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472C-30C1-7142-96B7-62EEDF4B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BA99-9D5E-8B43-8163-F4625177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5462-EBD3-F941-A158-CA699BE5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BEF6-38B0-2D4E-8F34-799ACF2E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0308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900-EE6C-8340-8C34-7EB9A806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11991-F807-7843-8319-FEEC916D6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EBE6-9189-914C-8CD2-54279C7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5C5-1176-9548-AF24-74AFC31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52F2-6182-CE4D-A2E6-D6B39B4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061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D44-953F-E24C-BF51-9F2B50B6B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02B0-A9ED-914F-8FCE-406D481C6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0432-BEF7-ED4E-B47D-B9B61E1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776C-2FE1-3743-95E4-828E26C8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5C23-08E0-8442-BF06-6B14268C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279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4DA0-8596-FF4C-989B-97798E1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6504-529E-C441-B93E-2A438A54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2D10-34EC-FA4F-80F1-C7704EC3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2FE8-8FDE-A642-9733-58700948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25-AF7D-1341-9C85-6D0DC7A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7438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2CE9-FB81-0E41-B6C1-19E33D7F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7B02-BE5F-464F-9EB3-438F094C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BADB-D5AC-FE44-B869-188E9923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0FA2-0828-FC41-92E7-81EC7DE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C219-802F-0F48-9680-EF707D0B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44093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130E-A95E-8C4B-868A-C0A17592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B5E6-1DD2-134D-B066-6B6A7E95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8066B-8078-A643-84B3-21F1DF0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D016-AE9D-9A43-92E3-86AE3C8E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693B-1E95-B84F-B8FE-F4478D24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C297-2A4A-5245-AF34-87AC152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5761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BC2A-4B7B-924D-98DC-C843ED6F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A11C-A583-EC4A-9954-AC56F16D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0E678-79B4-F644-B9A4-77011240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10829-E6DB-CE45-8DA2-687AF04C5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892B5-3EA4-FD4B-9727-C65C594AB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E4B60-E118-7B4E-8145-56B779D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2F60B-D5F6-E043-B8A2-144C8D9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C4C6-8F9A-6940-B956-1FF97B2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840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5777-D986-494F-9177-8B68A84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B807-335F-2440-B7AF-0DAB58C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B680-7A91-BB4A-B75F-FE4FFE3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4C0DE-B008-D146-8CA9-5AAAFB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2361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9E932-32E4-5E48-B394-11BEE0D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12171-2289-C24D-BC67-46E0725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8D535-37F1-4D4C-A3FE-8799B881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40947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A29-9D45-EA47-A9F0-2865886B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59F9-1606-3D46-9B9E-71F13678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6A78-BC35-444E-B29E-0EDD5405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CBBE-2FDC-674F-BFC8-C5FF47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27EC-7247-314D-A26B-E01D2B29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4BC4-FD7E-1B48-AAEA-1D10C07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692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2921-47DC-A44C-9D8D-DA67DA7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A90A2-49D4-BF49-8A17-98633E8C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CA9DE-BBBE-2C4A-B5F8-904CE9F6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86B3-882A-6A40-A7CF-722A6B6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9CE-8C23-0148-82C4-743ACA2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0B27C-E2F7-D543-B6F6-D230C1D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358149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4CF-3D2F-C647-A100-FBD267F3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886E-7FB5-9D48-A424-E20A7B75C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A69C-487A-054F-85E7-E88BD4E9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8C51-0612-DF41-B4BF-FA91198DF022}" type="datetimeFigureOut">
              <a:rPr lang="en-AM" smtClean="0"/>
              <a:t>23.04.21</a:t>
            </a:fld>
            <a:endParaRPr lang="en-A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3F81-23A2-3D43-A54C-A08BE3B33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9AB2-46AD-A04E-9F9F-E9A200E50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B837-6D6B-1C49-8E5D-092E60463D18}" type="slidenum">
              <a:rPr lang="en-AM" smtClean="0"/>
              <a:t>‹#›</a:t>
            </a:fld>
            <a:endParaRPr lang="en-AM"/>
          </a:p>
        </p:txBody>
      </p:sp>
    </p:spTree>
    <p:extLst>
      <p:ext uri="{BB962C8B-B14F-4D97-AF65-F5344CB8AC3E}">
        <p14:creationId xmlns:p14="http://schemas.microsoft.com/office/powerpoint/2010/main" val="9868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i</a:t>
            </a:r>
            <a:r>
              <a:rPr lang="en-AM" dirty="0">
                <a:solidFill>
                  <a:srgbClr val="212121"/>
                </a:solidFill>
              </a:rPr>
              <a:t>ndex.js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4F5E2-35E5-EA46-9205-76571181756C}"/>
              </a:ext>
            </a:extLst>
          </p:cNvPr>
          <p:cNvSpPr txBox="1"/>
          <p:nvPr/>
        </p:nvSpPr>
        <p:spPr>
          <a:xfrm>
            <a:off x="7804800" y="152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app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67" name="TextBox 66">
            <a:hlinkClick r:id="rId2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474DC-6D01-934F-A2B0-CF8C6F1A73D0}"/>
              </a:ext>
            </a:extLst>
          </p:cNvPr>
          <p:cNvSpPr txBox="1"/>
          <p:nvPr/>
        </p:nvSpPr>
        <p:spPr>
          <a:xfrm>
            <a:off x="2407199" y="152425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redux-store.js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E439E4-B14D-0C44-86C0-8180B3EBC5A1}"/>
              </a:ext>
            </a:extLst>
          </p:cNvPr>
          <p:cNvSpPr txBox="1"/>
          <p:nvPr/>
        </p:nvSpPr>
        <p:spPr>
          <a:xfrm>
            <a:off x="7804800" y="321367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h</a:t>
            </a:r>
            <a:r>
              <a:rPr lang="en-AM" dirty="0">
                <a:solidFill>
                  <a:srgbClr val="212121"/>
                </a:solidFill>
              </a:rPr>
              <a:t>eader.js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C59546-79CC-AA49-B480-835473FFCF8D}"/>
              </a:ext>
            </a:extLst>
          </p:cNvPr>
          <p:cNvSpPr txBox="1"/>
          <p:nvPr/>
        </p:nvSpPr>
        <p:spPr>
          <a:xfrm>
            <a:off x="7804800" y="2750209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</a:t>
            </a:r>
            <a:r>
              <a:rPr lang="en-AM" dirty="0">
                <a:solidFill>
                  <a:srgbClr val="212121"/>
                </a:solidFill>
              </a:rPr>
              <a:t>avbar.js</a:t>
            </a:r>
          </a:p>
        </p:txBody>
      </p:sp>
      <p:sp>
        <p:nvSpPr>
          <p:cNvPr id="75" name="TextBox 74">
            <a:hlinkClick r:id="rId3" action="ppaction://hlinksldjump"/>
            <a:extLst>
              <a:ext uri="{FF2B5EF4-FFF2-40B4-BE49-F238E27FC236}">
                <a16:creationId xmlns:a16="http://schemas.microsoft.com/office/drawing/2014/main" id="{CDE18B5C-5DA2-FC4A-92C0-F44207F762FE}"/>
              </a:ext>
            </a:extLst>
          </p:cNvPr>
          <p:cNvSpPr txBox="1"/>
          <p:nvPr/>
        </p:nvSpPr>
        <p:spPr>
          <a:xfrm>
            <a:off x="7804800" y="228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87A719-F51B-8049-9172-88A9832884C3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7573855" y="2461292"/>
            <a:ext cx="230945" cy="1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9E5F27A-DFFF-F14A-9253-2794D52FE9F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6096000" y="1140857"/>
            <a:ext cx="2698800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DEC4BB-56ED-1145-9D45-1841E0D72882}"/>
              </a:ext>
            </a:extLst>
          </p:cNvPr>
          <p:cNvCxnSpPr>
            <a:cxnSpLocks/>
            <a:stCxn id="68" idx="0"/>
            <a:endCxn id="5" idx="2"/>
          </p:cNvCxnSpPr>
          <p:nvPr/>
        </p:nvCxnSpPr>
        <p:spPr>
          <a:xfrm flipV="1">
            <a:off x="3397199" y="1140857"/>
            <a:ext cx="2698801" cy="38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F7CF0360-6073-F540-B102-C4A36053DF7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573855" y="1893583"/>
            <a:ext cx="1220945" cy="208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4844FA-8D1E-0F47-89CF-A7D22C6CAC8C}"/>
              </a:ext>
            </a:extLst>
          </p:cNvPr>
          <p:cNvCxnSpPr>
            <a:cxnSpLocks/>
          </p:cNvCxnSpPr>
          <p:nvPr/>
        </p:nvCxnSpPr>
        <p:spPr>
          <a:xfrm flipV="1">
            <a:off x="7573855" y="2102084"/>
            <a:ext cx="0" cy="12962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EE07EB-9A1C-564A-A8A0-E670B8D00E96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573855" y="2927209"/>
            <a:ext cx="230945" cy="7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D7BA241-2DDF-DE45-88AB-B7A3D7AA318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573855" y="3398336"/>
            <a:ext cx="230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384F9E3-AF24-DA4A-ACAA-23B4B171897D}"/>
              </a:ext>
            </a:extLst>
          </p:cNvPr>
          <p:cNvSpPr txBox="1"/>
          <p:nvPr/>
        </p:nvSpPr>
        <p:spPr>
          <a:xfrm>
            <a:off x="2407198" y="2783189"/>
            <a:ext cx="1980000" cy="338554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messages-reducer</a:t>
            </a:r>
            <a:r>
              <a:rPr lang="en-AM" sz="1600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371E72-46EA-8E44-AE44-AFFC3D08CC60}"/>
              </a:ext>
            </a:extLst>
          </p:cNvPr>
          <p:cNvSpPr txBox="1"/>
          <p:nvPr/>
        </p:nvSpPr>
        <p:spPr>
          <a:xfrm>
            <a:off x="2407198" y="228674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profile-reducer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B076340-7B4E-7E45-9AFB-26754B84C828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2176253" y="2461292"/>
            <a:ext cx="230945" cy="1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C0E53658-98A0-C44B-9F09-C57CC6D463C4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2176253" y="1893583"/>
            <a:ext cx="1220946" cy="208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53F568-2D17-554E-8FBB-DABCFAEA176F}"/>
              </a:ext>
            </a:extLst>
          </p:cNvPr>
          <p:cNvCxnSpPr>
            <a:cxnSpLocks/>
          </p:cNvCxnSpPr>
          <p:nvPr/>
        </p:nvCxnSpPr>
        <p:spPr>
          <a:xfrm flipV="1">
            <a:off x="2176253" y="2102084"/>
            <a:ext cx="0" cy="13005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1AB2B9F-1C2C-6B43-B17B-B1FC7EFD8C8F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2176253" y="2952466"/>
            <a:ext cx="230945" cy="7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50187E2-700F-7D42-B975-B68FAAF092CD}"/>
              </a:ext>
            </a:extLst>
          </p:cNvPr>
          <p:cNvSpPr txBox="1"/>
          <p:nvPr/>
        </p:nvSpPr>
        <p:spPr>
          <a:xfrm>
            <a:off x="2407198" y="3229059"/>
            <a:ext cx="1980000" cy="338554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users-reducer</a:t>
            </a:r>
            <a:r>
              <a:rPr lang="en-AM" sz="1600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86650EB-D506-1B4F-AE08-0AFD3A3AD439}"/>
              </a:ext>
            </a:extLst>
          </p:cNvPr>
          <p:cNvCxnSpPr>
            <a:cxnSpLocks/>
          </p:cNvCxnSpPr>
          <p:nvPr/>
        </p:nvCxnSpPr>
        <p:spPr>
          <a:xfrm flipV="1">
            <a:off x="2176253" y="3394947"/>
            <a:ext cx="230945" cy="7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2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content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27" name="TextBox 26">
            <a:hlinkClick r:id="rId2" action="ppaction://hlinksldjump"/>
            <a:extLst>
              <a:ext uri="{FF2B5EF4-FFF2-40B4-BE49-F238E27FC236}">
                <a16:creationId xmlns:a16="http://schemas.microsoft.com/office/drawing/2014/main" id="{C167CD91-2DDD-9E44-819E-C51B623CC4E7}"/>
              </a:ext>
            </a:extLst>
          </p:cNvPr>
          <p:cNvSpPr txBox="1"/>
          <p:nvPr/>
        </p:nvSpPr>
        <p:spPr>
          <a:xfrm>
            <a:off x="5105999" y="149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29" name="TextBox 28">
            <a:hlinkClick r:id="rId3" action="ppaction://hlinksldjump"/>
            <a:extLst>
              <a:ext uri="{FF2B5EF4-FFF2-40B4-BE49-F238E27FC236}">
                <a16:creationId xmlns:a16="http://schemas.microsoft.com/office/drawing/2014/main" id="{508562EB-02E3-B044-AC1E-960D51A43DBC}"/>
              </a:ext>
            </a:extLst>
          </p:cNvPr>
          <p:cNvSpPr txBox="1"/>
          <p:nvPr/>
        </p:nvSpPr>
        <p:spPr>
          <a:xfrm>
            <a:off x="5120287" y="1971209"/>
            <a:ext cx="1980000" cy="369332"/>
          </a:xfrm>
          <a:prstGeom prst="rect">
            <a:avLst/>
          </a:prstGeom>
          <a:noFill/>
          <a:ln cap="sq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2D2062-9C25-4441-87CB-2638C6BD7420}"/>
              </a:ext>
            </a:extLst>
          </p:cNvPr>
          <p:cNvSpPr txBox="1"/>
          <p:nvPr/>
        </p:nvSpPr>
        <p:spPr>
          <a:xfrm>
            <a:off x="5105999" y="2450893"/>
            <a:ext cx="1980000" cy="369332"/>
          </a:xfrm>
          <a:prstGeom prst="rect">
            <a:avLst/>
          </a:prstGeom>
          <a:noFill/>
          <a:ln cap="sq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users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29301-96CB-994C-957E-48A832087BF4}"/>
              </a:ext>
            </a:extLst>
          </p:cNvPr>
          <p:cNvSpPr txBox="1"/>
          <p:nvPr/>
        </p:nvSpPr>
        <p:spPr>
          <a:xfrm>
            <a:off x="5105999" y="2930577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news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BB8FA-4A28-A34A-AB9F-77FABF0A74F0}"/>
              </a:ext>
            </a:extLst>
          </p:cNvPr>
          <p:cNvSpPr txBox="1"/>
          <p:nvPr/>
        </p:nvSpPr>
        <p:spPr>
          <a:xfrm>
            <a:off x="5105999" y="341026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music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BD173D-C748-A848-8D01-B72AD620FBF2}"/>
              </a:ext>
            </a:extLst>
          </p:cNvPr>
          <p:cNvSpPr txBox="1"/>
          <p:nvPr/>
        </p:nvSpPr>
        <p:spPr>
          <a:xfrm>
            <a:off x="5105999" y="388994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settings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C9334-38B0-4840-8E10-12458768DA40}"/>
              </a:ext>
            </a:extLst>
          </p:cNvPr>
          <p:cNvCxnSpPr>
            <a:cxnSpLocks/>
          </p:cNvCxnSpPr>
          <p:nvPr/>
        </p:nvCxnSpPr>
        <p:spPr>
          <a:xfrm flipV="1">
            <a:off x="4878826" y="1306859"/>
            <a:ext cx="0" cy="27677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10B2CA-2DC8-2949-80DE-46EBDEE4F0C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875055" y="167619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FB2CBE8-F458-504B-B72E-D45DE2A95797}"/>
              </a:ext>
            </a:extLst>
          </p:cNvPr>
          <p:cNvCxnSpPr>
            <a:cxnSpLocks/>
          </p:cNvCxnSpPr>
          <p:nvPr/>
        </p:nvCxnSpPr>
        <p:spPr>
          <a:xfrm>
            <a:off x="4875055" y="2155875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ED3222-2A7F-5743-905A-ECC1A8C3BC79}"/>
              </a:ext>
            </a:extLst>
          </p:cNvPr>
          <p:cNvCxnSpPr>
            <a:cxnSpLocks/>
          </p:cNvCxnSpPr>
          <p:nvPr/>
        </p:nvCxnSpPr>
        <p:spPr>
          <a:xfrm>
            <a:off x="4875055" y="2635559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5F2E9A-6B78-3248-BACC-85566F8483B1}"/>
              </a:ext>
            </a:extLst>
          </p:cNvPr>
          <p:cNvCxnSpPr>
            <a:cxnSpLocks/>
          </p:cNvCxnSpPr>
          <p:nvPr/>
        </p:nvCxnSpPr>
        <p:spPr>
          <a:xfrm>
            <a:off x="4875055" y="3115243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D24CEE-01C2-D349-8697-5B7E43AB7D84}"/>
              </a:ext>
            </a:extLst>
          </p:cNvPr>
          <p:cNvCxnSpPr>
            <a:cxnSpLocks/>
          </p:cNvCxnSpPr>
          <p:nvPr/>
        </p:nvCxnSpPr>
        <p:spPr>
          <a:xfrm>
            <a:off x="4875055" y="3594927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FD6F95-DA3D-7C49-BDA4-F9BE3AA995DF}"/>
              </a:ext>
            </a:extLst>
          </p:cNvPr>
          <p:cNvCxnSpPr>
            <a:cxnSpLocks/>
          </p:cNvCxnSpPr>
          <p:nvPr/>
        </p:nvCxnSpPr>
        <p:spPr>
          <a:xfrm>
            <a:off x="4875055" y="4074611"/>
            <a:ext cx="23094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hlinkClick r:id="rId4" action="ppaction://hlinksldjump"/>
            <a:extLst>
              <a:ext uri="{FF2B5EF4-FFF2-40B4-BE49-F238E27FC236}">
                <a16:creationId xmlns:a16="http://schemas.microsoft.com/office/drawing/2014/main" id="{F12FFD72-DA71-8245-8165-CDB63F5B1DFC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A194923-8323-9F43-A02D-C3BD95126B27}"/>
              </a:ext>
            </a:extLst>
          </p:cNvPr>
          <p:cNvCxnSpPr>
            <a:endCxn id="5" idx="2"/>
          </p:cNvCxnSpPr>
          <p:nvPr/>
        </p:nvCxnSpPr>
        <p:spPr>
          <a:xfrm flipV="1">
            <a:off x="4875055" y="1140857"/>
            <a:ext cx="1220945" cy="1660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proflie.js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profile-info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my-posts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C54C4E-0E11-374C-8967-2F65319041D1}"/>
              </a:ext>
            </a:extLst>
          </p:cNvPr>
          <p:cNvSpPr txBox="1"/>
          <p:nvPr/>
        </p:nvSpPr>
        <p:spPr>
          <a:xfrm>
            <a:off x="6454800" y="2201691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2121"/>
                </a:solidFill>
              </a:rPr>
              <a:t>post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25F09C64-7D7E-C440-84F2-5FD2EED6AAF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46B141-AA1B-E64F-A3A0-F57934190E86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7444800" y="1855940"/>
            <a:ext cx="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4FA3FD-8E1B-D441-828D-C40C17817B1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367B5B-5E7F-E347-BE14-C384F294AB3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096000" y="1140858"/>
            <a:ext cx="1348800" cy="34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FF7F86-280E-FA45-87ED-B40A028F4644}"/>
              </a:ext>
            </a:extLst>
          </p:cNvPr>
          <p:cNvSpPr txBox="1"/>
          <p:nvPr/>
        </p:nvSpPr>
        <p:spPr>
          <a:xfrm>
            <a:off x="5106000" y="771525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r>
              <a:rPr lang="en-AM" dirty="0">
                <a:solidFill>
                  <a:srgbClr val="212121"/>
                </a:solidFill>
              </a:rPr>
              <a:t>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1DAD-B77E-7643-9325-8587FAC8E231}"/>
              </a:ext>
            </a:extLst>
          </p:cNvPr>
          <p:cNvSpPr txBox="1"/>
          <p:nvPr/>
        </p:nvSpPr>
        <p:spPr>
          <a:xfrm>
            <a:off x="3754800" y="1490400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contact.js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386A37-6C31-FC4A-965E-2AD4923D360B}"/>
              </a:ext>
            </a:extLst>
          </p:cNvPr>
          <p:cNvSpPr txBox="1"/>
          <p:nvPr/>
        </p:nvSpPr>
        <p:spPr>
          <a:xfrm>
            <a:off x="6454800" y="1486608"/>
            <a:ext cx="1980000" cy="369332"/>
          </a:xfrm>
          <a:prstGeom prst="rect">
            <a:avLst/>
          </a:prstGeom>
          <a:noFill/>
          <a:ln cap="sq"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M" dirty="0">
                <a:solidFill>
                  <a:srgbClr val="212121"/>
                </a:solidFill>
              </a:rPr>
              <a:t>message.js</a:t>
            </a: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CDCB6FF-5E3A-F747-B077-4048E66C0466}"/>
              </a:ext>
            </a:extLst>
          </p:cNvPr>
          <p:cNvSpPr txBox="1"/>
          <p:nvPr/>
        </p:nvSpPr>
        <p:spPr>
          <a:xfrm>
            <a:off x="63795" y="63795"/>
            <a:ext cx="899331" cy="338554"/>
          </a:xfrm>
          <a:prstGeom prst="rect">
            <a:avLst/>
          </a:prstGeom>
          <a:noFill/>
          <a:ln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B9BD5"/>
                </a:solidFill>
              </a:rPr>
              <a:t>Home</a:t>
            </a:r>
            <a:endParaRPr lang="en-AM" sz="1600" dirty="0">
              <a:solidFill>
                <a:srgbClr val="5B9BD5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D9E72-8723-5D49-BC47-F5F37C4E0DF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744800" y="1140857"/>
            <a:ext cx="1351200" cy="349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65E21-0563-7C49-B249-DFD45A3C2D08}"/>
              </a:ext>
            </a:extLst>
          </p:cNvPr>
          <p:cNvCxnSpPr>
            <a:cxnSpLocks/>
            <a:stCxn id="37" idx="0"/>
            <a:endCxn id="5" idx="2"/>
          </p:cNvCxnSpPr>
          <p:nvPr/>
        </p:nvCxnSpPr>
        <p:spPr>
          <a:xfrm flipH="1" flipV="1">
            <a:off x="6096000" y="1140857"/>
            <a:ext cx="1348800" cy="34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7892"/>
      </p:ext>
    </p:extLst>
  </p:cSld>
  <p:clrMapOvr>
    <a:masterClrMapping/>
  </p:clrMapOvr>
</p:sld>
</file>

<file path=ppt/theme/theme1.xml><?xml version="1.0" encoding="utf-8"?>
<a:theme xmlns:a="http://schemas.openxmlformats.org/drawingml/2006/main" name="ll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45043</TotalTime>
  <Words>76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lll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2021-04-23T06:47:36Z</dcterms:created>
  <dcterms:modified xsi:type="dcterms:W3CDTF">2021-05-24T13:30:50Z</dcterms:modified>
</cp:coreProperties>
</file>