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95" d="100"/>
          <a:sy n="95" d="100"/>
        </p:scale>
        <p:origin x="1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5106000" y="152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67" name="TextBox 66">
            <a:hlinkClick r:id="rId2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474DC-6D01-934F-A2B0-CF8C6F1A73D0}"/>
              </a:ext>
            </a:extLst>
          </p:cNvPr>
          <p:cNvSpPr txBox="1"/>
          <p:nvPr/>
        </p:nvSpPr>
        <p:spPr>
          <a:xfrm>
            <a:off x="24072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store.js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439E4-B14D-0C44-86C0-8180B3EBC5A1}"/>
              </a:ext>
            </a:extLst>
          </p:cNvPr>
          <p:cNvSpPr txBox="1"/>
          <p:nvPr/>
        </p:nvSpPr>
        <p:spPr>
          <a:xfrm>
            <a:off x="2407200" y="22834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59546-79CC-AA49-B480-835473FFCF8D}"/>
              </a:ext>
            </a:extLst>
          </p:cNvPr>
          <p:cNvSpPr txBox="1"/>
          <p:nvPr/>
        </p:nvSpPr>
        <p:spPr>
          <a:xfrm>
            <a:off x="5106000" y="22834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75" name="TextBox 74">
            <a:hlinkClick r:id="rId3" action="ppaction://hlinksldjump"/>
            <a:extLst>
              <a:ext uri="{FF2B5EF4-FFF2-40B4-BE49-F238E27FC236}">
                <a16:creationId xmlns:a16="http://schemas.microsoft.com/office/drawing/2014/main" id="{CDE18B5C-5DA2-FC4A-92C0-F44207F762FE}"/>
              </a:ext>
            </a:extLst>
          </p:cNvPr>
          <p:cNvSpPr txBox="1"/>
          <p:nvPr/>
        </p:nvSpPr>
        <p:spPr>
          <a:xfrm>
            <a:off x="7804800" y="228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A19780-E83E-824A-9E54-E87FDC204A17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V="1">
            <a:off x="3397200" y="1893583"/>
            <a:ext cx="2698800" cy="38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79FD3B-8FD1-3C47-A5E7-6308D9CA3474}"/>
              </a:ext>
            </a:extLst>
          </p:cNvPr>
          <p:cNvCxnSpPr>
            <a:cxnSpLocks/>
            <a:stCxn id="75" idx="0"/>
            <a:endCxn id="10" idx="2"/>
          </p:cNvCxnSpPr>
          <p:nvPr/>
        </p:nvCxnSpPr>
        <p:spPr>
          <a:xfrm flipH="1" flipV="1">
            <a:off x="6096000" y="1893583"/>
            <a:ext cx="2698800" cy="39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87A719-F51B-8049-9172-88A9832884C3}"/>
              </a:ext>
            </a:extLst>
          </p:cNvPr>
          <p:cNvCxnSpPr>
            <a:cxnSpLocks/>
            <a:stCxn id="74" idx="0"/>
            <a:endCxn id="10" idx="2"/>
          </p:cNvCxnSpPr>
          <p:nvPr/>
        </p:nvCxnSpPr>
        <p:spPr>
          <a:xfrm flipV="1">
            <a:off x="6096000" y="1893583"/>
            <a:ext cx="0" cy="38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E5F27A-DFFF-F14A-9253-2794D52FE9F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1140857"/>
            <a:ext cx="0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DEC4BB-56ED-1145-9D45-1841E0D72882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4387200" y="956191"/>
            <a:ext cx="71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5105999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5120287" y="1971209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5105999" y="2450893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5105999" y="2930577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5105999" y="341026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5105999" y="388994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4878826" y="1306859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75055" y="167619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4875055" y="2155875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4875055" y="2635559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4875055" y="3115243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4875055" y="3594927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4875055" y="407461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194923-8323-9F43-A02D-C3BD95126B27}"/>
              </a:ext>
            </a:extLst>
          </p:cNvPr>
          <p:cNvCxnSpPr>
            <a:endCxn id="5" idx="2"/>
          </p:cNvCxnSpPr>
          <p:nvPr/>
        </p:nvCxnSpPr>
        <p:spPr>
          <a:xfrm flipV="1">
            <a:off x="4875055" y="1140857"/>
            <a:ext cx="1220945" cy="166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46B141-AA1B-E64F-A3A0-F57934190E86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4FA3FD-8E1B-D441-828D-C40C17817B1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367B5B-5E7F-E347-BE14-C384F294AB3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096000" y="1140858"/>
            <a:ext cx="1348800" cy="3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D9E72-8723-5D49-BC47-F5F37C4E0DF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65E21-0563-7C49-B249-DFD45A3C2D08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32305</TotalTime>
  <Words>67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2021-04-23T06:47:36Z</dcterms:created>
  <dcterms:modified xsi:type="dcterms:W3CDTF">2021-05-15T17:13:02Z</dcterms:modified>
</cp:coreProperties>
</file>