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40D8-2C19-40B4-802B-A150E5F65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49297-3CCB-4F0E-AAB2-B9356029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1C7-9AC9-404F-9785-260433BD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5867-61E3-4542-BD91-152F4923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B487-AF94-42B3-A958-F4E2CBFC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6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E1A-843D-4FB0-AD65-AC015333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FD915-CF1D-4295-A2E5-916C43D66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C40A-27F1-48F0-8645-6BEA01C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E9C3-9964-44D4-90ED-95D8A232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4A5A-F372-48D6-8214-59345B19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B5769-C11A-4BCF-B024-FC74DA0E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4FC8D-E3F3-4144-8278-7021AFB06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3EA3-63DD-4AA3-9D89-EFDFA041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8502-8473-423B-A406-9CB46E7E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1404-D10C-4084-B52E-DD465233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02E7-A05F-4681-B145-4331911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9FCF-0FA9-4841-B70D-F05B11DC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1DB-97BA-4B9B-8696-7F78177F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A9B8-4F6C-4B02-96B6-B9A7F6F6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DA9D-0F22-441E-B8C7-F140A5D1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0164-1B0D-4F45-BA91-CB68073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5E2B-4AD3-4110-911A-9D77C9B66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EDFE-F3F0-4545-929D-5FFA2612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F038-0DE3-4F21-A14B-89CEAE02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7E15-DB83-44A8-B449-7517A6F1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9244-ADC6-419D-9B64-620BB504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4E85-498A-484A-AE02-BD4A4EAEE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B62B4-6667-4F0C-B3CB-2BD7DEFC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E560C-EBA2-42BA-8E8E-F8512322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2F5A-0832-48E4-9E5E-F42579AA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0DC3-9BCA-4DCE-9013-7C45DA07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1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46-254D-4B65-9209-6B773289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0C52-5DB1-48C7-A66F-70EA012D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B70-C00E-446B-A9A6-0CDBDB44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B2C0D-98BC-40C4-9BD7-98C246B7F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9509F-3070-4AEB-BBD5-D5724F8D3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E1D19-ADF7-49C9-9AA7-AEABBCCD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1D570-AB4F-447B-876B-8F77260D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80B13-AF49-4AE7-A578-D322240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FC19-A048-441B-B406-AF1C4A39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02CE5-582D-4A34-8BA3-77DA75AC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65C1F-7B96-4902-A236-74BCFEB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9B476-5ACD-48E8-9B97-9CF9CA9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9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1744-0B3F-46C6-8B24-D68475F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7257-926D-423B-8EA1-8C261E7A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C2E60-20E2-4194-83CD-E2E58F6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B2CC-C6B1-4961-8DDA-E974B7A2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97E7-08B5-458A-AE96-4CFD0C4A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82F37-0F5D-4686-A2CA-BDCA901B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35238-B72B-4373-A9A0-EFB1D3DF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B81F-4FD9-42AF-8FC8-1CD2A6FD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0251E-6A3E-4E7A-8D20-6482DA35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5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17A6-E91F-45B5-AC60-267852C9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2A93C-E876-4546-B96C-639A6189E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F95D-C50C-4203-9A4E-4F8A8230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6C86-F614-4899-8A36-9F72FC7A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7DCC-785A-4033-BFCB-C203D178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9D2A-F2DC-4F34-B8C6-88ECB9C3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4443A-9AA6-4E3B-B683-494954B0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6F900-2481-4F42-895D-8A5EDAA7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DAB4-072C-44CF-896B-FF24A690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9FB5-0789-4DD9-B5CF-E9ED44D13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519F-C348-440F-91F0-B4435C9F5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34C37-1B32-4B3F-8064-94DB4639B2FD}"/>
              </a:ext>
            </a:extLst>
          </p:cNvPr>
          <p:cNvSpPr/>
          <p:nvPr/>
        </p:nvSpPr>
        <p:spPr>
          <a:xfrm>
            <a:off x="7443132" y="2389464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48FED-219E-46B4-B568-660BBDD25389}"/>
              </a:ext>
            </a:extLst>
          </p:cNvPr>
          <p:cNvSpPr/>
          <p:nvPr/>
        </p:nvSpPr>
        <p:spPr>
          <a:xfrm>
            <a:off x="7443131" y="2964809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D97B1-30BD-417E-8D63-7CC1BD6E12C7}"/>
              </a:ext>
            </a:extLst>
          </p:cNvPr>
          <p:cNvSpPr/>
          <p:nvPr/>
        </p:nvSpPr>
        <p:spPr>
          <a:xfrm>
            <a:off x="7232009" y="2223082"/>
            <a:ext cx="1494640" cy="143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B2CFF-6201-4E6B-8947-6029A2878612}"/>
              </a:ext>
            </a:extLst>
          </p:cNvPr>
          <p:cNvSpPr/>
          <p:nvPr/>
        </p:nvSpPr>
        <p:spPr>
          <a:xfrm>
            <a:off x="2298582" y="1788252"/>
            <a:ext cx="6669250" cy="3563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8EBF-F5E9-4B08-9CFD-900DBCB3380F}"/>
              </a:ext>
            </a:extLst>
          </p:cNvPr>
          <p:cNvSpPr txBox="1"/>
          <p:nvPr/>
        </p:nvSpPr>
        <p:spPr>
          <a:xfrm>
            <a:off x="7443131" y="2008356"/>
            <a:ext cx="1132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B560C-77AF-499E-A321-30BB968CA58E}"/>
              </a:ext>
            </a:extLst>
          </p:cNvPr>
          <p:cNvSpPr txBox="1"/>
          <p:nvPr/>
        </p:nvSpPr>
        <p:spPr>
          <a:xfrm>
            <a:off x="5160626" y="1585302"/>
            <a:ext cx="127373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328A1-EAE3-41C1-9A7D-36F15C7BA92B}"/>
              </a:ext>
            </a:extLst>
          </p:cNvPr>
          <p:cNvSpPr/>
          <p:nvPr/>
        </p:nvSpPr>
        <p:spPr>
          <a:xfrm>
            <a:off x="2718033" y="2365696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6D65-F853-4010-8D4F-B200870BBC76}"/>
              </a:ext>
            </a:extLst>
          </p:cNvPr>
          <p:cNvSpPr txBox="1"/>
          <p:nvPr/>
        </p:nvSpPr>
        <p:spPr>
          <a:xfrm>
            <a:off x="2945234" y="2664203"/>
            <a:ext cx="1273730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Search 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ED0A3-9088-4878-AB7F-4780B70A2D49}"/>
              </a:ext>
            </a:extLst>
          </p:cNvPr>
          <p:cNvSpPr/>
          <p:nvPr/>
        </p:nvSpPr>
        <p:spPr>
          <a:xfrm>
            <a:off x="2718033" y="3918094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1148A-1404-4062-9632-91F585FA6A87}"/>
              </a:ext>
            </a:extLst>
          </p:cNvPr>
          <p:cNvSpPr txBox="1"/>
          <p:nvPr/>
        </p:nvSpPr>
        <p:spPr>
          <a:xfrm>
            <a:off x="3010118" y="3945741"/>
            <a:ext cx="1142389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Book (info) Availability/Borrow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C88D6-6DEC-4BF8-9D4A-6FFA34AA24D1}"/>
              </a:ext>
            </a:extLst>
          </p:cNvPr>
          <p:cNvSpPr/>
          <p:nvPr/>
        </p:nvSpPr>
        <p:spPr>
          <a:xfrm>
            <a:off x="4799901" y="2365696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E75C-94F6-4539-BB38-AA0B7D982C9D}"/>
              </a:ext>
            </a:extLst>
          </p:cNvPr>
          <p:cNvSpPr txBox="1"/>
          <p:nvPr/>
        </p:nvSpPr>
        <p:spPr>
          <a:xfrm>
            <a:off x="5027102" y="2583809"/>
            <a:ext cx="127373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Returns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A47DE-4EF2-4EB8-89D9-C1240D6EF08D}"/>
              </a:ext>
            </a:extLst>
          </p:cNvPr>
          <p:cNvSpPr/>
          <p:nvPr/>
        </p:nvSpPr>
        <p:spPr>
          <a:xfrm>
            <a:off x="4799901" y="3927462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BC980-674C-48A9-A912-002DDF640CA8}"/>
              </a:ext>
            </a:extLst>
          </p:cNvPr>
          <p:cNvSpPr txBox="1"/>
          <p:nvPr/>
        </p:nvSpPr>
        <p:spPr>
          <a:xfrm>
            <a:off x="4865617" y="3945741"/>
            <a:ext cx="1568739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Book Management (Donate or Delete)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10170F-F7A4-4A7B-B4DB-2F01869AB98F}"/>
              </a:ext>
            </a:extLst>
          </p:cNvPr>
          <p:cNvSpPr/>
          <p:nvPr/>
        </p:nvSpPr>
        <p:spPr>
          <a:xfrm>
            <a:off x="2450981" y="2223082"/>
            <a:ext cx="4352491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4716-E76D-4857-9D88-56A7382F860C}"/>
              </a:ext>
            </a:extLst>
          </p:cNvPr>
          <p:cNvSpPr txBox="1"/>
          <p:nvPr/>
        </p:nvSpPr>
        <p:spPr>
          <a:xfrm>
            <a:off x="3755470" y="2011787"/>
            <a:ext cx="1743511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 Interaction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88D009-5422-4AB0-8BAA-EBEFC3F2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32" y="337155"/>
            <a:ext cx="10515600" cy="1325563"/>
          </a:xfrm>
        </p:spPr>
        <p:txBody>
          <a:bodyPr/>
          <a:lstStyle/>
          <a:p>
            <a:r>
              <a:rPr lang="en-GB" dirty="0"/>
              <a:t>High level plan: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2E533-97CB-4797-B166-CF1D409B85C9}"/>
              </a:ext>
            </a:extLst>
          </p:cNvPr>
          <p:cNvSpPr txBox="1"/>
          <p:nvPr/>
        </p:nvSpPr>
        <p:spPr>
          <a:xfrm>
            <a:off x="4865617" y="70579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42858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8DBA-ACC9-4B98-9CC1-40FD0BFD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C035A-7968-4663-9F52-1586A72B1058}"/>
              </a:ext>
            </a:extLst>
          </p:cNvPr>
          <p:cNvSpPr/>
          <p:nvPr/>
        </p:nvSpPr>
        <p:spPr>
          <a:xfrm>
            <a:off x="7443132" y="2389464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558AC-94BC-4AC0-9682-56036631E6A1}"/>
              </a:ext>
            </a:extLst>
          </p:cNvPr>
          <p:cNvSpPr/>
          <p:nvPr/>
        </p:nvSpPr>
        <p:spPr>
          <a:xfrm>
            <a:off x="7443131" y="2964809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DC659-96D5-4CF9-A76C-D8AC61A4A8F9}"/>
              </a:ext>
            </a:extLst>
          </p:cNvPr>
          <p:cNvSpPr/>
          <p:nvPr/>
        </p:nvSpPr>
        <p:spPr>
          <a:xfrm>
            <a:off x="7232009" y="2223082"/>
            <a:ext cx="1494640" cy="143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B7FAA-191F-45B3-BC66-9A6613CBEDFC}"/>
              </a:ext>
            </a:extLst>
          </p:cNvPr>
          <p:cNvSpPr/>
          <p:nvPr/>
        </p:nvSpPr>
        <p:spPr>
          <a:xfrm>
            <a:off x="838200" y="1788251"/>
            <a:ext cx="10595994" cy="4704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A492-3959-4501-A585-8490327E8A9F}"/>
              </a:ext>
            </a:extLst>
          </p:cNvPr>
          <p:cNvSpPr txBox="1"/>
          <p:nvPr/>
        </p:nvSpPr>
        <p:spPr>
          <a:xfrm>
            <a:off x="7443131" y="2008356"/>
            <a:ext cx="1132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3303D-F71B-4077-9C0A-1933E9F089E7}"/>
              </a:ext>
            </a:extLst>
          </p:cNvPr>
          <p:cNvSpPr txBox="1"/>
          <p:nvPr/>
        </p:nvSpPr>
        <p:spPr>
          <a:xfrm>
            <a:off x="5160626" y="1585302"/>
            <a:ext cx="127373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397A9-8ED6-42DA-900E-70E20500DC9C}"/>
              </a:ext>
            </a:extLst>
          </p:cNvPr>
          <p:cNvSpPr/>
          <p:nvPr/>
        </p:nvSpPr>
        <p:spPr>
          <a:xfrm>
            <a:off x="1350628" y="2389464"/>
            <a:ext cx="1728132" cy="110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Returns a list of books or one book based on the </a:t>
            </a:r>
            <a:r>
              <a:rPr lang="en-GB" sz="1100" b="1" dirty="0"/>
              <a:t>TITLE:</a:t>
            </a:r>
          </a:p>
          <a:p>
            <a:pPr marL="171450" indent="-171450">
              <a:buFontTx/>
              <a:buChar char="-"/>
            </a:pPr>
            <a:endParaRPr lang="en-GB" sz="1100" dirty="0"/>
          </a:p>
          <a:p>
            <a:pPr marL="171450" indent="-171450">
              <a:buFontTx/>
              <a:buChar char="-"/>
            </a:pPr>
            <a:r>
              <a:rPr lang="en-GB" sz="1100" dirty="0"/>
              <a:t>Book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22CB5-9CCD-489C-A1DE-221E5F128938}"/>
              </a:ext>
            </a:extLst>
          </p:cNvPr>
          <p:cNvSpPr txBox="1"/>
          <p:nvPr/>
        </p:nvSpPr>
        <p:spPr>
          <a:xfrm>
            <a:off x="1710306" y="2250964"/>
            <a:ext cx="987804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Search 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E42F9-EA2D-4742-A088-669AC48D2047}"/>
              </a:ext>
            </a:extLst>
          </p:cNvPr>
          <p:cNvSpPr/>
          <p:nvPr/>
        </p:nvSpPr>
        <p:spPr>
          <a:xfrm>
            <a:off x="1350628" y="4972001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1100" dirty="0"/>
              <a:t>Book Title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Book Author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Copies Available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0DB04-0858-4701-AC6C-E935F7347782}"/>
              </a:ext>
            </a:extLst>
          </p:cNvPr>
          <p:cNvSpPr txBox="1"/>
          <p:nvPr/>
        </p:nvSpPr>
        <p:spPr>
          <a:xfrm>
            <a:off x="1577829" y="4808228"/>
            <a:ext cx="1273730" cy="4308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Book Details/ Availability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77D3E-3543-48BE-B828-28C68F4CF45D}"/>
              </a:ext>
            </a:extLst>
          </p:cNvPr>
          <p:cNvSpPr/>
          <p:nvPr/>
        </p:nvSpPr>
        <p:spPr>
          <a:xfrm>
            <a:off x="3432496" y="2194811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79FA8-2185-4C3E-8C91-097CBD29EE56}"/>
              </a:ext>
            </a:extLst>
          </p:cNvPr>
          <p:cNvSpPr txBox="1"/>
          <p:nvPr/>
        </p:nvSpPr>
        <p:spPr>
          <a:xfrm>
            <a:off x="3659697" y="2412924"/>
            <a:ext cx="127373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Returns 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207DE-2C21-4B29-9BBC-1DFFFB32AF8A}"/>
              </a:ext>
            </a:extLst>
          </p:cNvPr>
          <p:cNvSpPr/>
          <p:nvPr/>
        </p:nvSpPr>
        <p:spPr>
          <a:xfrm>
            <a:off x="3419913" y="3352690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A213D-F66A-4CA9-9721-A2F6D074D70B}"/>
              </a:ext>
            </a:extLst>
          </p:cNvPr>
          <p:cNvSpPr txBox="1"/>
          <p:nvPr/>
        </p:nvSpPr>
        <p:spPr>
          <a:xfrm>
            <a:off x="3485629" y="3370969"/>
            <a:ext cx="1568739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Book Management (Add or Delete)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1B7D56-A89C-4328-8886-011A1FC79F76}"/>
              </a:ext>
            </a:extLst>
          </p:cNvPr>
          <p:cNvSpPr/>
          <p:nvPr/>
        </p:nvSpPr>
        <p:spPr>
          <a:xfrm>
            <a:off x="1083576" y="2052197"/>
            <a:ext cx="4352491" cy="246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FC22C-2DAB-4329-8A81-D2E28118EEFD}"/>
              </a:ext>
            </a:extLst>
          </p:cNvPr>
          <p:cNvSpPr txBox="1"/>
          <p:nvPr/>
        </p:nvSpPr>
        <p:spPr>
          <a:xfrm>
            <a:off x="2388065" y="1840902"/>
            <a:ext cx="1743511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 Interaction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2E667-5533-40DC-9D93-C8C620374EF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14694" y="3492488"/>
            <a:ext cx="0" cy="13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E1A105-E213-4172-9B6C-8E5A7A75F8DA}"/>
              </a:ext>
            </a:extLst>
          </p:cNvPr>
          <p:cNvSpPr txBox="1"/>
          <p:nvPr/>
        </p:nvSpPr>
        <p:spPr>
          <a:xfrm>
            <a:off x="2214694" y="3567979"/>
            <a:ext cx="964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the user selects a book, then the systems shows the book details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39FEC-40DE-453C-AE40-8311E53BACA4}"/>
              </a:ext>
            </a:extLst>
          </p:cNvPr>
          <p:cNvSpPr/>
          <p:nvPr/>
        </p:nvSpPr>
        <p:spPr>
          <a:xfrm>
            <a:off x="1083576" y="4659133"/>
            <a:ext cx="4352491" cy="17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0A3CAE-B95D-4C03-84F3-62143C657346}"/>
              </a:ext>
            </a:extLst>
          </p:cNvPr>
          <p:cNvSpPr txBox="1"/>
          <p:nvPr/>
        </p:nvSpPr>
        <p:spPr>
          <a:xfrm>
            <a:off x="2484542" y="4570008"/>
            <a:ext cx="1743511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Non-user interaction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0E914-BEF4-475D-A70D-BE46360F6BAF}"/>
              </a:ext>
            </a:extLst>
          </p:cNvPr>
          <p:cNvSpPr txBox="1"/>
          <p:nvPr/>
        </p:nvSpPr>
        <p:spPr>
          <a:xfrm>
            <a:off x="5920529" y="3885393"/>
            <a:ext cx="152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Dbo.BookInfo</a:t>
            </a:r>
            <a:endParaRPr lang="en-GB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9F57B9-A582-43B2-A983-8E9949864401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6627214" y="2636939"/>
            <a:ext cx="815919" cy="2022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A96FAF8-B86B-4B74-8254-5CA9C137080E}"/>
              </a:ext>
            </a:extLst>
          </p:cNvPr>
          <p:cNvCxnSpPr>
            <a:cxnSpLocks/>
          </p:cNvCxnSpPr>
          <p:nvPr/>
        </p:nvCxnSpPr>
        <p:spPr>
          <a:xfrm>
            <a:off x="8403321" y="3127696"/>
            <a:ext cx="2165147" cy="1482521"/>
          </a:xfrm>
          <a:prstGeom prst="bentConnector3">
            <a:avLst>
              <a:gd name="adj1" fmla="val 99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CA6E40-AB4E-4138-820D-CBB5E97485B3}"/>
              </a:ext>
            </a:extLst>
          </p:cNvPr>
          <p:cNvSpPr txBox="1"/>
          <p:nvPr/>
        </p:nvSpPr>
        <p:spPr>
          <a:xfrm>
            <a:off x="9697773" y="3798678"/>
            <a:ext cx="18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Dbo.BookStock</a:t>
            </a:r>
            <a:endParaRPr lang="en-GB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2199ACF-5695-400B-8469-C8651004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7" y="4790423"/>
            <a:ext cx="3310736" cy="1433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8754825-845E-4052-95E9-3A64946A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52" y="4723896"/>
            <a:ext cx="2016326" cy="15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5F1C-AFD0-49F4-ACF7-2E20CE7C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039" y="-214527"/>
            <a:ext cx="10515600" cy="1325563"/>
          </a:xfrm>
        </p:spPr>
        <p:txBody>
          <a:bodyPr/>
          <a:lstStyle/>
          <a:p>
            <a:r>
              <a:rPr lang="en-GB" u="sng" dirty="0"/>
              <a:t>SQL Tables and Primary key mappings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A1616-1188-4B61-99C8-4A96E3E9A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08"/>
          <a:stretch/>
        </p:blipFill>
        <p:spPr>
          <a:xfrm>
            <a:off x="6744536" y="3742774"/>
            <a:ext cx="4395971" cy="311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978E6-7A3A-4B3C-A2F7-80991B74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1" y="3934423"/>
            <a:ext cx="4111487" cy="2728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E966B-CC9D-42E1-9E12-04A309A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" r="1275"/>
          <a:stretch/>
        </p:blipFill>
        <p:spPr>
          <a:xfrm>
            <a:off x="2637604" y="1914020"/>
            <a:ext cx="6110518" cy="166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310C3-673B-4567-8F26-75166A671DF3}"/>
              </a:ext>
            </a:extLst>
          </p:cNvPr>
          <p:cNvSpPr txBox="1"/>
          <p:nvPr/>
        </p:nvSpPr>
        <p:spPr>
          <a:xfrm>
            <a:off x="4297412" y="975849"/>
            <a:ext cx="4682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Database: Library Database</a:t>
            </a:r>
          </a:p>
          <a:p>
            <a:r>
              <a:rPr lang="en-GB" sz="1400" dirty="0"/>
              <a:t>Table1: </a:t>
            </a:r>
            <a:r>
              <a:rPr lang="en-GB" sz="1400" dirty="0" err="1"/>
              <a:t>BookInfos</a:t>
            </a:r>
            <a:r>
              <a:rPr lang="en-GB" sz="1400" dirty="0"/>
              <a:t> (</a:t>
            </a:r>
            <a:r>
              <a:rPr lang="en-GB" sz="1400" dirty="0" err="1"/>
              <a:t>PK_BookInfos</a:t>
            </a:r>
            <a:r>
              <a:rPr lang="en-GB" sz="1400" dirty="0"/>
              <a:t>)</a:t>
            </a:r>
          </a:p>
          <a:p>
            <a:r>
              <a:rPr lang="en-GB" sz="1400" dirty="0"/>
              <a:t>Table2: </a:t>
            </a:r>
            <a:r>
              <a:rPr lang="en-GB" sz="1400" dirty="0" err="1"/>
              <a:t>BookStocks</a:t>
            </a:r>
            <a:r>
              <a:rPr lang="en-GB" sz="1400" dirty="0"/>
              <a:t> (</a:t>
            </a:r>
            <a:r>
              <a:rPr lang="en-GB" sz="1400" dirty="0" err="1"/>
              <a:t>PL_BookStocks</a:t>
            </a:r>
            <a:r>
              <a:rPr lang="en-GB" sz="1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50B9A-095A-40D5-AA01-2A81A64546B7}"/>
              </a:ext>
            </a:extLst>
          </p:cNvPr>
          <p:cNvSpPr txBox="1"/>
          <p:nvPr/>
        </p:nvSpPr>
        <p:spPr>
          <a:xfrm>
            <a:off x="4304982" y="696642"/>
            <a:ext cx="331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to 1 mapping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001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B7A5F-FB3D-4277-8E00-A7BFA767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27" y="234178"/>
            <a:ext cx="4781693" cy="6623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B592D-6D9D-42F2-BE92-6223A2036E90}"/>
              </a:ext>
            </a:extLst>
          </p:cNvPr>
          <p:cNvSpPr txBox="1"/>
          <p:nvPr/>
        </p:nvSpPr>
        <p:spPr>
          <a:xfrm>
            <a:off x="476250" y="390525"/>
            <a:ext cx="25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my git commits to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High level plan:</vt:lpstr>
      <vt:lpstr>Details</vt:lpstr>
      <vt:lpstr>SQL Tables and Primary key mappings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plan</dc:title>
  <dc:creator>Ellen Candil</dc:creator>
  <cp:lastModifiedBy>Mikayla Da Silveira</cp:lastModifiedBy>
  <cp:revision>15</cp:revision>
  <dcterms:created xsi:type="dcterms:W3CDTF">2022-05-23T16:42:45Z</dcterms:created>
  <dcterms:modified xsi:type="dcterms:W3CDTF">2022-05-25T16:46:41Z</dcterms:modified>
</cp:coreProperties>
</file>