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D50-6AB2-B00A-A88B-9D1FAA7EE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Home Network and Heatmap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BD714-E1B3-6B0A-B08D-505EB743C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Mikayla Hawley</a:t>
            </a: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CCF89597-8BF3-7087-CA5B-4D5D93AC36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6"/>
    </mc:Choice>
    <mc:Fallback>
      <p:transition spd="slow" advTm="5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4E6A6-F801-6566-291F-6ED11B8E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Network Layout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0598D507-DF83-3889-3DC0-FB791630F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0269" y="965141"/>
            <a:ext cx="5465829" cy="4932911"/>
          </a:xfrm>
          <a:prstGeom prst="rect">
            <a:avLst/>
          </a:prstGeom>
          <a:effectLst/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E40F4FD9-0C28-F695-8656-179B93975A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9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9540"/>
    </mc:Choice>
    <mc:Fallback>
      <p:transition spd="slow" advTm="19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820C-E76C-7B24-291A-D0806AD8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Heat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33DC-4D01-5A64-7517-FFD66AF4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US" sz="1900"/>
              <a:t>Attached is a picture of the 4-bedroom 4-bathroom layout from the Boundary’s website</a:t>
            </a:r>
          </a:p>
          <a:p>
            <a:r>
              <a:rPr lang="en-US" sz="1900"/>
              <a:t>The router is on the ceiling in the middle of the living room and kitchen area, due to this it has the strongest connection</a:t>
            </a:r>
          </a:p>
          <a:p>
            <a:r>
              <a:rPr lang="en-US" sz="1900"/>
              <a:t>The rooms and bathroom closest to the living and kitchen space get a good connection</a:t>
            </a:r>
          </a:p>
          <a:p>
            <a:r>
              <a:rPr lang="en-US" sz="1900"/>
              <a:t>The outer two rooms are tucked away in the back corner with their bathroom space getting a slightly better connection</a:t>
            </a:r>
          </a:p>
          <a:p>
            <a:r>
              <a:rPr lang="en-US" sz="1900"/>
              <a:t>I demonstrate how the other rooms and areas are affected based on the heatmap</a:t>
            </a:r>
          </a:p>
        </p:txBody>
      </p:sp>
      <p:pic>
        <p:nvPicPr>
          <p:cNvPr id="5" name="Picture 4" descr="A green screen shot of a house&#10;&#10;Description automatically generated">
            <a:extLst>
              <a:ext uri="{FF2B5EF4-FFF2-40B4-BE49-F238E27FC236}">
                <a16:creationId xmlns:a16="http://schemas.microsoft.com/office/drawing/2014/main" id="{28B7B4E0-BC90-1430-E12B-2FDEEB3C5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655" y="3128039"/>
            <a:ext cx="4008888" cy="20445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CBBCDAAF-0258-2C3B-A0CA-04F7F2901B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49"/>
    </mc:Choice>
    <mc:Fallback>
      <p:transition spd="slow" advTm="45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97</Words>
  <Application>Microsoft Macintosh PowerPoint</Application>
  <PresentationFormat>Widescreen</PresentationFormat>
  <Paragraphs>9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Home Network and Heatmap</vt:lpstr>
      <vt:lpstr>Network Layout</vt:lpstr>
      <vt:lpstr>Heat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and Heatmap</dc:title>
  <dc:creator>Mikayla Hawley</dc:creator>
  <cp:lastModifiedBy>Mikayla Hawley</cp:lastModifiedBy>
  <cp:revision>3</cp:revision>
  <dcterms:created xsi:type="dcterms:W3CDTF">2024-03-18T18:01:33Z</dcterms:created>
  <dcterms:modified xsi:type="dcterms:W3CDTF">2024-04-08T17:55:44Z</dcterms:modified>
</cp:coreProperties>
</file>