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92" r:id="rId4"/>
    <p:sldId id="288" r:id="rId5"/>
    <p:sldId id="289" r:id="rId6"/>
    <p:sldId id="290" r:id="rId7"/>
    <p:sldId id="291" r:id="rId8"/>
    <p:sldId id="293" r:id="rId9"/>
    <p:sldId id="296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239" autoAdjust="0"/>
    <p:restoredTop sz="99225" autoAdjust="0"/>
  </p:normalViewPr>
  <p:slideViewPr>
    <p:cSldViewPr snapToGrid="0" snapToObjects="1">
      <p:cViewPr varScale="1">
        <p:scale>
          <a:sx n="76" d="100"/>
          <a:sy n="76" d="100"/>
        </p:scale>
        <p:origin x="16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111"/>
            <a:ext cx="7315200" cy="2595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800" dirty="0" smtClean="0"/>
              <a:t>3-SEVEN TETRIS</a:t>
            </a:r>
            <a:br>
              <a:rPr lang="en-US" sz="2800" dirty="0" smtClean="0"/>
            </a:br>
            <a:r>
              <a:rPr lang="en-US" sz="2000" dirty="0" smtClean="0"/>
              <a:t>BY .DUEL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4136"/>
            <a:ext cx="7315200" cy="2789864"/>
          </a:xfrm>
        </p:spPr>
        <p:txBody>
          <a:bodyPr>
            <a:noAutofit/>
          </a:bodyPr>
          <a:lstStyle/>
          <a:p>
            <a:r>
              <a:rPr lang="en-US" sz="2800" dirty="0"/>
              <a:t>LIM PEI YONG			</a:t>
            </a:r>
            <a:r>
              <a:rPr lang="en-US" sz="2800" dirty="0" smtClean="0"/>
              <a:t>	36732</a:t>
            </a:r>
            <a:endParaRPr lang="en-US" sz="2800" dirty="0"/>
          </a:p>
          <a:p>
            <a:r>
              <a:rPr lang="en-US" sz="2800" dirty="0"/>
              <a:t>WILLIAM NGU WEE HONG		39322</a:t>
            </a:r>
          </a:p>
          <a:p>
            <a:r>
              <a:rPr lang="en-US" sz="2800" dirty="0"/>
              <a:t>ABDUL RAHIM BIN MOHAMAD	35282</a:t>
            </a:r>
          </a:p>
          <a:p>
            <a:r>
              <a:rPr lang="en-US" sz="2800" dirty="0"/>
              <a:t>LIM CHONG FATT			36712</a:t>
            </a:r>
          </a:p>
          <a:p>
            <a:r>
              <a:rPr lang="en-US" sz="2800" dirty="0"/>
              <a:t>HOE YOU TIEN			</a:t>
            </a:r>
            <a:r>
              <a:rPr lang="en-US" sz="2800" dirty="0" smtClean="0"/>
              <a:t>	36249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566" y="2516624"/>
            <a:ext cx="8229600" cy="2595025"/>
          </a:xfrm>
        </p:spPr>
        <p:txBody>
          <a:bodyPr>
            <a:noAutofit/>
          </a:bodyPr>
          <a:lstStyle/>
          <a:p>
            <a:r>
              <a:rPr lang="en-US" sz="10000" dirty="0" smtClean="0"/>
              <a:t>THANK YOU</a:t>
            </a:r>
            <a:endParaRPr lang="en-US" sz="10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/>
          <a:lstStyle/>
          <a:p>
            <a:r>
              <a:rPr lang="en-US" dirty="0" smtClean="0"/>
              <a:t>DEMO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4" y="1812314"/>
            <a:ext cx="4142799" cy="3505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Consist of 3 basic game options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New Game</a:t>
            </a:r>
          </a:p>
          <a:p>
            <a:pPr lvl="1"/>
            <a:r>
              <a:rPr lang="en-US" sz="2600" dirty="0" smtClean="0"/>
              <a:t>How To Play</a:t>
            </a:r>
          </a:p>
          <a:p>
            <a:pPr lvl="1"/>
            <a:r>
              <a:rPr lang="en-US" sz="2600" dirty="0" smtClean="0"/>
              <a:t>View </a:t>
            </a:r>
            <a:r>
              <a:rPr lang="en-US" sz="2600" smtClean="0"/>
              <a:t>High Score</a:t>
            </a:r>
            <a:endParaRPr lang="en-US" sz="2600" dirty="0" smtClean="0"/>
          </a:p>
        </p:txBody>
      </p:sp>
      <p:pic>
        <p:nvPicPr>
          <p:cNvPr id="4" name="Picture 3" descr="10867192_10204611469479008_2076866010_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33" y="1551968"/>
            <a:ext cx="2984643" cy="53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4" y="1812314"/>
            <a:ext cx="4142799" cy="3505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Game based on traditional Tetris concept.</a:t>
            </a:r>
          </a:p>
          <a:p>
            <a:r>
              <a:rPr lang="en-US" sz="2800" dirty="0"/>
              <a:t>Additional mode with faster playing </a:t>
            </a:r>
            <a:r>
              <a:rPr lang="en-US" sz="2800" dirty="0" smtClean="0"/>
              <a:t>speed</a:t>
            </a:r>
            <a:r>
              <a:rPr lang="en-US" sz="2800" dirty="0"/>
              <a:t>.</a:t>
            </a:r>
          </a:p>
        </p:txBody>
      </p:sp>
      <p:pic>
        <p:nvPicPr>
          <p:cNvPr id="4" name="Picture 3" descr="10872560_10204611468358980_2132454782_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33" y="1543528"/>
            <a:ext cx="2989390" cy="53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4" y="1812314"/>
            <a:ext cx="4142799" cy="3505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Able to view previous game records in both modes</a:t>
            </a:r>
          </a:p>
        </p:txBody>
      </p:sp>
      <p:pic>
        <p:nvPicPr>
          <p:cNvPr id="4" name="Picture 3" descr="10859906_10204611469078998_1769337690_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33" y="1543526"/>
            <a:ext cx="2989391" cy="53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4" y="1812314"/>
            <a:ext cx="4142799" cy="3505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Game instructions given in the game. </a:t>
            </a:r>
          </a:p>
        </p:txBody>
      </p:sp>
      <p:pic>
        <p:nvPicPr>
          <p:cNvPr id="4" name="Picture 3" descr="10867253_10204611468998996_659801737_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33" y="1513758"/>
            <a:ext cx="3006136" cy="53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4" y="1812314"/>
            <a:ext cx="4142799" cy="3505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Support for multiple platform.</a:t>
            </a:r>
          </a:p>
          <a:p>
            <a:pPr lvl="1"/>
            <a:r>
              <a:rPr lang="en-US" sz="2600" dirty="0" err="1" smtClean="0"/>
              <a:t>iOS</a:t>
            </a:r>
            <a:endParaRPr lang="en-US" sz="2600" dirty="0" smtClean="0"/>
          </a:p>
          <a:p>
            <a:pPr lvl="1"/>
            <a:r>
              <a:rPr lang="en-US" sz="2600" dirty="0" smtClean="0"/>
              <a:t>Android</a:t>
            </a:r>
          </a:p>
        </p:txBody>
      </p:sp>
      <p:pic>
        <p:nvPicPr>
          <p:cNvPr id="4" name="Picture 3" descr="Screen Shot 2014-12-17 at 4.11.2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33" y="1812314"/>
            <a:ext cx="2043587" cy="5045686"/>
          </a:xfrm>
          <a:prstGeom prst="rect">
            <a:avLst/>
          </a:prstGeom>
        </p:spPr>
      </p:pic>
      <p:pic>
        <p:nvPicPr>
          <p:cNvPr id="5" name="Picture 4" descr="Screen Shot 2014-12-17 at 4.11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99" y="1812314"/>
            <a:ext cx="2038512" cy="50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7" name="Picture 6" descr="Screen Shot 2014-12-17 at 4.28.0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968"/>
            <a:ext cx="9144000" cy="53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5" name="Picture 4" descr="Screen Shot 2014-12-17 at 4.28.3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4" descr="Screen Shot 2014-12-17 at 4.28.2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968"/>
            <a:ext cx="9144000" cy="53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254</TotalTime>
  <Words>91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Perspective</vt:lpstr>
      <vt:lpstr>FINAL PRESENTATION &amp; DEMO 3-SEVEN TETRIS BY .DUEL</vt:lpstr>
      <vt:lpstr>OVER VIEW OF THE PROJECT</vt:lpstr>
      <vt:lpstr>OVER VIEW OF THE PROJECT</vt:lpstr>
      <vt:lpstr>OVER VIEW OF THE PROJECT</vt:lpstr>
      <vt:lpstr>OVER VIEW OF THE PROJECT</vt:lpstr>
      <vt:lpstr>OVER VIEW OF THE PROJECT</vt:lpstr>
      <vt:lpstr>ACTIVITY DIAGRAM</vt:lpstr>
      <vt:lpstr>USE-CASE DIAGRAM</vt:lpstr>
      <vt:lpstr>SEQUENCE DIAGRAM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3-SEVEN TETRIS BY .DUEL</dc:title>
  <dc:creator>Mike</dc:creator>
  <cp:lastModifiedBy>Mike</cp:lastModifiedBy>
  <cp:revision>35</cp:revision>
  <dcterms:created xsi:type="dcterms:W3CDTF">2014-11-13T17:37:39Z</dcterms:created>
  <dcterms:modified xsi:type="dcterms:W3CDTF">2014-12-17T01:05:26Z</dcterms:modified>
</cp:coreProperties>
</file>