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9" r:id="rId21"/>
    <p:sldId id="279" r:id="rId22"/>
    <p:sldId id="280" r:id="rId23"/>
    <p:sldId id="281" r:id="rId24"/>
    <p:sldId id="270" r:id="rId25"/>
    <p:sldId id="27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722" autoAdjust="0"/>
    <p:restoredTop sz="99225" autoAdjust="0"/>
  </p:normalViewPr>
  <p:slideViewPr>
    <p:cSldViewPr snapToGrid="0" snapToObjects="1">
      <p:cViewPr varScale="1">
        <p:scale>
          <a:sx n="112" d="100"/>
          <a:sy n="112" d="100"/>
        </p:scale>
        <p:origin x="-17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11/14/14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11/14/14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11/14/14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11/14/14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11/14/14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19111"/>
            <a:ext cx="7315200" cy="2595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REQUIREMENT SPECIFICATION</a:t>
            </a:r>
            <a:br>
              <a:rPr lang="en-US" dirty="0" smtClean="0"/>
            </a:br>
            <a:r>
              <a:rPr lang="en-US" sz="2800" dirty="0" smtClean="0"/>
              <a:t>3-SEVEN TETRIS</a:t>
            </a:r>
            <a:br>
              <a:rPr lang="en-US" sz="2800" dirty="0" smtClean="0"/>
            </a:br>
            <a:r>
              <a:rPr lang="en-US" sz="2000" dirty="0" smtClean="0"/>
              <a:t>BY .DUEL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14136"/>
            <a:ext cx="7315200" cy="2789864"/>
          </a:xfrm>
        </p:spPr>
        <p:txBody>
          <a:bodyPr>
            <a:noAutofit/>
          </a:bodyPr>
          <a:lstStyle/>
          <a:p>
            <a:r>
              <a:rPr lang="en-US" sz="2800" dirty="0"/>
              <a:t>LIM PEI YONG			</a:t>
            </a:r>
            <a:r>
              <a:rPr lang="en-US" sz="2800" dirty="0" smtClean="0"/>
              <a:t>	36732</a:t>
            </a:r>
            <a:endParaRPr lang="en-US" sz="2800" dirty="0"/>
          </a:p>
          <a:p>
            <a:r>
              <a:rPr lang="en-US" sz="2800" dirty="0"/>
              <a:t>WILLIAM NGU WEE HONG		39322</a:t>
            </a:r>
          </a:p>
          <a:p>
            <a:r>
              <a:rPr lang="en-US" sz="2800" dirty="0"/>
              <a:t>ABDUL RAHIM BIN MOHAMAD	35282</a:t>
            </a:r>
          </a:p>
          <a:p>
            <a:r>
              <a:rPr lang="en-US" sz="2800" dirty="0"/>
              <a:t>LIM CHONG FATT			36712</a:t>
            </a:r>
          </a:p>
          <a:p>
            <a:r>
              <a:rPr lang="en-US" sz="2800" dirty="0"/>
              <a:t>HOE YOU TIEN			</a:t>
            </a:r>
            <a:r>
              <a:rPr lang="en-US" sz="2800" dirty="0" smtClean="0"/>
              <a:t>	36249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258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4851"/>
            <a:ext cx="8229600" cy="1154097"/>
          </a:xfrm>
        </p:spPr>
        <p:txBody>
          <a:bodyPr>
            <a:noAutofit/>
          </a:bodyPr>
          <a:lstStyle/>
          <a:p>
            <a:r>
              <a:rPr lang="en-US" sz="3600" dirty="0" smtClean="0"/>
              <a:t>ASSUMPTIONS &amp; DEPENDENCIES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92714"/>
            <a:ext cx="7315200" cy="422284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Assumptions:</a:t>
            </a:r>
          </a:p>
          <a:p>
            <a:pPr lvl="1"/>
            <a:r>
              <a:rPr lang="en-US" i="1" dirty="0"/>
              <a:t>Game system is compatible with android OS version only.</a:t>
            </a:r>
            <a:endParaRPr lang="en-MY" i="1" dirty="0"/>
          </a:p>
          <a:p>
            <a:pPr lvl="1"/>
            <a:r>
              <a:rPr lang="en-US" i="1" dirty="0"/>
              <a:t>Users need internet to run multiplayer mode.</a:t>
            </a:r>
            <a:endParaRPr lang="en-MY" i="1" dirty="0"/>
          </a:p>
          <a:p>
            <a:pPr lvl="1"/>
            <a:r>
              <a:rPr lang="en-US" i="1" dirty="0"/>
              <a:t>Game has no serious mistake.</a:t>
            </a:r>
            <a:endParaRPr lang="en-MY" i="1" dirty="0"/>
          </a:p>
          <a:p>
            <a:pPr lvl="1"/>
            <a:r>
              <a:rPr lang="en-US" i="1" dirty="0"/>
              <a:t>Users understand English.</a:t>
            </a:r>
            <a:endParaRPr lang="en-MY" i="1" dirty="0"/>
          </a:p>
          <a:p>
            <a:pPr lvl="1"/>
            <a:r>
              <a:rPr lang="en-US" i="1" dirty="0"/>
              <a:t>Devices must have touch screen function</a:t>
            </a:r>
            <a:r>
              <a:rPr lang="en-US" i="1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Dependencies: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does not need external devices to control such as keyboard and mouse.</a:t>
            </a:r>
            <a:r>
              <a:rPr lang="en-MY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39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481"/>
            <a:ext cx="8229600" cy="1154097"/>
          </a:xfrm>
        </p:spPr>
        <p:txBody>
          <a:bodyPr>
            <a:noAutofit/>
          </a:bodyPr>
          <a:lstStyle/>
          <a:p>
            <a:r>
              <a:rPr lang="en-US" sz="4800" dirty="0" smtClean="0"/>
              <a:t>SPECIFIC REQUIREMENTS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66466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USER INTERFACE</a:t>
            </a:r>
          </a:p>
          <a:p>
            <a:r>
              <a:rPr lang="en-US" sz="3200" dirty="0" smtClean="0"/>
              <a:t>FUNCTIONAL REQUIREMENT</a:t>
            </a:r>
          </a:p>
          <a:p>
            <a:r>
              <a:rPr lang="en-US" sz="3200" dirty="0" smtClean="0"/>
              <a:t>BEHAVIORAL REQUIREMENT</a:t>
            </a:r>
          </a:p>
        </p:txBody>
      </p:sp>
    </p:spTree>
    <p:extLst>
      <p:ext uri="{BB962C8B-B14F-4D97-AF65-F5344CB8AC3E}">
        <p14:creationId xmlns:p14="http://schemas.microsoft.com/office/powerpoint/2010/main" val="25158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739"/>
            <a:ext cx="8229600" cy="115409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USER INTERFACE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9922"/>
            <a:ext cx="4519425" cy="5238078"/>
          </a:xfrm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In </a:t>
            </a:r>
            <a:r>
              <a:rPr lang="en-CA" dirty="0"/>
              <a:t>Figure 1, it shows the main menu interface that having three user options which is:</a:t>
            </a:r>
            <a:endParaRPr lang="en-MY" i="1" dirty="0"/>
          </a:p>
          <a:p>
            <a:pPr lvl="1"/>
            <a:r>
              <a:rPr lang="en-CA" dirty="0"/>
              <a:t>Single Player</a:t>
            </a:r>
            <a:endParaRPr lang="en-MY" i="1" dirty="0"/>
          </a:p>
          <a:p>
            <a:pPr lvl="1"/>
            <a:r>
              <a:rPr lang="en-CA" dirty="0"/>
              <a:t>Multiplayer</a:t>
            </a:r>
            <a:endParaRPr lang="en-MY" i="1" dirty="0"/>
          </a:p>
          <a:p>
            <a:pPr lvl="1"/>
            <a:r>
              <a:rPr lang="en-CA" dirty="0"/>
              <a:t>Manage Profile</a:t>
            </a:r>
            <a:endParaRPr lang="en-MY" i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25" y="1619922"/>
            <a:ext cx="3710175" cy="523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87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739"/>
            <a:ext cx="8229600" cy="115409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USER INTERFACE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9922"/>
            <a:ext cx="4519425" cy="5238078"/>
          </a:xfrm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In </a:t>
            </a:r>
            <a:r>
              <a:rPr lang="en-CA" dirty="0"/>
              <a:t>Figure 2, it shows when user chooses the “Single Player” option. The game will show player on the stat of the game such as difficulty and effects.</a:t>
            </a:r>
            <a:endParaRPr lang="en-MY" i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24" y="1619922"/>
            <a:ext cx="3710175" cy="523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2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739"/>
            <a:ext cx="8229600" cy="115409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USER INTERFACE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9922"/>
            <a:ext cx="4519425" cy="5238078"/>
          </a:xfrm>
        </p:spPr>
        <p:txBody>
          <a:bodyPr/>
          <a:lstStyle/>
          <a:p>
            <a:pPr marL="45720" indent="0">
              <a:buNone/>
            </a:pPr>
            <a:endParaRPr lang="en-MY" i="1" dirty="0"/>
          </a:p>
          <a:p>
            <a:r>
              <a:rPr lang="en-CA" dirty="0"/>
              <a:t>In Figure 3, it shows that player capable of choosing the game’s difficulty by sliding the level slider.</a:t>
            </a:r>
            <a:endParaRPr lang="en-MY" i="1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24" y="1619922"/>
            <a:ext cx="3710175" cy="523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51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739"/>
            <a:ext cx="8229600" cy="115409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USER INTERFACE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9922"/>
            <a:ext cx="4519425" cy="5238078"/>
          </a:xfrm>
        </p:spPr>
        <p:txBody>
          <a:bodyPr/>
          <a:lstStyle/>
          <a:p>
            <a:pPr marL="45720" indent="0">
              <a:buNone/>
            </a:pPr>
            <a:endParaRPr lang="en-MY" i="1" dirty="0"/>
          </a:p>
          <a:p>
            <a:r>
              <a:rPr lang="en-CA" dirty="0"/>
              <a:t>In Figure 4, it shows that user had entered the game environment and playing the game.</a:t>
            </a:r>
            <a:endParaRPr lang="en-MY" i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25" y="1604836"/>
            <a:ext cx="3710175" cy="525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22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739"/>
            <a:ext cx="8229600" cy="115409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USER INTERFACE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9922"/>
            <a:ext cx="4519425" cy="5238078"/>
          </a:xfrm>
        </p:spPr>
        <p:txBody>
          <a:bodyPr/>
          <a:lstStyle/>
          <a:p>
            <a:pPr marL="45720" indent="0">
              <a:buNone/>
            </a:pPr>
            <a:endParaRPr lang="en-MY" i="1" dirty="0"/>
          </a:p>
          <a:p>
            <a:r>
              <a:rPr lang="en-CA" dirty="0"/>
              <a:t>In Figure 5, it shows that the player able to choose whether to quit the game or pause the game by clicking the BACK button of the phone.</a:t>
            </a:r>
            <a:endParaRPr lang="en-MY" i="1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113" y="1619922"/>
            <a:ext cx="3732487" cy="523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5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739"/>
            <a:ext cx="8229600" cy="115409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USER INTERFACE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9922"/>
            <a:ext cx="4519425" cy="5238078"/>
          </a:xfrm>
        </p:spPr>
        <p:txBody>
          <a:bodyPr/>
          <a:lstStyle/>
          <a:p>
            <a:pPr marL="45720" indent="0">
              <a:buNone/>
            </a:pPr>
            <a:endParaRPr lang="en-MY" i="1" dirty="0"/>
          </a:p>
          <a:p>
            <a:r>
              <a:rPr lang="en-CA" dirty="0"/>
              <a:t>In Figure 6, it shows once player choose “Multiplayer” from the Main Menu. A prompt will show to ask for permission to activate the Bluetooth of the phone for connectivity.</a:t>
            </a:r>
            <a:endParaRPr lang="en-MY" i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25" y="1619922"/>
            <a:ext cx="3710175" cy="523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4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739"/>
            <a:ext cx="8229600" cy="115409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USER INTERFACE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9922"/>
            <a:ext cx="4519425" cy="5238078"/>
          </a:xfrm>
        </p:spPr>
        <p:txBody>
          <a:bodyPr/>
          <a:lstStyle/>
          <a:p>
            <a:pPr marL="45720" indent="0">
              <a:buNone/>
            </a:pPr>
            <a:endParaRPr lang="en-MY" i="1" dirty="0"/>
          </a:p>
          <a:p>
            <a:r>
              <a:rPr lang="en-CA" dirty="0"/>
              <a:t>In Figure </a:t>
            </a:r>
            <a:r>
              <a:rPr lang="en-CA" dirty="0" smtClean="0"/>
              <a:t>7, mode option will appear as so once player chose </a:t>
            </a:r>
            <a:r>
              <a:rPr lang="en-CA" i="1" dirty="0" smtClean="0"/>
              <a:t>HOST GAME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There will be a level bar for level option</a:t>
            </a:r>
          </a:p>
          <a:p>
            <a:r>
              <a:rPr lang="en-CA" dirty="0" smtClean="0"/>
              <a:t>There </a:t>
            </a:r>
            <a:r>
              <a:rPr lang="en-CA" dirty="0" err="1" smtClean="0"/>
              <a:t>wil</a:t>
            </a:r>
            <a:r>
              <a:rPr lang="en-CA" dirty="0" smtClean="0"/>
              <a:t> be game appearance option</a:t>
            </a:r>
          </a:p>
          <a:p>
            <a:r>
              <a:rPr lang="en-CA" dirty="0" smtClean="0"/>
              <a:t>There will be duel option toggle</a:t>
            </a:r>
          </a:p>
          <a:p>
            <a:r>
              <a:rPr lang="en-CA" dirty="0" smtClean="0"/>
              <a:t>Connectivity status will be displayed on the screen below </a:t>
            </a:r>
            <a:endParaRPr lang="en-MY" i="1" dirty="0"/>
          </a:p>
        </p:txBody>
      </p:sp>
      <p:pic>
        <p:nvPicPr>
          <p:cNvPr id="4" name="Picture 3" descr="Screenshot_2014-11-14-02-07-1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25" y="1619922"/>
            <a:ext cx="3857625" cy="523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8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739"/>
            <a:ext cx="8229600" cy="115409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USER INTERFACE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9922"/>
            <a:ext cx="4519425" cy="5238078"/>
          </a:xfrm>
        </p:spPr>
        <p:txBody>
          <a:bodyPr/>
          <a:lstStyle/>
          <a:p>
            <a:pPr marL="45720" indent="0">
              <a:buNone/>
            </a:pPr>
            <a:endParaRPr lang="en-MY" i="1" dirty="0"/>
          </a:p>
          <a:p>
            <a:r>
              <a:rPr lang="en-CA" dirty="0"/>
              <a:t>In Figure </a:t>
            </a:r>
            <a:r>
              <a:rPr lang="en-CA" dirty="0"/>
              <a:t>8</a:t>
            </a:r>
            <a:r>
              <a:rPr lang="en-CA" dirty="0" smtClean="0"/>
              <a:t>, a list of </a:t>
            </a:r>
            <a:r>
              <a:rPr lang="en-CA" dirty="0" err="1" smtClean="0"/>
              <a:t>bluetooth</a:t>
            </a:r>
            <a:r>
              <a:rPr lang="en-CA" dirty="0" smtClean="0"/>
              <a:t> device option will </a:t>
            </a:r>
            <a:r>
              <a:rPr lang="en-CA" dirty="0"/>
              <a:t>appear as so once player chose </a:t>
            </a:r>
            <a:r>
              <a:rPr lang="en-CA" i="1" dirty="0" smtClean="0"/>
              <a:t>JOIN GAME</a:t>
            </a:r>
            <a:r>
              <a:rPr lang="en-CA" dirty="0" smtClean="0"/>
              <a:t>.</a:t>
            </a:r>
            <a:endParaRPr lang="en-CA" dirty="0"/>
          </a:p>
        </p:txBody>
      </p:sp>
      <p:pic>
        <p:nvPicPr>
          <p:cNvPr id="6" name="Picture 5" descr="Screenshot_2014-11-14-02-07-1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934" y="1728260"/>
            <a:ext cx="3692666" cy="51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INTRODUCTION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Purpose</a:t>
            </a:r>
          </a:p>
          <a:p>
            <a:r>
              <a:rPr lang="en-US" sz="4000" dirty="0" smtClean="0"/>
              <a:t>Scope</a:t>
            </a:r>
          </a:p>
          <a:p>
            <a:r>
              <a:rPr lang="en-US" sz="4000" dirty="0" smtClean="0"/>
              <a:t>Definition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2624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0618"/>
            <a:ext cx="8229600" cy="1154097"/>
          </a:xfrm>
        </p:spPr>
        <p:txBody>
          <a:bodyPr>
            <a:noAutofit/>
          </a:bodyPr>
          <a:lstStyle/>
          <a:p>
            <a:r>
              <a:rPr lang="en-US" sz="4400" dirty="0" smtClean="0"/>
              <a:t>FUNCTIONAL REQUIREMENT</a:t>
            </a:r>
            <a:endParaRPr lang="en-US" sz="4400" dirty="0"/>
          </a:p>
        </p:txBody>
      </p:sp>
      <p:pic>
        <p:nvPicPr>
          <p:cNvPr id="6" name="Picture 5" descr="Screen Shot 2014-11-14 at 10.03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714"/>
            <a:ext cx="3373678" cy="5313285"/>
          </a:xfrm>
          <a:prstGeom prst="rect">
            <a:avLst/>
          </a:prstGeom>
        </p:spPr>
      </p:pic>
      <p:pic>
        <p:nvPicPr>
          <p:cNvPr id="7" name="Picture 6" descr="Screen Shot 2014-11-14 at 10.03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1544714"/>
            <a:ext cx="41529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83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0618"/>
            <a:ext cx="8229600" cy="1154097"/>
          </a:xfrm>
        </p:spPr>
        <p:txBody>
          <a:bodyPr>
            <a:noAutofit/>
          </a:bodyPr>
          <a:lstStyle/>
          <a:p>
            <a:r>
              <a:rPr lang="en-US" sz="4400" dirty="0" smtClean="0"/>
              <a:t>FUNCTIONAL REQUIREMENT</a:t>
            </a:r>
            <a:endParaRPr lang="en-US" sz="4400" dirty="0"/>
          </a:p>
        </p:txBody>
      </p:sp>
      <p:pic>
        <p:nvPicPr>
          <p:cNvPr id="3" name="Picture 2" descr="Screen Shot 2014-11-14 at 10.03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714"/>
            <a:ext cx="4089400" cy="5313285"/>
          </a:xfrm>
          <a:prstGeom prst="rect">
            <a:avLst/>
          </a:prstGeom>
        </p:spPr>
      </p:pic>
      <p:pic>
        <p:nvPicPr>
          <p:cNvPr id="4" name="Picture 3" descr="Screen Shot 2014-11-14 at 10.03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1544715"/>
            <a:ext cx="4140200" cy="417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0618"/>
            <a:ext cx="8229600" cy="1154097"/>
          </a:xfrm>
        </p:spPr>
        <p:txBody>
          <a:bodyPr>
            <a:noAutofit/>
          </a:bodyPr>
          <a:lstStyle/>
          <a:p>
            <a:r>
              <a:rPr lang="en-US" sz="4400" dirty="0" smtClean="0"/>
              <a:t>FUNCTIONAL REQUIREMENT</a:t>
            </a:r>
            <a:endParaRPr lang="en-US" sz="4400" dirty="0"/>
          </a:p>
        </p:txBody>
      </p:sp>
      <p:pic>
        <p:nvPicPr>
          <p:cNvPr id="3" name="Picture 2" descr="Screen Shot 2014-11-14 at 10.04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186"/>
            <a:ext cx="4140200" cy="5222814"/>
          </a:xfrm>
          <a:prstGeom prst="rect">
            <a:avLst/>
          </a:prstGeom>
        </p:spPr>
      </p:pic>
      <p:pic>
        <p:nvPicPr>
          <p:cNvPr id="5" name="Picture 4" descr="Screen Shot 2014-11-14 at 10.05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1659149"/>
            <a:ext cx="4152900" cy="330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8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0618"/>
            <a:ext cx="8229600" cy="1154097"/>
          </a:xfrm>
        </p:spPr>
        <p:txBody>
          <a:bodyPr>
            <a:noAutofit/>
          </a:bodyPr>
          <a:lstStyle/>
          <a:p>
            <a:r>
              <a:rPr lang="en-US" sz="4400" dirty="0" smtClean="0"/>
              <a:t>FUNCTIONAL REQUIREMENT</a:t>
            </a:r>
            <a:endParaRPr lang="en-US" sz="4400" dirty="0"/>
          </a:p>
        </p:txBody>
      </p:sp>
      <p:pic>
        <p:nvPicPr>
          <p:cNvPr id="3" name="Picture 2" descr="Screen Shot 2014-11-14 at 10.04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4446239"/>
            <a:ext cx="4140200" cy="1041400"/>
          </a:xfrm>
          <a:prstGeom prst="rect">
            <a:avLst/>
          </a:prstGeom>
        </p:spPr>
      </p:pic>
      <p:pic>
        <p:nvPicPr>
          <p:cNvPr id="4" name="Picture 3" descr="Screen Shot 2014-11-14 at 10.04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5734702"/>
            <a:ext cx="4165600" cy="1092200"/>
          </a:xfrm>
          <a:prstGeom prst="rect">
            <a:avLst/>
          </a:prstGeom>
        </p:spPr>
      </p:pic>
      <p:pic>
        <p:nvPicPr>
          <p:cNvPr id="5" name="Picture 4" descr="Screen Shot 2014-11-14 at 10.04.5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12" y="1544715"/>
            <a:ext cx="4165600" cy="1092200"/>
          </a:xfrm>
          <a:prstGeom prst="rect">
            <a:avLst/>
          </a:prstGeom>
        </p:spPr>
      </p:pic>
      <p:pic>
        <p:nvPicPr>
          <p:cNvPr id="6" name="Picture 5" descr="Screen Shot 2014-11-14 at 10.05.0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12" y="3957715"/>
            <a:ext cx="4152900" cy="1066800"/>
          </a:xfrm>
          <a:prstGeom prst="rect">
            <a:avLst/>
          </a:prstGeom>
        </p:spPr>
      </p:pic>
      <p:pic>
        <p:nvPicPr>
          <p:cNvPr id="7" name="Picture 6" descr="Screen Shot 2014-11-14 at 10.05.09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12" y="2700840"/>
            <a:ext cx="4152900" cy="1104900"/>
          </a:xfrm>
          <a:prstGeom prst="rect">
            <a:avLst/>
          </a:prstGeom>
        </p:spPr>
      </p:pic>
      <p:pic>
        <p:nvPicPr>
          <p:cNvPr id="8" name="Picture 7" descr="Screen Shot 2014-11-14 at 10.04.19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715"/>
            <a:ext cx="4165600" cy="2413000"/>
          </a:xfrm>
          <a:prstGeom prst="rect">
            <a:avLst/>
          </a:prstGeom>
        </p:spPr>
      </p:pic>
      <p:pic>
        <p:nvPicPr>
          <p:cNvPr id="9" name="Picture 8" descr="group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14" y="5288843"/>
            <a:ext cx="4498898" cy="148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3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4582"/>
            <a:ext cx="7315200" cy="1154097"/>
          </a:xfrm>
        </p:spPr>
        <p:txBody>
          <a:bodyPr/>
          <a:lstStyle/>
          <a:p>
            <a:r>
              <a:rPr lang="en-US" dirty="0" smtClean="0"/>
              <a:t>BEHAVIOR REQUIREMENT</a:t>
            </a:r>
            <a:endParaRPr lang="en-US" dirty="0"/>
          </a:p>
        </p:txBody>
      </p:sp>
      <p:pic>
        <p:nvPicPr>
          <p:cNvPr id="4" name="Picture 3" descr="Screen Shot 2014-11-14 at 10.05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680"/>
            <a:ext cx="4511430" cy="4238446"/>
          </a:xfrm>
          <a:prstGeom prst="rect">
            <a:avLst/>
          </a:prstGeom>
        </p:spPr>
      </p:pic>
      <p:pic>
        <p:nvPicPr>
          <p:cNvPr id="5" name="Picture 4" descr="Screen Shot 2014-11-14 at 10.05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30" y="1568679"/>
            <a:ext cx="4632570" cy="2216139"/>
          </a:xfrm>
          <a:prstGeom prst="rect">
            <a:avLst/>
          </a:prstGeom>
        </p:spPr>
      </p:pic>
      <p:pic>
        <p:nvPicPr>
          <p:cNvPr id="6" name="Picture 5" descr="Screen Shot 2014-11-14 at 10.06.0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30" y="3784818"/>
            <a:ext cx="4632570" cy="202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1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871"/>
            <a:ext cx="7315200" cy="1154097"/>
          </a:xfrm>
        </p:spPr>
        <p:txBody>
          <a:bodyPr/>
          <a:lstStyle/>
          <a:p>
            <a:r>
              <a:rPr lang="en-US" dirty="0" smtClean="0"/>
              <a:t>OTHER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34" y="1812314"/>
            <a:ext cx="8087156" cy="3505692"/>
          </a:xfrm>
        </p:spPr>
        <p:txBody>
          <a:bodyPr>
            <a:noAutofit/>
          </a:bodyPr>
          <a:lstStyle/>
          <a:p>
            <a:r>
              <a:rPr lang="en-US" sz="2800" dirty="0" smtClean="0"/>
              <a:t>All-time vertical gameplay view</a:t>
            </a:r>
          </a:p>
          <a:p>
            <a:r>
              <a:rPr lang="en-US" sz="2800" dirty="0" smtClean="0"/>
              <a:t>Time-elapse for Bluetooth pairing (1 minutes), prompt takes action to break pairing method</a:t>
            </a:r>
          </a:p>
          <a:p>
            <a:r>
              <a:rPr lang="en-US" sz="2800" dirty="0" smtClean="0"/>
              <a:t>Number appear in Tetris blocks must be vivid</a:t>
            </a:r>
          </a:p>
          <a:p>
            <a:r>
              <a:rPr lang="en-US" sz="2800" dirty="0" smtClean="0"/>
              <a:t>Fast and smooth performance</a:t>
            </a:r>
          </a:p>
          <a:p>
            <a:r>
              <a:rPr lang="en-US" sz="2800" dirty="0" smtClean="0"/>
              <a:t>No buffer takes</a:t>
            </a:r>
            <a:r>
              <a:rPr lang="en-US" sz="2800" dirty="0"/>
              <a:t> </a:t>
            </a:r>
            <a:r>
              <a:rPr lang="en-US" sz="2800" dirty="0" smtClean="0"/>
              <a:t>place during gameplay</a:t>
            </a:r>
          </a:p>
        </p:txBody>
      </p:sp>
    </p:spTree>
    <p:extLst>
      <p:ext uri="{BB962C8B-B14F-4D97-AF65-F5344CB8AC3E}">
        <p14:creationId xmlns:p14="http://schemas.microsoft.com/office/powerpoint/2010/main" val="92363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9566" y="2516624"/>
            <a:ext cx="8229600" cy="2595025"/>
          </a:xfrm>
        </p:spPr>
        <p:txBody>
          <a:bodyPr>
            <a:noAutofit/>
          </a:bodyPr>
          <a:lstStyle/>
          <a:p>
            <a:r>
              <a:rPr lang="en-US" sz="10000" dirty="0" smtClean="0"/>
              <a:t>THANK YOU</a:t>
            </a:r>
            <a:endParaRPr lang="en-US" sz="10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/>
          <a:lstStyle/>
          <a:p>
            <a:r>
              <a:rPr lang="en-US" dirty="0" smtClean="0"/>
              <a:t>Q&amp;A 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3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98310"/>
            <a:ext cx="7315200" cy="115409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PURPOSE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provide </a:t>
            </a:r>
            <a:r>
              <a:rPr lang="en-US" sz="2800" dirty="0" smtClean="0"/>
              <a:t>detailed </a:t>
            </a:r>
            <a:r>
              <a:rPr lang="en-US" sz="2800" dirty="0" smtClean="0"/>
              <a:t>description of 3-SEVEN Tetris</a:t>
            </a:r>
          </a:p>
          <a:p>
            <a:r>
              <a:rPr lang="en-US" sz="2800" dirty="0" smtClean="0"/>
              <a:t>Cover:</a:t>
            </a:r>
          </a:p>
          <a:p>
            <a:pPr lvl="1"/>
            <a:r>
              <a:rPr lang="en-US" sz="2800" dirty="0" smtClean="0"/>
              <a:t>Game interface</a:t>
            </a:r>
          </a:p>
          <a:p>
            <a:pPr lvl="1"/>
            <a:r>
              <a:rPr lang="en-US" sz="2800" dirty="0" smtClean="0"/>
              <a:t>Gameplay</a:t>
            </a:r>
          </a:p>
          <a:p>
            <a:pPr lvl="1"/>
            <a:r>
              <a:rPr lang="en-US" sz="2800" dirty="0" smtClean="0"/>
              <a:t>Game constraints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141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14805"/>
            <a:ext cx="7315200" cy="115409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SCOPE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4"/>
            <a:ext cx="7315200" cy="22447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Must be able to run as normal </a:t>
            </a:r>
            <a:r>
              <a:rPr lang="en-US" sz="2800" dirty="0" err="1" smtClean="0"/>
              <a:t>tetris</a:t>
            </a:r>
            <a:r>
              <a:rPr lang="en-US" sz="2800" dirty="0" smtClean="0"/>
              <a:t> game</a:t>
            </a:r>
          </a:p>
          <a:p>
            <a:r>
              <a:rPr lang="en-US" sz="2800" dirty="0" smtClean="0"/>
              <a:t>Able to apply 3-SEVEN game logic on </a:t>
            </a:r>
            <a:r>
              <a:rPr lang="en-US" sz="2800" dirty="0" err="1" smtClean="0"/>
              <a:t>tetris</a:t>
            </a:r>
            <a:endParaRPr lang="en-US" sz="2800" dirty="0" smtClean="0"/>
          </a:p>
          <a:p>
            <a:r>
              <a:rPr lang="en-US" sz="2800" dirty="0" smtClean="0"/>
              <a:t>Able to record high scores</a:t>
            </a:r>
          </a:p>
          <a:p>
            <a:r>
              <a:rPr lang="en-US" sz="2800" dirty="0" smtClean="0"/>
              <a:t>Able to play in a multiplayer environment</a:t>
            </a:r>
          </a:p>
        </p:txBody>
      </p:sp>
    </p:spTree>
    <p:extLst>
      <p:ext uri="{BB962C8B-B14F-4D97-AF65-F5344CB8AC3E}">
        <p14:creationId xmlns:p14="http://schemas.microsoft.com/office/powerpoint/2010/main" val="415944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5318"/>
            <a:ext cx="7315200" cy="115409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OVERALL DESCRIPTION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53338"/>
            <a:ext cx="7315200" cy="35395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GAME PERSPECTIVE</a:t>
            </a:r>
          </a:p>
          <a:p>
            <a:r>
              <a:rPr lang="en-US" sz="2400" dirty="0" smtClean="0"/>
              <a:t>GAME FUNCTIONALITY</a:t>
            </a:r>
          </a:p>
          <a:p>
            <a:r>
              <a:rPr lang="en-US" sz="2400" dirty="0" smtClean="0"/>
              <a:t>OPERATING ENVIRONMENT</a:t>
            </a:r>
          </a:p>
          <a:p>
            <a:r>
              <a:rPr lang="en-US" sz="2400" dirty="0" smtClean="0"/>
              <a:t>DESIGN &amp; IMPLEMENTATION CONSTRAINTS</a:t>
            </a:r>
          </a:p>
          <a:p>
            <a:r>
              <a:rPr lang="en-US" sz="2400" dirty="0" smtClean="0"/>
              <a:t>ASSUMPTIONS &amp; DEPENDENCIES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336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8383"/>
            <a:ext cx="7315200" cy="115409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GAME PERSPECTIVE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64" y="1659596"/>
            <a:ext cx="4347267" cy="5174711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Tetris + Dr. Mario</a:t>
            </a:r>
          </a:p>
          <a:p>
            <a:endParaRPr lang="en-US" dirty="0" smtClean="0"/>
          </a:p>
          <a:p>
            <a:r>
              <a:rPr lang="en-US" dirty="0" smtClean="0"/>
              <a:t>Rule:</a:t>
            </a:r>
          </a:p>
          <a:p>
            <a:pPr lvl="1"/>
            <a:r>
              <a:rPr lang="en-US" sz="2000" dirty="0" smtClean="0"/>
              <a:t>Line up three numbers whose sum is equal to seven</a:t>
            </a:r>
          </a:p>
          <a:p>
            <a:pPr lvl="1"/>
            <a:r>
              <a:rPr lang="en-US" sz="2000" dirty="0" smtClean="0"/>
              <a:t>Line up three numbers which consists all sevens</a:t>
            </a:r>
          </a:p>
          <a:p>
            <a:pPr lvl="1"/>
            <a:r>
              <a:rPr lang="en-US" sz="2000" dirty="0" smtClean="0"/>
              <a:t>Able to use control keys to steer the block</a:t>
            </a:r>
          </a:p>
          <a:p>
            <a:pPr lvl="1"/>
            <a:r>
              <a:rPr lang="en-US" sz="2000" dirty="0" smtClean="0"/>
              <a:t>Touch the screen to rotate block</a:t>
            </a:r>
          </a:p>
          <a:p>
            <a:pPr lvl="1"/>
            <a:r>
              <a:rPr lang="en-US" sz="2000" dirty="0" smtClean="0"/>
              <a:t>Use finger gesture to steer the block</a:t>
            </a:r>
          </a:p>
          <a:p>
            <a:pPr lvl="1"/>
            <a:endParaRPr lang="en-US" sz="2000" dirty="0" smtClean="0"/>
          </a:p>
        </p:txBody>
      </p:sp>
      <p:pic>
        <p:nvPicPr>
          <p:cNvPr id="4" name="Picture 3" descr="10348523_10204063315455500_6017543104564707255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31" y="1659596"/>
            <a:ext cx="4641069" cy="517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9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4986"/>
            <a:ext cx="7315200" cy="86549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GAME FUNCTIONALITY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9083"/>
            <a:ext cx="4255517" cy="5148917"/>
          </a:xfrm>
        </p:spPr>
        <p:txBody>
          <a:bodyPr>
            <a:noAutofit/>
          </a:bodyPr>
          <a:lstStyle/>
          <a:p>
            <a:pPr lvl="0"/>
            <a:r>
              <a:rPr lang="en-CA" sz="2200" dirty="0" smtClean="0"/>
              <a:t>It </a:t>
            </a:r>
            <a:r>
              <a:rPr lang="en-CA" sz="2200" dirty="0"/>
              <a:t>can choose the level of the game</a:t>
            </a:r>
            <a:r>
              <a:rPr lang="en-CA" sz="2200" dirty="0" smtClean="0"/>
              <a:t>.</a:t>
            </a:r>
          </a:p>
          <a:p>
            <a:pPr lvl="0"/>
            <a:endParaRPr lang="en-MY" sz="2200" i="1" dirty="0"/>
          </a:p>
          <a:p>
            <a:pPr lvl="0"/>
            <a:r>
              <a:rPr lang="en-CA" sz="2200" dirty="0"/>
              <a:t>It can choose game mode</a:t>
            </a:r>
            <a:r>
              <a:rPr lang="en-CA" sz="2200" dirty="0" smtClean="0"/>
              <a:t>.</a:t>
            </a:r>
          </a:p>
          <a:p>
            <a:pPr lvl="0"/>
            <a:endParaRPr lang="en-MY" sz="2200" i="1" dirty="0"/>
          </a:p>
          <a:p>
            <a:pPr lvl="0"/>
            <a:r>
              <a:rPr lang="en-US" sz="2200" dirty="0"/>
              <a:t>It can connect with other devices to duel with other player</a:t>
            </a:r>
            <a:r>
              <a:rPr lang="en-US" sz="2200" dirty="0" smtClean="0"/>
              <a:t>.</a:t>
            </a:r>
          </a:p>
          <a:p>
            <a:pPr lvl="0"/>
            <a:endParaRPr lang="en-MY" sz="2200" i="1" dirty="0"/>
          </a:p>
          <a:p>
            <a:pPr lvl="0"/>
            <a:r>
              <a:rPr lang="en-CA" sz="2200" dirty="0"/>
              <a:t>It can compare the scare between the players to judge who is the winner.</a:t>
            </a:r>
            <a:endParaRPr lang="en-MY" sz="2200" i="1" dirty="0"/>
          </a:p>
          <a:p>
            <a:endParaRPr lang="en-US" sz="22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517" y="1709083"/>
            <a:ext cx="4888484" cy="261273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20" y="4321818"/>
            <a:ext cx="4869180" cy="25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0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571481"/>
            <a:ext cx="8137283" cy="1154097"/>
          </a:xfrm>
        </p:spPr>
        <p:txBody>
          <a:bodyPr>
            <a:noAutofit/>
          </a:bodyPr>
          <a:lstStyle/>
          <a:p>
            <a:r>
              <a:rPr lang="en-US" sz="4400" dirty="0" smtClean="0"/>
              <a:t>OPERATING ENVIRONMENT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40664"/>
            <a:ext cx="9144000" cy="1496869"/>
          </a:xfrm>
        </p:spPr>
        <p:txBody>
          <a:bodyPr/>
          <a:lstStyle/>
          <a:p>
            <a:r>
              <a:rPr lang="en-US" dirty="0" smtClean="0"/>
              <a:t>OPERATING SYSTEM: ANDROID 4.0 and above</a:t>
            </a:r>
          </a:p>
          <a:p>
            <a:r>
              <a:rPr lang="en-US" dirty="0" smtClean="0"/>
              <a:t>CONNECTIVITY: Bluetooth</a:t>
            </a:r>
          </a:p>
          <a:p>
            <a:r>
              <a:rPr lang="en-US" dirty="0" smtClean="0"/>
              <a:t>HARDWARE: capacitive display, speaker</a:t>
            </a:r>
            <a:endParaRPr lang="en-US" dirty="0"/>
          </a:p>
        </p:txBody>
      </p:sp>
      <p:pic>
        <p:nvPicPr>
          <p:cNvPr id="6" name="Picture 5" descr="Screen Shot 2014-11-14 at 2.26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7533"/>
            <a:ext cx="9144000" cy="362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7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8490"/>
            <a:ext cx="7315200" cy="1154097"/>
          </a:xfrm>
        </p:spPr>
        <p:txBody>
          <a:bodyPr/>
          <a:lstStyle/>
          <a:p>
            <a:r>
              <a:rPr lang="en-US" dirty="0" smtClean="0"/>
              <a:t>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690" y="1998759"/>
            <a:ext cx="7315200" cy="35395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Only available for </a:t>
            </a:r>
            <a:r>
              <a:rPr lang="en-US" sz="2400" dirty="0"/>
              <a:t>A</a:t>
            </a:r>
            <a:r>
              <a:rPr lang="en-US" sz="2400" dirty="0" smtClean="0"/>
              <a:t>ndroid devices</a:t>
            </a:r>
          </a:p>
          <a:p>
            <a:r>
              <a:rPr lang="en-US" sz="2400" dirty="0" smtClean="0"/>
              <a:t>Only compatible with Android version 4.0 and above</a:t>
            </a:r>
          </a:p>
          <a:p>
            <a:r>
              <a:rPr lang="en-US" sz="2400" dirty="0" smtClean="0"/>
              <a:t>Only compatible with capacitive displays</a:t>
            </a:r>
          </a:p>
          <a:p>
            <a:r>
              <a:rPr lang="en-US" sz="2400" dirty="0" smtClean="0"/>
              <a:t>Bluetooth required for connectivity on multiplayer mode</a:t>
            </a:r>
          </a:p>
          <a:p>
            <a:r>
              <a:rPr lang="en-US" sz="2400" dirty="0" smtClean="0"/>
              <a:t>May or may not be available on Google Play Store (deciding)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424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208</TotalTime>
  <Words>592</Words>
  <Application>Microsoft Macintosh PowerPoint</Application>
  <PresentationFormat>On-screen Show (4:3)</PresentationFormat>
  <Paragraphs>112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Perspective</vt:lpstr>
      <vt:lpstr>SOFTWARE REQUIREMENT SPECIFICATION 3-SEVEN TETRIS BY .DUEL</vt:lpstr>
      <vt:lpstr>INTRODUCTION</vt:lpstr>
      <vt:lpstr>PURPOSE</vt:lpstr>
      <vt:lpstr>SCOPE</vt:lpstr>
      <vt:lpstr>OVERALL DESCRIPTION</vt:lpstr>
      <vt:lpstr>GAME PERSPECTIVE</vt:lpstr>
      <vt:lpstr>GAME FUNCTIONALITY</vt:lpstr>
      <vt:lpstr>OPERATING ENVIRONMENT</vt:lpstr>
      <vt:lpstr>DESIGN &amp; IMPLEMENTATION</vt:lpstr>
      <vt:lpstr>ASSUMPTIONS &amp; DEPENDENCIES</vt:lpstr>
      <vt:lpstr>SPECIFIC REQUIREMENTS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FUNCTIONAL REQUIREMENT</vt:lpstr>
      <vt:lpstr>FUNCTIONAL REQUIREMENT</vt:lpstr>
      <vt:lpstr>FUNCTIONAL REQUIREMENT</vt:lpstr>
      <vt:lpstr>FUNCTIONAL REQUIREMENT</vt:lpstr>
      <vt:lpstr>BEHAVIOR REQUIREMENT</vt:lpstr>
      <vt:lpstr>OTHER REQUIREMENTS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SPECIFICATION 3-SEVEN TETRIS BY .DUEL</dc:title>
  <dc:creator>Mike</dc:creator>
  <cp:lastModifiedBy>Mike</cp:lastModifiedBy>
  <cp:revision>22</cp:revision>
  <dcterms:created xsi:type="dcterms:W3CDTF">2014-11-13T17:37:39Z</dcterms:created>
  <dcterms:modified xsi:type="dcterms:W3CDTF">2014-11-14T04:00:07Z</dcterms:modified>
</cp:coreProperties>
</file>