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BA"/>
    <a:srgbClr val="0000CC"/>
    <a:srgbClr val="F9F9A1"/>
    <a:srgbClr val="000099"/>
    <a:srgbClr val="308D2B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5" autoAdjust="0"/>
    <p:restoredTop sz="94635" autoAdjust="0"/>
  </p:normalViewPr>
  <p:slideViewPr>
    <p:cSldViewPr>
      <p:cViewPr varScale="1">
        <p:scale>
          <a:sx n="85" d="100"/>
          <a:sy n="85" d="100"/>
        </p:scale>
        <p:origin x="-1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2016-04-02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Circuit </a:t>
            </a:r>
            <a:r>
              <a:rPr lang="en-US" i="1" dirty="0" smtClean="0"/>
              <a:t>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05000"/>
            <a:ext cx="7848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logic function can be represented in several different forms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Truth </a:t>
            </a:r>
            <a:r>
              <a:rPr lang="en-US" dirty="0"/>
              <a:t>table representation</a:t>
            </a:r>
          </a:p>
          <a:p>
            <a:pPr lvl="0"/>
            <a:r>
              <a:rPr lang="en-US" dirty="0"/>
              <a:t>Boolean equation</a:t>
            </a:r>
          </a:p>
          <a:p>
            <a:pPr lvl="0"/>
            <a:r>
              <a:rPr lang="en-US" dirty="0"/>
              <a:t>Circuit schematic</a:t>
            </a:r>
          </a:p>
          <a:p>
            <a:pPr lvl="0"/>
            <a:r>
              <a:rPr lang="en-US" dirty="0"/>
              <a:t>Map (</a:t>
            </a:r>
            <a:r>
              <a:rPr lang="en-US" dirty="0" err="1"/>
              <a:t>Karnaugh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b="1" dirty="0"/>
              <a:t>goal</a:t>
            </a:r>
            <a:r>
              <a:rPr lang="en-US" dirty="0"/>
              <a:t> of hardware </a:t>
            </a:r>
            <a:r>
              <a:rPr lang="en-US" b="1" dirty="0"/>
              <a:t>synthesis</a:t>
            </a:r>
            <a:r>
              <a:rPr lang="en-US" dirty="0"/>
              <a:t> is to create reduced and </a:t>
            </a:r>
            <a:r>
              <a:rPr lang="en-US" b="1" dirty="0"/>
              <a:t>minimized schematics </a:t>
            </a:r>
            <a:r>
              <a:rPr lang="en-US" dirty="0"/>
              <a:t>for these combinational expressions.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CC"/>
                </a:solidFill>
              </a:rPr>
              <a:t>John F. </a:t>
            </a:r>
            <a:r>
              <a:rPr lang="en-US" i="1" dirty="0" err="1">
                <a:solidFill>
                  <a:srgbClr val="0000CC"/>
                </a:solidFill>
              </a:rPr>
              <a:t>Wakerly</a:t>
            </a:r>
            <a:r>
              <a:rPr lang="en-US" i="1" dirty="0">
                <a:solidFill>
                  <a:srgbClr val="0000CC"/>
                </a:solidFill>
              </a:rPr>
              <a:t> – Digital Design. 4</a:t>
            </a:r>
            <a:r>
              <a:rPr lang="en-US" i="1" baseline="30000" dirty="0">
                <a:solidFill>
                  <a:srgbClr val="0000CC"/>
                </a:solidFill>
              </a:rPr>
              <a:t>th</a:t>
            </a:r>
            <a:r>
              <a:rPr lang="en-US" i="1" dirty="0">
                <a:solidFill>
                  <a:srgbClr val="0000CC"/>
                </a:solidFill>
              </a:rPr>
              <a:t> edition. Chapter </a:t>
            </a:r>
            <a:r>
              <a:rPr lang="en-US" i="1" dirty="0" smtClean="0">
                <a:solidFill>
                  <a:srgbClr val="0000CC"/>
                </a:solidFill>
              </a:rPr>
              <a:t>4.</a:t>
            </a:r>
          </a:p>
          <a:p>
            <a:r>
              <a:rPr lang="en-US" i="1" smtClean="0">
                <a:solidFill>
                  <a:srgbClr val="0000CC"/>
                </a:solidFill>
              </a:rPr>
              <a:t>http://www.play-hookey.com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XOR on 2NAND gates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5872163" cy="367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0999"/>
            <a:ext cx="8153400" cy="285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8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functions synthesis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have a truth table of F1 function of 2 input variables and another truth table of F2 function of 3 input variables.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problem is to synthesize combinational logic for two functions implementation.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62200"/>
            <a:ext cx="814776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2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347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8" y="609600"/>
            <a:ext cx="7467599" cy="480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103674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BUSes</a:t>
            </a:r>
            <a:r>
              <a:rPr lang="en-US" dirty="0"/>
              <a:t> – variable values in form of long lines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They are placed to the </a:t>
            </a:r>
            <a:r>
              <a:rPr lang="en-US" b="1" dirty="0"/>
              <a:t>leftmost</a:t>
            </a:r>
            <a:r>
              <a:rPr lang="en-US" dirty="0"/>
              <a:t> part of schematic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supply</a:t>
            </a:r>
            <a:r>
              <a:rPr lang="en-US" dirty="0"/>
              <a:t> all gates of schematic by variable values.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They have to be enough </a:t>
            </a:r>
            <a:r>
              <a:rPr lang="en-US" b="1" dirty="0"/>
              <a:t>long</a:t>
            </a:r>
            <a:r>
              <a:rPr lang="en-US" dirty="0"/>
              <a:t> to allow gates to be connected by direct lines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initial buses are the buses only with </a:t>
            </a:r>
            <a:r>
              <a:rPr lang="en-US" b="1" i="1" dirty="0"/>
              <a:t>true</a:t>
            </a:r>
            <a:r>
              <a:rPr lang="en-US" dirty="0"/>
              <a:t> values. The </a:t>
            </a:r>
            <a:r>
              <a:rPr lang="en-US" b="1" dirty="0"/>
              <a:t>false</a:t>
            </a:r>
            <a:r>
              <a:rPr lang="en-US" dirty="0"/>
              <a:t> values are </a:t>
            </a:r>
            <a:r>
              <a:rPr lang="en-US" b="1" dirty="0"/>
              <a:t>derived</a:t>
            </a:r>
            <a:r>
              <a:rPr lang="en-US" dirty="0"/>
              <a:t> from the true values by inversion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common parts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6426"/>
            <a:ext cx="846827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100947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Let’s implement another two functions which have the common part.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as much common parts </a:t>
            </a:r>
            <a:r>
              <a:rPr lang="en-US" smtClean="0"/>
              <a:t>as possible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93850"/>
            <a:ext cx="7620000" cy="510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of Synthesis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7696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steps are a useful formal approach to combinational </a:t>
            </a:r>
            <a:r>
              <a:rPr lang="en-US" sz="2400" dirty="0" smtClean="0"/>
              <a:t>problems</a:t>
            </a:r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b="1" dirty="0"/>
              <a:t>Devise</a:t>
            </a:r>
            <a:r>
              <a:rPr lang="en-US" sz="2000" dirty="0"/>
              <a:t> a truth table of the independent input variables and the resulting output quantities.</a:t>
            </a:r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b="1" dirty="0"/>
              <a:t>Write Boolean algebra </a:t>
            </a:r>
            <a:r>
              <a:rPr lang="en-US" sz="2000" dirty="0"/>
              <a:t>statements that describe the truth table.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dirty="0"/>
              <a:t>. </a:t>
            </a:r>
            <a:r>
              <a:rPr lang="en-US" sz="2000" b="1" dirty="0"/>
              <a:t>Reduce</a:t>
            </a:r>
            <a:r>
              <a:rPr lang="en-US" sz="2000" dirty="0"/>
              <a:t> the Boolean algebra.</a:t>
            </a:r>
          </a:p>
          <a:p>
            <a:endParaRPr lang="en-US" sz="2000" dirty="0" smtClean="0"/>
          </a:p>
          <a:p>
            <a:r>
              <a:rPr lang="en-US" sz="2000" dirty="0" smtClean="0"/>
              <a:t>4</a:t>
            </a:r>
            <a:r>
              <a:rPr lang="en-US" sz="2000" dirty="0"/>
              <a:t>. Mechanize (</a:t>
            </a:r>
            <a:r>
              <a:rPr lang="en-US" sz="2000" b="1" dirty="0"/>
              <a:t>implement</a:t>
            </a:r>
            <a:r>
              <a:rPr lang="en-US" sz="2000" dirty="0"/>
              <a:t>) the Boolean statements using the appropriate logic gates.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7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71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the synthesis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914988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347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1005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5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34747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schematic and timing diagram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2" y="914400"/>
            <a:ext cx="80461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3" y="2839744"/>
            <a:ext cx="7128513" cy="388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54120"/>
              </p:ext>
            </p:extLst>
          </p:nvPr>
        </p:nvGraphicFramePr>
        <p:xfrm>
          <a:off x="300723" y="4191000"/>
          <a:ext cx="1789808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1178"/>
                <a:gridCol w="111863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A 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0 0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0 1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1 0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f(A,B)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Timing diagram with delays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924800" cy="63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09391" y="880670"/>
            <a:ext cx="4876800" cy="1631216"/>
          </a:xfrm>
          <a:prstGeom prst="rect">
            <a:avLst/>
          </a:prstGeom>
          <a:solidFill>
            <a:srgbClr val="FCFCBA"/>
          </a:solidFill>
          <a:ln>
            <a:solidFill>
              <a:schemeClr val="accent1"/>
            </a:solidFill>
          </a:ln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Conclusion based on timing analyzes: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signal change </a:t>
            </a:r>
            <a:r>
              <a:rPr lang="en-US" sz="2000" b="1" dirty="0" smtClean="0"/>
              <a:t>period</a:t>
            </a:r>
            <a:r>
              <a:rPr lang="en-US" sz="2000" dirty="0" smtClean="0"/>
              <a:t> should be </a:t>
            </a:r>
            <a:r>
              <a:rPr lang="en-US" sz="2000" b="1" dirty="0" smtClean="0"/>
              <a:t>enough longer </a:t>
            </a:r>
            <a:r>
              <a:rPr lang="en-US" sz="2000" dirty="0" smtClean="0"/>
              <a:t>than the </a:t>
            </a:r>
            <a:r>
              <a:rPr lang="en-US" sz="2000" b="1" dirty="0" smtClean="0"/>
              <a:t>delay</a:t>
            </a:r>
            <a:r>
              <a:rPr lang="en-US" sz="2000" dirty="0" smtClean="0"/>
              <a:t> time of the gate to be able to take the result after the glitch.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1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minimized circuit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521461" cy="569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XOR synthesis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01276" cy="31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XOR implementation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066800"/>
            <a:ext cx="381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We can begin from the </a:t>
            </a:r>
            <a:r>
              <a:rPr lang="en-US" sz="2000" b="1" dirty="0"/>
              <a:t>end</a:t>
            </a:r>
            <a:r>
              <a:rPr lang="en-US" sz="2000" dirty="0"/>
              <a:t> of circuit creating first the OR gate (“+”)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then creating AND gates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and finally create two invertors to invert the A and B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799034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Or we can begin from the creating </a:t>
            </a:r>
            <a:r>
              <a:rPr lang="en-US" sz="2000" b="1" dirty="0"/>
              <a:t>initial buses </a:t>
            </a:r>
            <a:r>
              <a:rPr lang="en-US" sz="2000" dirty="0"/>
              <a:t>and circuits for Boolean variables A and B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And get their inverted values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Then based on A, B and  A’, B’ values create the AND gates.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The last gate will be the OR gate combining both AND gates.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754013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2600325" cy="39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15767</TotalTime>
  <Words>408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Circuit Synthesis</vt:lpstr>
      <vt:lpstr>Steps of Synthesis</vt:lpstr>
      <vt:lpstr>Start the synthesis</vt:lpstr>
      <vt:lpstr>Implement</vt:lpstr>
      <vt:lpstr>The schematic and timing diagram</vt:lpstr>
      <vt:lpstr>Timing diagram with delays</vt:lpstr>
      <vt:lpstr>Not minimized circuit</vt:lpstr>
      <vt:lpstr>XOR synthesis</vt:lpstr>
      <vt:lpstr>XOR implementation</vt:lpstr>
      <vt:lpstr>XOR on 2NAND gates</vt:lpstr>
      <vt:lpstr>2 functions synthesis</vt:lpstr>
      <vt:lpstr>Schematic</vt:lpstr>
      <vt:lpstr>Use common parts</vt:lpstr>
      <vt:lpstr>Use as much common parts as possible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1365</cp:revision>
  <dcterms:created xsi:type="dcterms:W3CDTF">2006-08-16T00:00:00Z</dcterms:created>
  <dcterms:modified xsi:type="dcterms:W3CDTF">2016-04-02T10:20:41Z</dcterms:modified>
</cp:coreProperties>
</file>