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7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FCBA"/>
    <a:srgbClr val="0000CC"/>
    <a:srgbClr val="F9F9A1"/>
    <a:srgbClr val="000099"/>
    <a:srgbClr val="308D2B"/>
    <a:srgbClr val="006600"/>
    <a:srgbClr val="E2F9FE"/>
    <a:srgbClr val="DFF5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45" autoAdjust="0"/>
    <p:restoredTop sz="94635" autoAdjust="0"/>
  </p:normalViewPr>
  <p:slideViewPr>
    <p:cSldViewPr>
      <p:cViewPr varScale="1">
        <p:scale>
          <a:sx n="73" d="100"/>
          <a:sy n="73" d="100"/>
        </p:scale>
        <p:origin x="-276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95ADB9-C8FA-4AB6-8D0D-7A2DB7C3DBAA}" type="datetimeFigureOut">
              <a:rPr lang="en-US" smtClean="0"/>
              <a:t>2017-03-20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1FAB4E-B8E6-42BA-A73C-296837FD8A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9404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2017-03-20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96718" y="1066800"/>
            <a:ext cx="853440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Arial"/>
              </a:rPr>
              <a:t>Home Assignment 1 Logical Design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Arial"/>
              </a:rPr>
              <a:t>Assigned.</a:t>
            </a:r>
            <a:endParaRPr lang="en-US" sz="3200" dirty="0">
              <a:latin typeface="Arial Unicode MS"/>
            </a:endParaRPr>
          </a:p>
          <a:p>
            <a:r>
              <a:rPr lang="en-US" sz="2400" b="1" dirty="0" smtClean="0">
                <a:latin typeface="Arial"/>
                <a:ea typeface="Times New Roman"/>
              </a:rPr>
              <a:t>		Deadline </a:t>
            </a:r>
            <a:r>
              <a:rPr lang="en-US" sz="2400" b="1" dirty="0" smtClean="0">
                <a:latin typeface="Arial"/>
                <a:ea typeface="Times New Roman"/>
              </a:rPr>
              <a:t>2017 </a:t>
            </a:r>
            <a:r>
              <a:rPr lang="en-US" sz="2400" b="1" smtClean="0">
                <a:latin typeface="Arial"/>
                <a:ea typeface="Times New Roman"/>
              </a:rPr>
              <a:t>April 2nd  </a:t>
            </a:r>
            <a:r>
              <a:rPr lang="en-US" sz="2400" b="1" dirty="0" smtClean="0">
                <a:latin typeface="Arial"/>
                <a:ea typeface="Times New Roman"/>
              </a:rPr>
              <a:t>Sunday</a:t>
            </a:r>
          </a:p>
        </p:txBody>
      </p:sp>
    </p:spTree>
    <p:extLst>
      <p:ext uri="{BB962C8B-B14F-4D97-AF65-F5344CB8AC3E}">
        <p14:creationId xmlns:p14="http://schemas.microsoft.com/office/powerpoint/2010/main" val="799204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15788</TotalTime>
  <Words>7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Waveform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Operating Systems Introduction</dc:title>
  <dc:creator>arm</dc:creator>
  <cp:lastModifiedBy>arm</cp:lastModifiedBy>
  <cp:revision>1366</cp:revision>
  <dcterms:created xsi:type="dcterms:W3CDTF">2006-08-16T00:00:00Z</dcterms:created>
  <dcterms:modified xsi:type="dcterms:W3CDTF">2017-03-20T18:57:56Z</dcterms:modified>
</cp:coreProperties>
</file>