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7" r:id="rId2"/>
    <p:sldId id="260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308D2B"/>
    <a:srgbClr val="FCFCBA"/>
    <a:srgbClr val="F9F9A1"/>
    <a:srgbClr val="000099"/>
    <a:srgbClr val="006600"/>
    <a:srgbClr val="E2F9FE"/>
    <a:srgbClr val="DFF5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4" autoAdjust="0"/>
    <p:restoredTop sz="94635" autoAdjust="0"/>
  </p:normalViewPr>
  <p:slideViewPr>
    <p:cSldViewPr>
      <p:cViewPr varScale="1">
        <p:scale>
          <a:sx n="80" d="100"/>
          <a:sy n="80" d="100"/>
        </p:scale>
        <p:origin x="-102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5ADB9-C8FA-4AB6-8D0D-7A2DB7C3DBAA}" type="datetimeFigureOut">
              <a:rPr lang="en-US" smtClean="0"/>
              <a:t>2013-04-14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FAB4E-B8E6-42BA-A73C-296837FD8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40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2013-04-14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576072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Multiplexors Decoders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33400" y="1143000"/>
            <a:ext cx="8153400" cy="4495800"/>
          </a:xfrm>
        </p:spPr>
        <p:txBody>
          <a:bodyPr>
            <a:noAutofit/>
          </a:bodyPr>
          <a:lstStyle/>
          <a:p>
            <a:pPr>
              <a:buClrTx/>
            </a:pPr>
            <a:endParaRPr lang="en-US" sz="2000" b="1" dirty="0" smtClean="0"/>
          </a:p>
          <a:p>
            <a:pPr>
              <a:buClrTx/>
            </a:pPr>
            <a:r>
              <a:rPr lang="en-US" sz="2000" b="1" dirty="0" smtClean="0"/>
              <a:t>Decoders</a:t>
            </a:r>
            <a:r>
              <a:rPr lang="en-US" sz="2000" dirty="0" smtClean="0"/>
              <a:t> </a:t>
            </a:r>
            <a:r>
              <a:rPr lang="en-US" sz="2000" dirty="0"/>
              <a:t>are used for </a:t>
            </a:r>
            <a:r>
              <a:rPr lang="en-US" sz="2000" b="1" dirty="0"/>
              <a:t>forming separate signals for different combination of input signals</a:t>
            </a:r>
            <a:r>
              <a:rPr lang="en-US" sz="2000" dirty="0" smtClean="0"/>
              <a:t>.</a:t>
            </a:r>
          </a:p>
          <a:p>
            <a:pPr>
              <a:buClrTx/>
            </a:pPr>
            <a:endParaRPr lang="en-US" sz="2000" dirty="0" smtClean="0"/>
          </a:p>
          <a:p>
            <a:pPr>
              <a:buClrTx/>
            </a:pPr>
            <a:r>
              <a:rPr lang="en-US" sz="2000" dirty="0" smtClean="0"/>
              <a:t>The </a:t>
            </a:r>
            <a:r>
              <a:rPr lang="en-US" sz="2000" b="1" i="1" dirty="0"/>
              <a:t>multiplexer</a:t>
            </a:r>
            <a:r>
              <a:rPr lang="en-US" sz="2000" b="1" dirty="0"/>
              <a:t> </a:t>
            </a:r>
            <a:r>
              <a:rPr lang="en-US" sz="2000" dirty="0" smtClean="0"/>
              <a:t>circuit is a digital circuit with </a:t>
            </a:r>
            <a:r>
              <a:rPr lang="en-US" sz="2000" b="1" dirty="0" smtClean="0"/>
              <a:t>multiple </a:t>
            </a:r>
            <a:r>
              <a:rPr lang="en-US" sz="2000" b="1" dirty="0"/>
              <a:t>signal inputs, one of which is selected </a:t>
            </a:r>
            <a:r>
              <a:rPr lang="en-US" sz="2000" dirty="0"/>
              <a:t>by separate address inputs to be sent to the </a:t>
            </a:r>
            <a:r>
              <a:rPr lang="en-US" sz="2000" b="1" dirty="0"/>
              <a:t>single output</a:t>
            </a:r>
            <a:r>
              <a:rPr lang="en-US" sz="2000" b="1" dirty="0" smtClean="0"/>
              <a:t>.</a:t>
            </a:r>
            <a:endParaRPr lang="ru-RU" sz="2000" b="1" dirty="0" smtClean="0"/>
          </a:p>
          <a:p>
            <a:pPr>
              <a:buClrTx/>
            </a:pPr>
            <a:endParaRPr lang="ru-RU" sz="2000" b="1" dirty="0"/>
          </a:p>
          <a:p>
            <a:pPr>
              <a:buClrTx/>
            </a:pPr>
            <a:r>
              <a:rPr lang="en-US" sz="2000" dirty="0"/>
              <a:t>The opposite of the multiplexer </a:t>
            </a:r>
            <a:r>
              <a:rPr lang="en-US" sz="2000" dirty="0" smtClean="0"/>
              <a:t>circuit</a:t>
            </a:r>
            <a:r>
              <a:rPr lang="ru-RU" sz="2000" dirty="0" smtClean="0"/>
              <a:t> </a:t>
            </a:r>
            <a:r>
              <a:rPr lang="en-US" sz="2000" dirty="0" smtClean="0"/>
              <a:t>is </a:t>
            </a:r>
            <a:r>
              <a:rPr lang="en-US" sz="2000" dirty="0"/>
              <a:t>the </a:t>
            </a:r>
            <a:r>
              <a:rPr lang="en-US" sz="2000" b="1" i="1" dirty="0" err="1"/>
              <a:t>demultiplexer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pPr>
              <a:buClrTx/>
            </a:pPr>
            <a:r>
              <a:rPr lang="en-US" sz="2000" dirty="0" smtClean="0"/>
              <a:t>This </a:t>
            </a:r>
            <a:r>
              <a:rPr lang="en-US" sz="2000" dirty="0"/>
              <a:t>circuit takes a </a:t>
            </a:r>
            <a:r>
              <a:rPr lang="en-US" sz="2000" b="1" dirty="0"/>
              <a:t>single data input </a:t>
            </a:r>
            <a:r>
              <a:rPr lang="en-US" sz="2000" dirty="0"/>
              <a:t>and one or more address inputs, and selects which of </a:t>
            </a:r>
            <a:r>
              <a:rPr lang="en-US" sz="2000" b="1" dirty="0"/>
              <a:t>multiple outputs </a:t>
            </a:r>
            <a:r>
              <a:rPr lang="en-US" sz="2000" dirty="0"/>
              <a:t>will receive the input signal. </a:t>
            </a:r>
          </a:p>
        </p:txBody>
      </p:sp>
    </p:spTree>
    <p:extLst>
      <p:ext uri="{BB962C8B-B14F-4D97-AF65-F5344CB8AC3E}">
        <p14:creationId xmlns:p14="http://schemas.microsoft.com/office/powerpoint/2010/main" val="164960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880872"/>
          </a:xfrm>
        </p:spPr>
        <p:txBody>
          <a:bodyPr>
            <a:normAutofit fontScale="90000"/>
          </a:bodyPr>
          <a:lstStyle/>
          <a:p>
            <a:r>
              <a:rPr lang="en-US" dirty="0"/>
              <a:t>A 2-to-4 line decoder/</a:t>
            </a:r>
            <a:r>
              <a:rPr lang="en-US" dirty="0" err="1"/>
              <a:t>demultiplexer</a:t>
            </a:r>
            <a:r>
              <a:rPr lang="en-US" dirty="0"/>
              <a:t> 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20966"/>
            <a:ext cx="7772400" cy="5865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1081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-26593"/>
            <a:ext cx="6934201" cy="6849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0922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25" y="136525"/>
            <a:ext cx="5491163" cy="659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3817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-57061"/>
            <a:ext cx="5867400" cy="6890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890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576072"/>
          </a:xfrm>
        </p:spPr>
        <p:txBody>
          <a:bodyPr>
            <a:normAutofit fontScale="90000"/>
          </a:bodyPr>
          <a:lstStyle/>
          <a:p>
            <a:r>
              <a:rPr lang="ru-RU" i="1" dirty="0" smtClean="0"/>
              <a:t>2 </a:t>
            </a:r>
            <a:r>
              <a:rPr lang="en-US" i="1" dirty="0" smtClean="0"/>
              <a:t>bit decoder truth table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33400" y="1143000"/>
            <a:ext cx="8153400" cy="1752600"/>
          </a:xfrm>
        </p:spPr>
        <p:txBody>
          <a:bodyPr>
            <a:noAutofit/>
          </a:bodyPr>
          <a:lstStyle/>
          <a:p>
            <a:pPr>
              <a:buClrTx/>
            </a:pPr>
            <a:r>
              <a:rPr lang="en-US" sz="2000" dirty="0" smtClean="0"/>
              <a:t>If </a:t>
            </a:r>
            <a:r>
              <a:rPr lang="en-US" sz="2000" dirty="0"/>
              <a:t>we want to build full 2 bit decoder on 2 - A and B variables then we have to get all 4 signals for all 4 combinations of input variables on the output of circuit.</a:t>
            </a:r>
            <a:endParaRPr lang="en-US" sz="2000" i="1" dirty="0">
              <a:solidFill>
                <a:srgbClr val="0000CC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8" y="3124200"/>
            <a:ext cx="9185331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410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4998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 bit decoder schematic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66269"/>
            <a:ext cx="7251583" cy="228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95600"/>
            <a:ext cx="811767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207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4998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 bit decoder timing diagram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958602"/>
            <a:ext cx="5867903" cy="2698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241" y="3657600"/>
            <a:ext cx="8152310" cy="3200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0361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804672"/>
          </a:xfrm>
        </p:spPr>
        <p:txBody>
          <a:bodyPr/>
          <a:lstStyle/>
          <a:p>
            <a:r>
              <a:rPr lang="en-US" dirty="0" smtClean="0"/>
              <a:t>3 bit decoder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09" y="2133600"/>
            <a:ext cx="9725768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252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8046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 bit decoder as a control unit part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36" y="2209800"/>
            <a:ext cx="8868904" cy="340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947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6522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 input Multiplexer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07" y="2286000"/>
            <a:ext cx="8938093" cy="4404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884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127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 input multiplexer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88" y="1295399"/>
            <a:ext cx="7799060" cy="5735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3602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652272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The 1-to-2 line </a:t>
            </a:r>
            <a:r>
              <a:rPr lang="en-US" i="1" dirty="0" smtClean="0"/>
              <a:t>decoder/</a:t>
            </a:r>
            <a:r>
              <a:rPr lang="en-US" i="1" dirty="0" err="1" smtClean="0"/>
              <a:t>demultiplexer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33" y="2362200"/>
            <a:ext cx="8653337" cy="429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9120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15930</TotalTime>
  <Words>157</Words>
  <Application>Microsoft Office PowerPoint</Application>
  <PresentationFormat>On-screen Show (4:3)</PresentationFormat>
  <Paragraphs>18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Waveform</vt:lpstr>
      <vt:lpstr>Multiplexors Decoders</vt:lpstr>
      <vt:lpstr>2 bit decoder truth table</vt:lpstr>
      <vt:lpstr>2 bit decoder schematic</vt:lpstr>
      <vt:lpstr>2 bit decoder timing diagram</vt:lpstr>
      <vt:lpstr>3 bit decoder</vt:lpstr>
      <vt:lpstr>3 bit decoder as a control unit part</vt:lpstr>
      <vt:lpstr>2 input Multiplexer</vt:lpstr>
      <vt:lpstr>4 input multiplexer</vt:lpstr>
      <vt:lpstr>The 1-to-2 line decoder/demultiplexer</vt:lpstr>
      <vt:lpstr>A 2-to-4 line decoder/demultiplexer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Introduction</dc:title>
  <dc:creator>arm</dc:creator>
  <cp:lastModifiedBy>arm</cp:lastModifiedBy>
  <cp:revision>1384</cp:revision>
  <dcterms:created xsi:type="dcterms:W3CDTF">2006-08-16T00:00:00Z</dcterms:created>
  <dcterms:modified xsi:type="dcterms:W3CDTF">2013-04-14T09:51:24Z</dcterms:modified>
</cp:coreProperties>
</file>