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7" r:id="rId2"/>
    <p:sldId id="259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A1"/>
    <a:srgbClr val="006600"/>
    <a:srgbClr val="308D2B"/>
    <a:srgbClr val="0000CC"/>
    <a:srgbClr val="FCFCBA"/>
    <a:srgbClr val="000099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35" autoAdjust="0"/>
  </p:normalViewPr>
  <p:slideViewPr>
    <p:cSldViewPr>
      <p:cViewPr varScale="1">
        <p:scale>
          <a:sx n="65" d="100"/>
          <a:sy n="65" d="100"/>
        </p:scale>
        <p:origin x="-2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2014-04-25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Flip-flops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14400" y="1752600"/>
            <a:ext cx="7010400" cy="3505200"/>
          </a:xfrm>
        </p:spPr>
        <p:txBody>
          <a:bodyPr>
            <a:noAutofit/>
          </a:bodyPr>
          <a:lstStyle/>
          <a:p>
            <a:r>
              <a:rPr lang="en-US" dirty="0" smtClean="0"/>
              <a:t>Inputs </a:t>
            </a:r>
            <a:r>
              <a:rPr lang="en-US" dirty="0"/>
              <a:t>are </a:t>
            </a:r>
            <a:r>
              <a:rPr lang="en-US" dirty="0" smtClean="0"/>
              <a:t>logically disconnected </a:t>
            </a:r>
            <a:r>
              <a:rPr lang="en-US" dirty="0"/>
              <a:t>from the </a:t>
            </a:r>
            <a:r>
              <a:rPr lang="en-US" dirty="0" smtClean="0"/>
              <a:t>output in time. </a:t>
            </a:r>
          </a:p>
          <a:p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any </a:t>
            </a:r>
            <a:r>
              <a:rPr lang="en-US" dirty="0" smtClean="0"/>
              <a:t>unpredicted changes </a:t>
            </a:r>
            <a:r>
              <a:rPr lang="en-US" dirty="0"/>
              <a:t>in the input signals cannot affect the state of the final outputs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output accepts the value of input only once at defined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33272"/>
          </a:xfrm>
        </p:spPr>
        <p:txBody>
          <a:bodyPr>
            <a:normAutofit/>
          </a:bodyPr>
          <a:lstStyle/>
          <a:p>
            <a:r>
              <a:rPr lang="en-US" i="1" dirty="0"/>
              <a:t>The Edge-Triggered RS </a:t>
            </a:r>
            <a:r>
              <a:rPr lang="en-US" i="1" dirty="0" smtClean="0"/>
              <a:t>Flip-flop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9048446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2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304800"/>
            <a:ext cx="2133600" cy="1600200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006600"/>
                </a:solidFill>
              </a:rPr>
              <a:t>The Edge-Triggered RS Flip-flop</a:t>
            </a:r>
            <a:endParaRPr lang="en-US" sz="2400" b="1" dirty="0">
              <a:solidFill>
                <a:srgbClr val="0066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175293"/>
            <a:ext cx="7015495" cy="334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24562"/>
            <a:ext cx="7778750" cy="443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7000" y="4572000"/>
            <a:ext cx="3124200" cy="2031325"/>
          </a:xfrm>
          <a:prstGeom prst="rect">
            <a:avLst/>
          </a:prstGeom>
          <a:solidFill>
            <a:srgbClr val="F9F9A1"/>
          </a:solidFill>
          <a:ln>
            <a:solidFill>
              <a:schemeClr val="tx1"/>
            </a:solidFill>
          </a:ln>
          <a:effectLst>
            <a:outerShdw blurRad="50800" dist="3048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There is still one problem left to solve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</a:t>
            </a:r>
            <a:r>
              <a:rPr lang="en-US" dirty="0"/>
              <a:t>possible </a:t>
            </a:r>
            <a:r>
              <a:rPr lang="en-US" b="1" dirty="0"/>
              <a:t>race condition </a:t>
            </a:r>
            <a:r>
              <a:rPr lang="en-US" dirty="0"/>
              <a:t>which may occur if both the S and R inputs are at logic 1 when CLK falls from logic 1 to logic 0. </a:t>
            </a:r>
          </a:p>
        </p:txBody>
      </p:sp>
    </p:spTree>
    <p:extLst>
      <p:ext uri="{BB962C8B-B14F-4D97-AF65-F5344CB8AC3E}">
        <p14:creationId xmlns:p14="http://schemas.microsoft.com/office/powerpoint/2010/main" val="124240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>
            <a:normAutofit/>
          </a:bodyPr>
          <a:lstStyle/>
          <a:p>
            <a:r>
              <a:rPr lang="en-US" sz="3600" i="1" dirty="0"/>
              <a:t>The JK </a:t>
            </a:r>
            <a:r>
              <a:rPr lang="en-US" sz="3600" i="1" smtClean="0"/>
              <a:t>Flip-flop (</a:t>
            </a:r>
            <a:r>
              <a:rPr lang="en-US" sz="3600" smtClean="0"/>
              <a:t>Jack </a:t>
            </a:r>
            <a:r>
              <a:rPr lang="en-US" sz="3600" dirty="0" err="1" smtClean="0"/>
              <a:t>Kilby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04800" y="1219200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Prevent </a:t>
            </a:r>
            <a:r>
              <a:rPr lang="en-US" sz="2000" dirty="0"/>
              <a:t>any possibility of a "race" condition occurring when both the S and R inputs are at logic 1 when the CLK input falls from logic 1 to logic </a:t>
            </a:r>
            <a:r>
              <a:rPr lang="en-US" sz="2000" dirty="0" smtClean="0"/>
              <a:t>0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At </a:t>
            </a:r>
            <a:r>
              <a:rPr lang="en-US" sz="2000" dirty="0"/>
              <a:t>the same time, we still want the flip-flop to be able to change state on each falling edge of the CLK input, if the input logic signals call for this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Therefore</a:t>
            </a:r>
            <a:r>
              <a:rPr lang="en-US" sz="2000" dirty="0"/>
              <a:t>, </a:t>
            </a:r>
            <a:r>
              <a:rPr lang="en-US" sz="2000" b="1" dirty="0"/>
              <a:t>the S or R input to be disabled depends on the current state of the slave latch outputs.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52120"/>
              </p:ext>
            </p:extLst>
          </p:nvPr>
        </p:nvGraphicFramePr>
        <p:xfrm>
          <a:off x="457200" y="4572000"/>
          <a:ext cx="3429000" cy="1371600"/>
        </p:xfrm>
        <a:graphic>
          <a:graphicData uri="http://schemas.openxmlformats.org/drawingml/2006/table">
            <a:tbl>
              <a:tblPr/>
              <a:tblGrid>
                <a:gridCol w="914400"/>
                <a:gridCol w="509618"/>
                <a:gridCol w="744042"/>
                <a:gridCol w="541650"/>
                <a:gridCol w="71929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CLK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J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K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Q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/>
                          <a:ea typeface="Times New Roman"/>
                        </a:rPr>
                        <a:t>Qn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0,1,0&gt;1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1&gt;0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1&gt;0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1&gt;0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1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Q</a:t>
                      </a:r>
                      <a:endParaRPr lang="en-US" sz="180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/>
                        </a:rPr>
                        <a:t>Q’</a:t>
                      </a:r>
                      <a:endParaRPr lang="en-US" sz="1800" dirty="0"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62" y="4284781"/>
            <a:ext cx="7771475" cy="256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3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8599"/>
            <a:ext cx="6553200" cy="374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6" y="2397125"/>
            <a:ext cx="5492750" cy="44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0" y="304800"/>
            <a:ext cx="2895600" cy="160020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6600"/>
                </a:solidFill>
              </a:rPr>
              <a:t>The </a:t>
            </a:r>
            <a:r>
              <a:rPr lang="en-US" sz="3200" b="1" i="1" dirty="0" smtClean="0">
                <a:solidFill>
                  <a:srgbClr val="006600"/>
                </a:solidFill>
              </a:rPr>
              <a:t>JK </a:t>
            </a:r>
            <a:r>
              <a:rPr lang="en-US" sz="3200" b="1" i="1" dirty="0">
                <a:solidFill>
                  <a:srgbClr val="006600"/>
                </a:solidFill>
              </a:rPr>
              <a:t>Flip-flop</a:t>
            </a:r>
            <a:endParaRPr lang="en-US" sz="32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2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2728"/>
          </a:xfrm>
        </p:spPr>
        <p:txBody>
          <a:bodyPr>
            <a:normAutofit/>
          </a:bodyPr>
          <a:lstStyle/>
          <a:p>
            <a:r>
              <a:rPr lang="en-US" sz="3600" dirty="0"/>
              <a:t>JK Flip Flop working in Toggle mode. </a:t>
            </a:r>
            <a:r>
              <a:rPr lang="en-US" sz="2800" dirty="0"/>
              <a:t>Frequency or Clock Divider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85900"/>
            <a:ext cx="659658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00600"/>
            <a:ext cx="9484736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1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16511</TotalTime>
  <Words>223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Waveform</vt:lpstr>
      <vt:lpstr>Flip-flops</vt:lpstr>
      <vt:lpstr>The Edge-Triggered RS Flip-flop</vt:lpstr>
      <vt:lpstr>The Edge-Triggered RS Flip-flop</vt:lpstr>
      <vt:lpstr>The JK Flip-flop (Jack Kilby)</vt:lpstr>
      <vt:lpstr>The JK Flip-flop</vt:lpstr>
      <vt:lpstr>JK Flip Flop working in Toggle mode. Frequency or Clock Divider.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1442</cp:revision>
  <dcterms:created xsi:type="dcterms:W3CDTF">2006-08-16T00:00:00Z</dcterms:created>
  <dcterms:modified xsi:type="dcterms:W3CDTF">2014-04-25T16:41:56Z</dcterms:modified>
</cp:coreProperties>
</file>