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3"/>
  </p:notesMasterIdLst>
  <p:sldIdLst>
    <p:sldId id="26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006600"/>
    <a:srgbClr val="308D2B"/>
    <a:srgbClr val="F9F9A1"/>
    <a:srgbClr val="FCFCBA"/>
    <a:srgbClr val="000099"/>
    <a:srgbClr val="E2F9FE"/>
    <a:srgbClr val="DFF5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45" autoAdjust="0"/>
    <p:restoredTop sz="94635" autoAdjust="0"/>
  </p:normalViewPr>
  <p:slideViewPr>
    <p:cSldViewPr>
      <p:cViewPr varScale="1">
        <p:scale>
          <a:sx n="73" d="100"/>
          <a:sy n="73" d="100"/>
        </p:scale>
        <p:origin x="-276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2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95ADB9-C8FA-4AB6-8D0D-7A2DB7C3DBAA}" type="datetimeFigureOut">
              <a:rPr lang="en-US" smtClean="0"/>
              <a:t>2017-04-09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1FAB4E-B8E6-42BA-A73C-296837FD8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9404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2017-04-09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2017-04-09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2017-04-09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2017-04-09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2017-04-09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2017-04-09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2017-04-09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2017-04-09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2017-04-09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2017-04-09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2017-04-09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2017-04-09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96718" y="1066800"/>
            <a:ext cx="8534400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  <a:latin typeface="Arial"/>
              </a:rPr>
              <a:t>Home Assignment </a:t>
            </a:r>
            <a:r>
              <a:rPr lang="en-US" sz="3200" b="1" dirty="0">
                <a:solidFill>
                  <a:srgbClr val="FF0000"/>
                </a:solidFill>
                <a:latin typeface="Arial"/>
              </a:rPr>
              <a:t>3</a:t>
            </a:r>
            <a:r>
              <a:rPr lang="en-US" sz="3200" b="1" dirty="0" smtClean="0">
                <a:solidFill>
                  <a:srgbClr val="FF0000"/>
                </a:solidFill>
                <a:latin typeface="Arial"/>
              </a:rPr>
              <a:t> </a:t>
            </a:r>
            <a:r>
              <a:rPr lang="en-US" sz="3200" b="1" dirty="0" smtClean="0">
                <a:solidFill>
                  <a:srgbClr val="FF0000"/>
                </a:solidFill>
                <a:latin typeface="Arial"/>
              </a:rPr>
              <a:t>Logic Design</a:t>
            </a:r>
          </a:p>
          <a:p>
            <a:pPr algn="ctr"/>
            <a:r>
              <a:rPr lang="en-US" sz="3200" b="1" dirty="0" smtClean="0">
                <a:solidFill>
                  <a:srgbClr val="FF0000"/>
                </a:solidFill>
                <a:latin typeface="Arial"/>
              </a:rPr>
              <a:t>Assigned.</a:t>
            </a:r>
            <a:endParaRPr lang="en-US" sz="3200" dirty="0">
              <a:latin typeface="Arial Unicode MS"/>
            </a:endParaRPr>
          </a:p>
          <a:p>
            <a:r>
              <a:rPr lang="en-US" sz="2400" b="1" dirty="0" smtClean="0">
                <a:latin typeface="Arial"/>
                <a:ea typeface="Times New Roman"/>
              </a:rPr>
              <a:t>		Deadline 2017 April 23</a:t>
            </a:r>
            <a:r>
              <a:rPr lang="en-US" sz="2400" b="1" baseline="30000" dirty="0" smtClean="0">
                <a:latin typeface="Arial"/>
                <a:ea typeface="Times New Roman"/>
              </a:rPr>
              <a:t>rd</a:t>
            </a:r>
            <a:r>
              <a:rPr lang="en-US" sz="2400" b="1" dirty="0" smtClean="0">
                <a:latin typeface="Arial"/>
                <a:ea typeface="Times New Roman"/>
              </a:rPr>
              <a:t>  </a:t>
            </a:r>
            <a:r>
              <a:rPr lang="en-US" sz="2400" b="1" dirty="0" smtClean="0">
                <a:latin typeface="Arial"/>
                <a:ea typeface="Times New Roman"/>
              </a:rPr>
              <a:t>Sunday</a:t>
            </a:r>
          </a:p>
          <a:p>
            <a:endParaRPr lang="en-US" sz="2400" b="1" dirty="0">
              <a:latin typeface="Arial"/>
              <a:ea typeface="Times New Roman"/>
            </a:endParaRPr>
          </a:p>
          <a:p>
            <a:endParaRPr lang="en-US" sz="2400" b="1" dirty="0" smtClean="0">
              <a:latin typeface="Arial"/>
              <a:ea typeface="Times New Roman"/>
            </a:endParaRPr>
          </a:p>
          <a:p>
            <a:r>
              <a:rPr lang="en-US" sz="2400" b="1" dirty="0" smtClean="0">
                <a:latin typeface="Arial"/>
                <a:ea typeface="Times New Roman"/>
              </a:rPr>
              <a:t>Assignment </a:t>
            </a:r>
            <a:r>
              <a:rPr lang="en-US" sz="2400" b="1" dirty="0">
                <a:latin typeface="Arial"/>
                <a:ea typeface="Times New Roman"/>
              </a:rPr>
              <a:t>03 Simple sequential circuit synthesis - control unit 4 bits.doc</a:t>
            </a:r>
            <a:endParaRPr lang="en-US" sz="2400" b="1" dirty="0" smtClean="0">
              <a:latin typeface="Arial"/>
              <a:ea typeface="Times New Roman"/>
            </a:endParaRPr>
          </a:p>
          <a:p>
            <a:endParaRPr lang="en-US" sz="2400" b="1" dirty="0" smtClean="0">
              <a:latin typeface="Arial"/>
              <a:ea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88996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16566</TotalTime>
  <Words>7</Words>
  <Application>Microsoft Office PowerPoint</Application>
  <PresentationFormat>On-screen Show (4:3)</PresentationFormat>
  <Paragraphs>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Waveform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Operating Systems Introduction</dc:title>
  <dc:creator>arm</dc:creator>
  <cp:lastModifiedBy>arm</cp:lastModifiedBy>
  <cp:revision>1451</cp:revision>
  <dcterms:created xsi:type="dcterms:W3CDTF">2006-08-16T00:00:00Z</dcterms:created>
  <dcterms:modified xsi:type="dcterms:W3CDTF">2017-04-09T17:02:43Z</dcterms:modified>
</cp:coreProperties>
</file>