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BA"/>
    <a:srgbClr val="0000CC"/>
    <a:srgbClr val="F9F9A1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35" autoAdjust="0"/>
  </p:normalViewPr>
  <p:slideViewPr>
    <p:cSldViewPr>
      <p:cViewPr varScale="1">
        <p:scale>
          <a:sx n="69" d="100"/>
          <a:sy n="69" d="100"/>
        </p:scale>
        <p:origin x="-3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7244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Paper based, open book and open electronic devices.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Desirable to have pencils and erasers.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logic design handouts 1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 on LD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requirement to 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simulator and also no restriction to use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slides show the possible question types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examination.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MTE3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11.04.2017,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9:00-10:15, 10:30-11:45 AM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414W - PAB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4582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2400" dirty="0" smtClean="0">
                <a:latin typeface=" Arial"/>
                <a:ea typeface="Times New Roman"/>
                <a:cs typeface=" Arial"/>
              </a:rPr>
              <a:t>Circuit </a:t>
            </a:r>
            <a:r>
              <a:rPr lang="en-AU" sz="2400" dirty="0">
                <a:latin typeface=" Arial"/>
                <a:ea typeface="Times New Roman"/>
                <a:cs typeface=" Arial"/>
              </a:rPr>
              <a:t>synthesis </a:t>
            </a:r>
            <a:endParaRPr lang="en-AU" sz="2400" dirty="0" smtClean="0">
              <a:latin typeface=" Arial"/>
              <a:ea typeface="Times New Roman"/>
              <a:cs typeface=" 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dirty="0" smtClean="0">
                <a:latin typeface=" Arial"/>
                <a:ea typeface="Times New Roman"/>
                <a:cs typeface=" Arial"/>
              </a:rPr>
              <a:t>The </a:t>
            </a:r>
            <a:r>
              <a:rPr lang="en-AU" dirty="0">
                <a:latin typeface=" Arial"/>
                <a:ea typeface="Times New Roman"/>
                <a:cs typeface=" Arial"/>
              </a:rPr>
              <a:t>circuit has 4 input variables A, B, C, D and gives logical F=1 on its output when  the hexadecimal values of four variables are correspondingly equal to: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sz="3200" b="1" dirty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0x0 or 0x1 or 0x2 or </a:t>
            </a:r>
            <a:r>
              <a:rPr lang="en-AU" sz="3200" b="1" dirty="0" smtClean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0x3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a.    Create the truth table of the circuit.                                    (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10%)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b.    Create the formula of the circuit.                                        (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10%)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c.    Minimize the circuit (formula)                                            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    1.    By </a:t>
            </a:r>
            <a:r>
              <a:rPr lang="en-AU" dirty="0" err="1">
                <a:latin typeface=" Arial"/>
                <a:ea typeface="Times New Roman"/>
                <a:cs typeface=" Arial"/>
              </a:rPr>
              <a:t>Karnaugh</a:t>
            </a:r>
            <a:r>
              <a:rPr lang="en-AU" dirty="0">
                <a:latin typeface=" Arial"/>
                <a:ea typeface="Times New Roman"/>
                <a:cs typeface=" Arial"/>
              </a:rPr>
              <a:t> map                                                        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(10%)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    2.    By Boolean Algebra </a:t>
            </a:r>
            <a:r>
              <a:rPr lang="en-AU" dirty="0" smtClean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(</a:t>
            </a:r>
            <a:r>
              <a:rPr lang="en-AU" b="1" dirty="0">
                <a:solidFill>
                  <a:srgbClr val="FF0000"/>
                </a:solidFill>
                <a:latin typeface=" Arial"/>
              </a:rPr>
              <a:t>show all steps</a:t>
            </a:r>
            <a:r>
              <a:rPr lang="en-AU" dirty="0" smtClean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) 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                           (20%)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d.    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Create </a:t>
            </a:r>
            <a:r>
              <a:rPr lang="en-AU" dirty="0">
                <a:latin typeface=" Arial"/>
                <a:ea typeface="Times New Roman"/>
                <a:cs typeface=" Arial"/>
              </a:rPr>
              <a:t>a schematic of the minimized circuit using AND, OR, NOT gates. </a:t>
            </a:r>
            <a:r>
              <a:rPr lang="en-AU" b="1" dirty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Use as less amount of gates as possible</a:t>
            </a:r>
            <a:r>
              <a:rPr lang="en-AU" dirty="0">
                <a:latin typeface=" Arial"/>
                <a:ea typeface="Times New Roman"/>
                <a:cs typeface=" Arial"/>
              </a:rPr>
              <a:t>.  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(20%)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dirty="0">
                <a:latin typeface=" Arial"/>
                <a:ea typeface="Times New Roman"/>
                <a:cs typeface=" Arial"/>
              </a:rPr>
              <a:t>e.    Create another schematic where implement the minimized circuit only on 2 input NAND gates. </a:t>
            </a:r>
            <a:r>
              <a:rPr lang="en-AU" b="1" dirty="0" smtClean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Show all the steps of formula transformation</a:t>
            </a:r>
            <a:r>
              <a:rPr lang="en-AU" dirty="0" smtClean="0">
                <a:latin typeface=" Arial"/>
                <a:ea typeface="Times New Roman"/>
                <a:cs typeface=" Arial"/>
              </a:rPr>
              <a:t>              (30%)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endParaRPr lang="en-US" sz="2400" dirty="0">
              <a:effectLst/>
              <a:latin typeface=" Arial"/>
              <a:ea typeface="Times New Roman"/>
              <a:cs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68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458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2400" dirty="0" smtClean="0">
                <a:latin typeface=" Arial"/>
                <a:ea typeface="Times New Roman"/>
                <a:cs typeface=" Arial"/>
              </a:rPr>
              <a:t>Circuit </a:t>
            </a:r>
            <a:r>
              <a:rPr lang="en-AU" sz="2400" dirty="0" err="1" smtClean="0">
                <a:latin typeface=" Arial"/>
                <a:ea typeface="Times New Roman"/>
                <a:cs typeface=" Arial"/>
              </a:rPr>
              <a:t>analyze</a:t>
            </a:r>
            <a:r>
              <a:rPr lang="en-AU" sz="2400" dirty="0" smtClean="0">
                <a:latin typeface=" Arial"/>
                <a:ea typeface="Times New Roman"/>
                <a:cs typeface=" Arial"/>
              </a:rPr>
              <a:t>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dirty="0" smtClean="0">
                <a:latin typeface=" Arial"/>
                <a:ea typeface="Times New Roman"/>
                <a:cs typeface=" Arial"/>
              </a:rPr>
              <a:t>Show a case of the timing diagram with ideal signals where we can see the propagation delay for this circuit.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>	</a:t>
            </a:r>
            <a:r>
              <a:rPr lang="en-AU" sz="3200" b="1" dirty="0" smtClean="0">
                <a:solidFill>
                  <a:srgbClr val="FF0000"/>
                </a:solidFill>
                <a:latin typeface=" Arial"/>
                <a:ea typeface="Times New Roman"/>
                <a:cs typeface=" Arial"/>
              </a:rPr>
              <a:t>Y = ab + cd</a:t>
            </a: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r>
              <a:rPr lang="en-AU" sz="2400" dirty="0">
                <a:latin typeface=" Arial"/>
                <a:ea typeface="Times New Roman"/>
                <a:cs typeface=" Arial"/>
              </a:rPr>
              <a:t/>
            </a:r>
            <a:br>
              <a:rPr lang="en-AU" sz="2400" dirty="0">
                <a:latin typeface=" Arial"/>
                <a:ea typeface="Times New Roman"/>
                <a:cs typeface=" Arial"/>
              </a:rPr>
            </a:br>
            <a:endParaRPr lang="en-US" sz="2400" dirty="0">
              <a:effectLst/>
              <a:latin typeface=" Arial"/>
              <a:ea typeface="Times New Roman"/>
              <a:cs typeface=" 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577712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5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6546</TotalTime>
  <Words>121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MTE3 on 11.04.2017, Tuesday 9:00-10:15, 10:30-11:45 AM 414W - PAB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 </dc:title>
  <dc:creator/>
  <cp:lastModifiedBy>arm</cp:lastModifiedBy>
  <cp:revision>422</cp:revision>
  <dcterms:created xsi:type="dcterms:W3CDTF">2006-08-16T00:00:00Z</dcterms:created>
  <dcterms:modified xsi:type="dcterms:W3CDTF">2017-04-06T18:36:50Z</dcterms:modified>
</cp:coreProperties>
</file>