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9383-6A6D-45C9-A38F-F696E394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BF9C5-ABDE-4A95-A7C2-12B243D0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0E3A-6AA4-4B91-A026-E316519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5025-AC0F-45FF-B772-F9A5F1B5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1A9A-1BAF-4A32-BC79-22D99636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84E-1B49-46DE-9069-D93701EF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A0931-FA8F-4BD4-9E59-81D0A0B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1FF9-BDE8-47F8-8C71-695AEF1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D26F-7F4D-4E31-B76C-83CE6E8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124C-0822-4580-8622-E631E1B6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5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0DBA5-9E1F-45E3-960B-7A0F9EF10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B703E-6D86-47FB-9152-BFF88A324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7053-5302-43D8-B91D-82EECCEF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C391-85D1-4CF3-B1E6-3D836E88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9FAC-36D6-4C0B-9AAF-7A932C9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98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4636-3B03-4543-ABF6-0AD2A672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F162-7227-439A-9B85-0F52E9D5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213C-DB84-43B2-9942-2880C76A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0705-BDC8-4860-9B96-C936B28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3749-CA9D-4650-8DD3-99881923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4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1DA-795B-4FD1-A466-3CF46282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39CA-3962-4A1F-BBAD-2FF5494A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D3C7-2DF0-4BE2-969B-F630262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3B90-105A-4EBC-95B1-FB28DE42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BDFA-F3AA-4244-9286-7CBAAE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9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3D8-1B75-4C99-959E-425B9D18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328E-28CE-42C7-86C9-CFF3C6DE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B6CC-D8F1-46F6-9C77-C0E7CBF2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1BFB0-FE81-4531-823A-6BD52D5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649F-1460-4C62-B074-DDF2728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E2F34-FA8A-4EA4-85BD-F95F7B00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F7BA-4D8D-4D2D-AB55-1EED45C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76D6-07CF-442B-95EF-5C6897B9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A7F0-6054-440A-8CBD-DBDE647B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61A64-6819-4E90-A4E8-068E25956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B3CD-003D-49E7-A4F9-96E1D4E6E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1BADF-5EC7-46C1-85DB-A7A0A91A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C2CE3-F5C1-4D91-93FC-B9A74C56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B4AE-148A-4E17-B405-0747C4A1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6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DD7-62FF-4D96-93B8-F4E6B2F5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3403-EE25-442F-9F8B-C76C6A3E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BF24-89A6-43A1-BB0A-BF749E2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9383-C2DF-4041-816D-568922CF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8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0C3A1-8093-412E-AE16-ED0DC398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B722C-FC93-4419-A40D-87CFFED1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F3EE8-85E6-46F1-8BBD-B644AD0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41A-841C-4F4B-8B9E-B6864937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1C53-AE23-4ADA-99B5-D14F7F1A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33C29-1093-4A0F-9DDD-28BDE6E7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AF24D-C562-469F-BA7C-611F5A79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57423-8087-428D-9880-D5893DEA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AD60D-EC30-4B02-A701-0BE06D3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6369-2D70-401C-A357-61719055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00E98-484D-452D-9E22-D640C6678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5698-F55C-4434-9288-1C7C7EB6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8D39-0188-4860-A025-E52AC739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31683-A77A-4EC4-AA78-B655CCA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138CB-14E5-4EC8-AB2D-D0453EEC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F378-FB8A-48A8-A7BB-2D85C613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9559-1EF8-407B-BA86-F36F6623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3080-9445-4906-9537-46A07010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E530-EC9F-4A8A-B721-9F13B15AC1D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7A74-B974-4D0C-B1F0-561739C7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F0AA-A0D1-4935-BE8C-6776B0A5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A2CF-9C48-494C-A75E-A1CB4F7E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1EB0-7C3E-48F0-AD5E-7291D520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	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CD4D-E5F9-43AC-8CC2-AC2B2749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dashboard code will only work in </a:t>
            </a:r>
            <a:r>
              <a:rPr lang="en-GB" dirty="0" err="1"/>
              <a:t>Jupyter</a:t>
            </a:r>
            <a:endParaRPr lang="en-GB" dirty="0"/>
          </a:p>
          <a:p>
            <a:pPr lvl="1"/>
            <a:r>
              <a:rPr lang="en-GB" dirty="0"/>
              <a:t>it takes some effort to make it work in </a:t>
            </a:r>
            <a:r>
              <a:rPr lang="en-GB" dirty="0" err="1"/>
              <a:t>Colab</a:t>
            </a:r>
            <a:r>
              <a:rPr lang="en-GB" dirty="0"/>
              <a:t> as every cell needs an additional bit of code</a:t>
            </a:r>
          </a:p>
          <a:p>
            <a:r>
              <a:rPr lang="en-GB" dirty="0"/>
              <a:t>The technical support team have helped to build a script that will</a:t>
            </a:r>
          </a:p>
          <a:p>
            <a:pPr lvl="1"/>
            <a:r>
              <a:rPr lang="en-GB" dirty="0"/>
              <a:t>run </a:t>
            </a:r>
            <a:r>
              <a:rPr lang="en-GB" dirty="0" err="1"/>
              <a:t>Jupyter</a:t>
            </a:r>
            <a:r>
              <a:rPr lang="en-GB" dirty="0"/>
              <a:t> with all the correct libraries installed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Jupyter</a:t>
            </a:r>
            <a:r>
              <a:rPr lang="en-GB" dirty="0"/>
              <a:t> in the G drive so all your files are saved in G:\Python</a:t>
            </a:r>
          </a:p>
          <a:p>
            <a:r>
              <a:rPr lang="en-GB" dirty="0"/>
              <a:t>The script, </a:t>
            </a:r>
            <a:r>
              <a:rPr lang="en-GB" b="1" dirty="0"/>
              <a:t>_Jupyter-notebook.bat</a:t>
            </a:r>
            <a:r>
              <a:rPr lang="en-GB" dirty="0"/>
              <a:t>, is in this week’s download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46F56-7FAC-4694-99B8-60432D40D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6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Tutorial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work</dc:title>
  <dc:creator>Christopher Walshaw</dc:creator>
  <cp:lastModifiedBy>Christopher Walshaw</cp:lastModifiedBy>
  <cp:revision>1</cp:revision>
  <dcterms:created xsi:type="dcterms:W3CDTF">2021-02-04T08:16:39Z</dcterms:created>
  <dcterms:modified xsi:type="dcterms:W3CDTF">2021-02-04T08:19:11Z</dcterms:modified>
</cp:coreProperties>
</file>