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5a47677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5a47677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5a47677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5a47677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5a47677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5a47677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5a476772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5a476772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5a476772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5a47677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Overview of Agile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Medvedev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Roles Of Scrum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Product Owner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Maximizes Value of the product and the team. Functions </a:t>
            </a:r>
            <a:r>
              <a:rPr lang="en" sz="1400"/>
              <a:t>include</a:t>
            </a:r>
            <a:r>
              <a:rPr lang="en" sz="1400"/>
              <a:t> refining backlog, creating user stories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Scrum Master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Responsible for for ensuring scrum is enacted and understood by scrum team and stakeholders. Functions include facilitating scrum events and removing </a:t>
            </a:r>
            <a:r>
              <a:rPr lang="en" sz="1400"/>
              <a:t>impediments to the development teams process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Developer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Executes the iterative development procedure using user story requirements. Functions include </a:t>
            </a:r>
            <a:r>
              <a:rPr lang="en" sz="1400"/>
              <a:t>completing</a:t>
            </a:r>
            <a:r>
              <a:rPr lang="en" sz="1400"/>
              <a:t> sprint tasks, decides time box of incremental development.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Tester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More than just a QA tester, creates tests cases based of user story requirements. Test cases are viewed as success criteria, aggressive testing is used in test-driven development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SDLC Phases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9675" y="1589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different phases of the scrum-agile framework decreases the level of </a:t>
            </a:r>
            <a:r>
              <a:rPr lang="en" sz="1700"/>
              <a:t>uncertainty with each phase.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Project-Level Planning </a:t>
            </a:r>
            <a:endParaRPr sz="17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Defines the scope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High level overview with less upfront planning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Includes Project vision with high level cost</a:t>
            </a:r>
            <a:endParaRPr sz="15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Release-Level Planning </a:t>
            </a:r>
            <a:endParaRPr sz="17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Current release of product is defined sufficiently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Major problems resolved, allocating user stories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Contains defined Release backlog, Design Approach</a:t>
            </a:r>
            <a:endParaRPr sz="15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Iteration-Level Planning</a:t>
            </a:r>
            <a:endParaRPr sz="17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Development begins here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Estimation for tasks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Iterations Backlog</a:t>
            </a:r>
            <a:endParaRPr sz="15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575" y="2690821"/>
            <a:ext cx="3323675" cy="16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Planning 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459450" y="2232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More upfront cost/planning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Stricter documentation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Heavier Failures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Not </a:t>
            </a:r>
            <a:r>
              <a:rPr lang="en" sz="2400"/>
              <a:t>Adaptive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Development in phases is more error prone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Less collaboration more documentation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983" y="245108"/>
            <a:ext cx="3438025" cy="34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or Agile?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Rather than choosing one or the other use a hybrid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Sometimes some qualities are needed from or the other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Tasks like building a bridge need strict documentation and upfront planning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You can’t decide to build the middle of the bridge first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Good project managers apply principles from both when needed.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Cobb, C. G. (2015). </a:t>
            </a:r>
            <a:r>
              <a:rPr i="1" lang="en" sz="1400"/>
              <a:t>The Project Manager's Guide to Mastering Agile: Principles and practices for an adaptive approach</a:t>
            </a:r>
            <a:r>
              <a:rPr lang="en" sz="1400"/>
              <a:t>. John Wiley.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