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F913-4AB0-4FDD-875C-F5A8F87A7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8AEA2-3B7C-4E70-AAE8-3C06968A6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50933-AFC2-4513-BAC8-55BDD36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76DB-69F5-4799-897C-2AD46596071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1CF66-6370-4D96-8F81-57BDF901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D64C-BB35-44C5-B7B5-3F8C8AA6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CE78-2908-4CC4-93F4-E4DB29BA7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35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9665-3452-4163-86DB-F3286F24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C0219-1CB3-42AF-BCDB-E2B78F4F8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370D-3654-4430-AB92-8AE77D7A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76DB-69F5-4799-897C-2AD46596071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9E78-F9B9-4493-B101-39A71DB4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670D8-FC61-409B-B9D1-88ABEFC2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CE78-2908-4CC4-93F4-E4DB29BA7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22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A86E8-C981-49FF-80B7-DF14E0680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46035-8007-40B6-85D2-F690311A3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7A8C-9368-4F7B-9B27-2147ACE7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76DB-69F5-4799-897C-2AD46596071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843B-216B-4563-B195-7AB8ED56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395C6-8225-4596-AE11-10B03153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CE78-2908-4CC4-93F4-E4DB29BA7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84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6A69-D19C-497A-A82C-4CC405A8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AA20B-8F40-4800-AFE2-5CC4EF9E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FB360-A289-4414-8AB0-B4ACE623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76DB-69F5-4799-897C-2AD46596071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7EE12-DF33-4E34-9625-113FBB09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6A0F-E4CB-4675-B483-E445E7C7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CE78-2908-4CC4-93F4-E4DB29BA7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43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34C2-EB0F-47AB-9257-982D57E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FF50F-2362-4E3B-8D8D-A76735A30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73034-3279-4455-BDE1-65F4EE57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76DB-69F5-4799-897C-2AD46596071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FD501-C488-44B8-866B-0E99C830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46966-B83C-4AB1-BB41-CA7B2A05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CE78-2908-4CC4-93F4-E4DB29BA7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35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3CC2-3425-4E9A-A9E7-14CAEB55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D7C8F-0269-4B76-94A0-3EBC503DB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277D3-5AA4-44A2-A4E5-446AD41F3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D7D8F-0215-45D6-878F-C35776B6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76DB-69F5-4799-897C-2AD46596071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2CD62-7A62-4813-8FBF-3184001A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10B58-A8DD-4BC2-BE71-A0A0AA8B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CE78-2908-4CC4-93F4-E4DB29BA7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60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1285-F2E3-4220-B6B0-5E50D0E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96191-8B6E-438E-9D70-576FC806F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8C198-781C-4539-B38B-F6B2E5A18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2B751-5F07-4D20-A57E-522D551AA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BC9FD-6E38-42B6-8502-AD39B2C87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888A8-EA10-4BCE-A2E9-CF6BA09C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76DB-69F5-4799-897C-2AD46596071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672A0-3C66-4FD4-ACAC-FE22D30B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C36AA-768D-4740-A902-8DADE89C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CE78-2908-4CC4-93F4-E4DB29BA7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5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1365-EAAC-4B10-ACF8-CDA99BE3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00599-C3FB-44AC-B0A4-10AF8593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76DB-69F5-4799-897C-2AD46596071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51895-1936-4442-B9B5-888688B3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2E0DE-9F80-4AFC-ABDC-6215B7B9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CE78-2908-4CC4-93F4-E4DB29BA7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23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AFF75-4CE9-4E60-85D9-FABBA91B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76DB-69F5-4799-897C-2AD46596071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B20B8-DFD1-4668-8FC4-F2021B49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9F19F-2C89-44F3-A3A3-384B4A6C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CE78-2908-4CC4-93F4-E4DB29BA7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7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454A-A6F9-4DF6-B1E9-62845E73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D2E1-76E5-407D-8C27-6690BD589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BF324-1A0E-4ECD-A2E0-F0FB43F9D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4EB14-D87B-44C8-AA93-3C84E111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76DB-69F5-4799-897C-2AD46596071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B7D4B-EFB9-4C97-B8B4-BC650256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CE874-5A76-4A76-9BF2-B9C9C8BC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CE78-2908-4CC4-93F4-E4DB29BA7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56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3F8-6F7F-4219-805F-3F46F911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7BF69-8648-4EDB-BDFA-3DA42CAEA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8429F-00A4-4FD8-94C2-9786762FD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03A91-382E-4AE9-AF85-A8FDCADA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76DB-69F5-4799-897C-2AD46596071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2BBC9-9634-4984-B945-F98AAEB2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E8258-BA24-4C8D-895D-3B091002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CE78-2908-4CC4-93F4-E4DB29BA7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50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FA77D-F8D2-44F7-A069-F45AE1634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C0766-E02F-437C-A63D-3F17DB7C3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011C5-6388-426D-9CF5-EBB8043F1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76DB-69F5-4799-897C-2AD46596071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FA578-C7CA-4322-8597-39CEFB545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B9199-2D82-48FC-93AD-430962B89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CE78-2908-4CC4-93F4-E4DB29BA7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5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C3F3A37D-595F-4641-8B8D-6FD0D58C8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18" y="334084"/>
            <a:ext cx="2143125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65C60-59CE-44CE-965B-B74C202BF17A}"/>
              </a:ext>
            </a:extLst>
          </p:cNvPr>
          <p:cNvSpPr txBox="1"/>
          <p:nvPr/>
        </p:nvSpPr>
        <p:spPr>
          <a:xfrm>
            <a:off x="2489419" y="2292543"/>
            <a:ext cx="72131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Estágio</a:t>
            </a:r>
            <a:r>
              <a:rPr lang="pt-PT" sz="2000" dirty="0"/>
              <a:t> </a:t>
            </a:r>
          </a:p>
          <a:p>
            <a:pPr algn="ctr"/>
            <a:r>
              <a:rPr lang="pt-PT" sz="2000" b="1" dirty="0"/>
              <a:t>SIIUE – Integração com Erasmus Without Paper </a:t>
            </a:r>
          </a:p>
          <a:p>
            <a:pPr algn="ctr"/>
            <a:r>
              <a:rPr lang="pt-PT" sz="2000" b="1" dirty="0"/>
              <a:t>Serviços de Informática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CD519-E3A4-403E-B785-67C3269363FF}"/>
              </a:ext>
            </a:extLst>
          </p:cNvPr>
          <p:cNvSpPr txBox="1"/>
          <p:nvPr/>
        </p:nvSpPr>
        <p:spPr>
          <a:xfrm>
            <a:off x="8992998" y="6031684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Miguel Correia 37884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54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22981B5-1689-48C3-AF71-0222BD89F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33" y="0"/>
            <a:ext cx="6040534" cy="6858000"/>
          </a:xfrm>
        </p:spPr>
      </p:pic>
    </p:spTree>
    <p:extLst>
      <p:ext uri="{BB962C8B-B14F-4D97-AF65-F5344CB8AC3E}">
        <p14:creationId xmlns:p14="http://schemas.microsoft.com/office/powerpoint/2010/main" val="121743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6CBA0C6-50D5-4167-A9C0-9E3A144F8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198" y="0"/>
            <a:ext cx="6585358" cy="6858000"/>
          </a:xfrm>
        </p:spPr>
      </p:pic>
    </p:spTree>
    <p:extLst>
      <p:ext uri="{BB962C8B-B14F-4D97-AF65-F5344CB8AC3E}">
        <p14:creationId xmlns:p14="http://schemas.microsoft.com/office/powerpoint/2010/main" val="96206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272AED-E5CD-41E7-93A1-010CFB2A918E}"/>
              </a:ext>
            </a:extLst>
          </p:cNvPr>
          <p:cNvSpPr txBox="1"/>
          <p:nvPr/>
        </p:nvSpPr>
        <p:spPr>
          <a:xfrm>
            <a:off x="1473666" y="3136612"/>
            <a:ext cx="924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/>
              <a:t>Discovery Manifest</a:t>
            </a:r>
          </a:p>
        </p:txBody>
      </p:sp>
    </p:spTree>
    <p:extLst>
      <p:ext uri="{BB962C8B-B14F-4D97-AF65-F5344CB8AC3E}">
        <p14:creationId xmlns:p14="http://schemas.microsoft.com/office/powerpoint/2010/main" val="402995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DCF046C-6BAB-4A97-950B-96B0AB071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6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9915-F07A-4F30-ABC8-4779133A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pt-PT" b="1" dirty="0"/>
              <a:t>Avaliação Crítica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9763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9CADB2-BCC6-4B25-9287-C628C90C7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0" y="620785"/>
            <a:ext cx="11400638" cy="6091300"/>
          </a:xfrm>
        </p:spPr>
      </p:pic>
    </p:spTree>
    <p:extLst>
      <p:ext uri="{BB962C8B-B14F-4D97-AF65-F5344CB8AC3E}">
        <p14:creationId xmlns:p14="http://schemas.microsoft.com/office/powerpoint/2010/main" val="237098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3F91C15-5478-4B35-8E9B-AC4F5EF94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38" y="2725103"/>
            <a:ext cx="7009524" cy="2552381"/>
          </a:xfrm>
        </p:spPr>
      </p:pic>
    </p:spTree>
    <p:extLst>
      <p:ext uri="{BB962C8B-B14F-4D97-AF65-F5344CB8AC3E}">
        <p14:creationId xmlns:p14="http://schemas.microsoft.com/office/powerpoint/2010/main" val="104510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D753D0-FCAB-46B9-B55D-59364D8D562C}"/>
              </a:ext>
            </a:extLst>
          </p:cNvPr>
          <p:cNvSpPr txBox="1"/>
          <p:nvPr/>
        </p:nvSpPr>
        <p:spPr>
          <a:xfrm>
            <a:off x="2316759" y="3105834"/>
            <a:ext cx="7558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/>
              <a:t>Processo de Mobilidade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79625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D241-CB73-4153-B4D0-A3B39D2B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Processo Mobilidade</a:t>
            </a:r>
            <a:endParaRPr lang="en-GB" dirty="0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5EB05E7F-E06D-4399-992C-96CEE9BE4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719" y="0"/>
            <a:ext cx="6670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5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C29B2DB-21CA-4870-B2C7-BF5492A5C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719" y="0"/>
            <a:ext cx="6670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6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803A2217-987B-41EA-8DCB-1EAD0B6CF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65" y="0"/>
            <a:ext cx="7390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5785AB61-AA4E-44B5-B6B3-7772D9A2E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307" y="0"/>
            <a:ext cx="7323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CDEBDCCC-3C8D-4915-843A-ACE62F90A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086" y="0"/>
            <a:ext cx="7508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9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23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Processo Mobilidade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Avaliação Crítica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Correia</dc:creator>
  <cp:lastModifiedBy>Miguel Correia</cp:lastModifiedBy>
  <cp:revision>11</cp:revision>
  <dcterms:created xsi:type="dcterms:W3CDTF">2021-07-05T11:27:39Z</dcterms:created>
  <dcterms:modified xsi:type="dcterms:W3CDTF">2021-07-05T13:23:55Z</dcterms:modified>
</cp:coreProperties>
</file>