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1107063" cy="20126325"/>
  <p:notesSz cx="20928013" cy="29818013"/>
  <p:defaultTextStyle>
    <a:defPPr>
      <a:defRPr lang="en-US"/>
    </a:defPPr>
    <a:lvl1pPr marL="0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66205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32410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98615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64820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31025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97230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63435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29640" algn="l" defTabSz="273241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088" autoAdjust="0"/>
    <p:restoredTop sz="93811" autoAdjust="0"/>
  </p:normalViewPr>
  <p:slideViewPr>
    <p:cSldViewPr>
      <p:cViewPr>
        <p:scale>
          <a:sx n="66" d="100"/>
          <a:sy n="66" d="100"/>
        </p:scale>
        <p:origin x="5286" y="1890"/>
      </p:cViewPr>
      <p:guideLst>
        <p:guide orient="horz" pos="6339"/>
        <p:guide pos="97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3863" y="0"/>
            <a:ext cx="9069387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8A6A-CA8F-4150-B34F-E18C72D94834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4038" y="2236788"/>
            <a:ext cx="17279937" cy="1118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163675"/>
            <a:ext cx="16743363" cy="134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2588"/>
            <a:ext cx="9069388" cy="1490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3863" y="28322588"/>
            <a:ext cx="9069387" cy="1490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57C89-C07C-4FA6-8232-2BF3AEF197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57C89-C07C-4FA6-8232-2BF3AEF197FF}" type="slidenum">
              <a:rPr lang="en-IE" smtClean="0"/>
              <a:pPr/>
              <a:t>1</a:t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031" y="6252210"/>
            <a:ext cx="26441003" cy="43141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6060" y="11404918"/>
            <a:ext cx="21774945" cy="5143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6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32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98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6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31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9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63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2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52624" y="805991"/>
            <a:ext cx="6999089" cy="1717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5355" y="805991"/>
            <a:ext cx="20478817" cy="1717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244" y="12933031"/>
            <a:ext cx="26441003" cy="3997312"/>
          </a:xfrm>
        </p:spPr>
        <p:txBody>
          <a:bodyPr anchor="t"/>
          <a:lstStyle>
            <a:lvl1pPr algn="l">
              <a:defRPr sz="12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244" y="8530397"/>
            <a:ext cx="26441003" cy="4402632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36620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3241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0986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648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310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9723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6343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296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355" y="4696147"/>
            <a:ext cx="13738953" cy="13282444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2760" y="4696147"/>
            <a:ext cx="13738953" cy="13282444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354" y="4505131"/>
            <a:ext cx="13744356" cy="187752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66205" indent="0">
              <a:buNone/>
              <a:defRPr sz="6000" b="1"/>
            </a:lvl2pPr>
            <a:lvl3pPr marL="2732410" indent="0">
              <a:buNone/>
              <a:defRPr sz="5400" b="1"/>
            </a:lvl3pPr>
            <a:lvl4pPr marL="4098615" indent="0">
              <a:buNone/>
              <a:defRPr sz="4800" b="1"/>
            </a:lvl4pPr>
            <a:lvl5pPr marL="5464820" indent="0">
              <a:buNone/>
              <a:defRPr sz="4800" b="1"/>
            </a:lvl5pPr>
            <a:lvl6pPr marL="6831025" indent="0">
              <a:buNone/>
              <a:defRPr sz="4800" b="1"/>
            </a:lvl6pPr>
            <a:lvl7pPr marL="8197230" indent="0">
              <a:buNone/>
              <a:defRPr sz="4800" b="1"/>
            </a:lvl7pPr>
            <a:lvl8pPr marL="9563435" indent="0">
              <a:buNone/>
              <a:defRPr sz="4800" b="1"/>
            </a:lvl8pPr>
            <a:lvl9pPr marL="1092964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354" y="6382654"/>
            <a:ext cx="13744356" cy="11595933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01960" y="4505131"/>
            <a:ext cx="13749754" cy="187752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66205" indent="0">
              <a:buNone/>
              <a:defRPr sz="6000" b="1"/>
            </a:lvl2pPr>
            <a:lvl3pPr marL="2732410" indent="0">
              <a:buNone/>
              <a:defRPr sz="5400" b="1"/>
            </a:lvl3pPr>
            <a:lvl4pPr marL="4098615" indent="0">
              <a:buNone/>
              <a:defRPr sz="4800" b="1"/>
            </a:lvl4pPr>
            <a:lvl5pPr marL="5464820" indent="0">
              <a:buNone/>
              <a:defRPr sz="4800" b="1"/>
            </a:lvl5pPr>
            <a:lvl6pPr marL="6831025" indent="0">
              <a:buNone/>
              <a:defRPr sz="4800" b="1"/>
            </a:lvl6pPr>
            <a:lvl7pPr marL="8197230" indent="0">
              <a:buNone/>
              <a:defRPr sz="4800" b="1"/>
            </a:lvl7pPr>
            <a:lvl8pPr marL="9563435" indent="0">
              <a:buNone/>
              <a:defRPr sz="4800" b="1"/>
            </a:lvl8pPr>
            <a:lvl9pPr marL="1092964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01960" y="6382654"/>
            <a:ext cx="13749754" cy="11595933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356" y="801326"/>
            <a:ext cx="10234009" cy="3410294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000" y="801331"/>
            <a:ext cx="17389713" cy="1717726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356" y="4211625"/>
            <a:ext cx="10234009" cy="13766967"/>
          </a:xfrm>
        </p:spPr>
        <p:txBody>
          <a:bodyPr/>
          <a:lstStyle>
            <a:lvl1pPr marL="0" indent="0">
              <a:buNone/>
              <a:defRPr sz="4200"/>
            </a:lvl1pPr>
            <a:lvl2pPr marL="1366205" indent="0">
              <a:buNone/>
              <a:defRPr sz="3600"/>
            </a:lvl2pPr>
            <a:lvl3pPr marL="2732410" indent="0">
              <a:buNone/>
              <a:defRPr sz="3000"/>
            </a:lvl3pPr>
            <a:lvl4pPr marL="4098615" indent="0">
              <a:buNone/>
              <a:defRPr sz="2700"/>
            </a:lvl4pPr>
            <a:lvl5pPr marL="5464820" indent="0">
              <a:buNone/>
              <a:defRPr sz="2700"/>
            </a:lvl5pPr>
            <a:lvl6pPr marL="6831025" indent="0">
              <a:buNone/>
              <a:defRPr sz="2700"/>
            </a:lvl6pPr>
            <a:lvl7pPr marL="8197230" indent="0">
              <a:buNone/>
              <a:defRPr sz="2700"/>
            </a:lvl7pPr>
            <a:lvl8pPr marL="9563435" indent="0">
              <a:buNone/>
              <a:defRPr sz="2700"/>
            </a:lvl8pPr>
            <a:lvl9pPr marL="1092964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203" y="14088428"/>
            <a:ext cx="18664238" cy="1663218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7203" y="1798325"/>
            <a:ext cx="18664238" cy="12075795"/>
          </a:xfrm>
        </p:spPr>
        <p:txBody>
          <a:bodyPr/>
          <a:lstStyle>
            <a:lvl1pPr marL="0" indent="0">
              <a:buNone/>
              <a:defRPr sz="9600"/>
            </a:lvl1pPr>
            <a:lvl2pPr marL="1366205" indent="0">
              <a:buNone/>
              <a:defRPr sz="8400"/>
            </a:lvl2pPr>
            <a:lvl3pPr marL="2732410" indent="0">
              <a:buNone/>
              <a:defRPr sz="7200"/>
            </a:lvl3pPr>
            <a:lvl4pPr marL="4098615" indent="0">
              <a:buNone/>
              <a:defRPr sz="6000"/>
            </a:lvl4pPr>
            <a:lvl5pPr marL="5464820" indent="0">
              <a:buNone/>
              <a:defRPr sz="6000"/>
            </a:lvl5pPr>
            <a:lvl6pPr marL="6831025" indent="0">
              <a:buNone/>
              <a:defRPr sz="6000"/>
            </a:lvl6pPr>
            <a:lvl7pPr marL="8197230" indent="0">
              <a:buNone/>
              <a:defRPr sz="6000"/>
            </a:lvl7pPr>
            <a:lvl8pPr marL="9563435" indent="0">
              <a:buNone/>
              <a:defRPr sz="6000"/>
            </a:lvl8pPr>
            <a:lvl9pPr marL="10929640" indent="0">
              <a:buNone/>
              <a:defRPr sz="6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203" y="15751647"/>
            <a:ext cx="18664238" cy="2362046"/>
          </a:xfrm>
        </p:spPr>
        <p:txBody>
          <a:bodyPr/>
          <a:lstStyle>
            <a:lvl1pPr marL="0" indent="0">
              <a:buNone/>
              <a:defRPr sz="4200"/>
            </a:lvl1pPr>
            <a:lvl2pPr marL="1366205" indent="0">
              <a:buNone/>
              <a:defRPr sz="3600"/>
            </a:lvl2pPr>
            <a:lvl3pPr marL="2732410" indent="0">
              <a:buNone/>
              <a:defRPr sz="3000"/>
            </a:lvl3pPr>
            <a:lvl4pPr marL="4098615" indent="0">
              <a:buNone/>
              <a:defRPr sz="2700"/>
            </a:lvl4pPr>
            <a:lvl5pPr marL="5464820" indent="0">
              <a:buNone/>
              <a:defRPr sz="2700"/>
            </a:lvl5pPr>
            <a:lvl6pPr marL="6831025" indent="0">
              <a:buNone/>
              <a:defRPr sz="2700"/>
            </a:lvl6pPr>
            <a:lvl7pPr marL="8197230" indent="0">
              <a:buNone/>
              <a:defRPr sz="2700"/>
            </a:lvl7pPr>
            <a:lvl8pPr marL="9563435" indent="0">
              <a:buNone/>
              <a:defRPr sz="2700"/>
            </a:lvl8pPr>
            <a:lvl9pPr marL="1092964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354" y="805987"/>
            <a:ext cx="27996357" cy="3354388"/>
          </a:xfrm>
          <a:prstGeom prst="rect">
            <a:avLst/>
          </a:prstGeom>
        </p:spPr>
        <p:txBody>
          <a:bodyPr vert="horz" lIns="273241" tIns="136621" rIns="273241" bIns="1366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354" y="4696147"/>
            <a:ext cx="27996357" cy="13282444"/>
          </a:xfrm>
          <a:prstGeom prst="rect">
            <a:avLst/>
          </a:prstGeom>
        </p:spPr>
        <p:txBody>
          <a:bodyPr vert="horz" lIns="273241" tIns="136621" rIns="273241" bIns="1366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354" y="18654127"/>
            <a:ext cx="7258315" cy="1071540"/>
          </a:xfrm>
          <a:prstGeom prst="rect">
            <a:avLst/>
          </a:prstGeom>
        </p:spPr>
        <p:txBody>
          <a:bodyPr vert="horz" lIns="273241" tIns="136621" rIns="273241" bIns="136621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AABE-8A05-43EE-ABC5-88E922FDE482}" type="datetimeFigureOut">
              <a:rPr lang="en-IE" smtClean="0"/>
              <a:pPr/>
              <a:t>08/06/2012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8247" y="18654127"/>
            <a:ext cx="9850570" cy="1071540"/>
          </a:xfrm>
          <a:prstGeom prst="rect">
            <a:avLst/>
          </a:prstGeom>
        </p:spPr>
        <p:txBody>
          <a:bodyPr vert="horz" lIns="273241" tIns="136621" rIns="273241" bIns="136621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93396" y="18654127"/>
            <a:ext cx="7258315" cy="1071540"/>
          </a:xfrm>
          <a:prstGeom prst="rect">
            <a:avLst/>
          </a:prstGeom>
        </p:spPr>
        <p:txBody>
          <a:bodyPr vert="horz" lIns="273241" tIns="136621" rIns="273241" bIns="136621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7E0-07D0-423B-BC05-C697BA3CB7F0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32410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4654" indent="-1024654" algn="l" defTabSz="273241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83" indent="-853878" algn="l" defTabSz="2732410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415513" indent="-683103" algn="l" defTabSz="273241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781718" indent="-683103" algn="l" defTabSz="2732410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47923" indent="-683103" algn="l" defTabSz="2732410" rtl="0" eaLnBrk="1" latinLnBrk="0" hangingPunct="1">
        <a:spcBef>
          <a:spcPct val="20000"/>
        </a:spcBef>
        <a:buFont typeface="Arial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14128" indent="-683103" algn="l" defTabSz="273241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880333" indent="-683103" algn="l" defTabSz="273241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6538" indent="-683103" algn="l" defTabSz="273241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12743" indent="-683103" algn="l" defTabSz="273241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66205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32410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98615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64820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31025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97230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63435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29640" algn="l" defTabSz="27324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6561643" y="5526658"/>
            <a:ext cx="3581400" cy="198120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Staff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Staff_ID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char(10)	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StaffFirstName	varchar(50)	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StaffSurname	varchar(50)	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StaffEmail	varchar(100)	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StaffType	varchar(20)	not null</a:t>
            </a:r>
            <a:endParaRPr lang="en-IE" sz="1400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6561643" y="6051674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561643" y="6390754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7209715" y="8550994"/>
            <a:ext cx="4191000" cy="289560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Complaint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bigint	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ComplaintCustomer_ID (FK) char(10)	not null ComplaintRentCar_ID (FK)	char(10)	not 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ComplaintStaff_ID (FK)	char(10)	not 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ComplaintDateReported	</a:t>
            </a:r>
            <a:r>
              <a:rPr lang="en-IE" sz="1400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datetime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not 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ComplaintDescription	varchar(200)	not 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ComplaintStatus	int	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ComplaintDateResolved	date	null</a:t>
            </a: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ComplaintType_ID (FK)	char(10)	not null</a:t>
            </a:r>
            <a:endParaRPr lang="en-IE" sz="1400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7209715" y="8931994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209715" y="9465394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219115" y="8169994"/>
            <a:ext cx="9906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9571915" y="7542882"/>
            <a:ext cx="14064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6219115" y="10151194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51"/>
          <p:cNvGrpSpPr/>
          <p:nvPr/>
        </p:nvGrpSpPr>
        <p:grpSpPr>
          <a:xfrm>
            <a:off x="19495715" y="8322394"/>
            <a:ext cx="152400" cy="228600"/>
            <a:chOff x="7086600" y="2895600"/>
            <a:chExt cx="152400" cy="22860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70866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28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52"/>
          <p:cNvGrpSpPr/>
          <p:nvPr/>
        </p:nvGrpSpPr>
        <p:grpSpPr>
          <a:xfrm rot="16200000">
            <a:off x="17019215" y="10036894"/>
            <a:ext cx="152400" cy="228600"/>
            <a:chOff x="7086600" y="2895600"/>
            <a:chExt cx="152400" cy="22860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70866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1628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>
            <a:off x="17057315" y="8703394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17133515" y="8550994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419515" y="83223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9441963" y="768689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6981115" y="8550994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295315" y="9998794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9495715" y="7712794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0" name="Oval 89"/>
          <p:cNvSpPr/>
          <p:nvPr/>
        </p:nvSpPr>
        <p:spPr>
          <a:xfrm>
            <a:off x="16828715" y="10074994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6295315" y="8169994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981115" y="9998794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9495715" y="8169994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4" name="Oval 93"/>
          <p:cNvSpPr/>
          <p:nvPr/>
        </p:nvSpPr>
        <p:spPr>
          <a:xfrm>
            <a:off x="16295315" y="10074994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5" name="Rounded Rectangle 94"/>
          <p:cNvSpPr/>
          <p:nvPr/>
        </p:nvSpPr>
        <p:spPr>
          <a:xfrm>
            <a:off x="24626539" y="5670674"/>
            <a:ext cx="3600400" cy="216024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Investigator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       char(10)	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609725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InvestigatorFirstName	  varchar(50)	not null</a:t>
            </a:r>
          </a:p>
          <a:p>
            <a:pPr>
              <a:tabLst>
                <a:tab pos="1609725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InvestigatorSurname	  varchar(50)	not null</a:t>
            </a:r>
          </a:p>
          <a:p>
            <a:pPr>
              <a:tabLst>
                <a:tab pos="1609725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InvestigatorEmail	  varchar(100)	not null</a:t>
            </a:r>
          </a:p>
          <a:p>
            <a:pPr>
              <a:tabLst>
                <a:tab pos="1609725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InvestigatorPhoneNumber varchar(100)	null</a:t>
            </a:r>
          </a:p>
          <a:p>
            <a:pPr>
              <a:tabLst>
                <a:tab pos="1609725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InvestigatorType	   varchar(100)	not null</a:t>
            </a:r>
            <a:endParaRPr lang="en-IE" sz="1400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4626539" y="6051674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4626539" y="6585074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4698547" y="11863362"/>
            <a:ext cx="4191000" cy="288032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Report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882775" algn="l"/>
                <a:tab pos="3138488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    bigint             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ReportComplaint_ID (FK)	bigint	not 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ReportInvestigator_ID (FK)	char(10)	not 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ReportDateCommenced	</a:t>
            </a:r>
            <a:r>
              <a:rPr lang="en-IE" sz="1400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datetime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not 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ReportFollowingInvestigation	varchar(200)	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ReportIncidentTpe	varchar(20)</a:t>
            </a:r>
            <a:r>
              <a:rPr lang="en-IE" sz="140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</a:t>
            </a:r>
            <a:r>
              <a:rPr lang="en-IE" sz="140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not null</a:t>
            </a: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ReportRefundAmount	money	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ReportFineAmount	money	null</a:t>
            </a:r>
          </a:p>
          <a:p>
            <a:pPr>
              <a:tabLst>
                <a:tab pos="2057400" algn="l"/>
                <a:tab pos="2952750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InvestigateDateCompleted	date	null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24698547" y="12295410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698547" y="12727458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4482523" y="12871474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24986579" y="9271074"/>
            <a:ext cx="3600400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51"/>
          <p:cNvGrpSpPr/>
          <p:nvPr/>
        </p:nvGrpSpPr>
        <p:grpSpPr>
          <a:xfrm>
            <a:off x="27146819" y="11647338"/>
            <a:ext cx="152400" cy="228600"/>
            <a:chOff x="7086600" y="2895600"/>
            <a:chExt cx="152400" cy="228600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70866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1628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27146819" y="11503322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7074811" y="1171934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6282723" y="7974930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10" name="Group 77"/>
          <p:cNvGrpSpPr/>
          <p:nvPr/>
        </p:nvGrpSpPr>
        <p:grpSpPr>
          <a:xfrm>
            <a:off x="19153931" y="11575330"/>
            <a:ext cx="304800" cy="152400"/>
            <a:chOff x="10513640" y="2936776"/>
            <a:chExt cx="304800" cy="1524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0513640" y="2936776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10585648" y="2936776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26210715" y="797493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1953131" y="5598666"/>
            <a:ext cx="4340696" cy="3816424"/>
            <a:chOff x="4724400" y="2971800"/>
            <a:chExt cx="3581400" cy="3581400"/>
          </a:xfrm>
        </p:grpSpPr>
        <p:sp>
          <p:nvSpPr>
            <p:cNvPr id="115" name="Rounded Rectangle 114"/>
            <p:cNvSpPr/>
            <p:nvPr/>
          </p:nvSpPr>
          <p:spPr>
            <a:xfrm>
              <a:off x="4724400" y="2971800"/>
              <a:ext cx="3581400" cy="3581400"/>
            </a:xfrm>
            <a:prstGeom prst="roundRect">
              <a:avLst>
                <a:gd name="adj" fmla="val 232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sz="1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Customer</a:t>
              </a:r>
            </a:p>
            <a:p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 defTabSz="650875"/>
              <a:r>
                <a:rPr lang="en-IE" sz="1400" b="1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Customer_ID	               </a:t>
              </a: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char(10)		not null</a:t>
              </a:r>
            </a:p>
            <a:p>
              <a:pPr defTabSz="650875"/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CustomerFirstName	varchar(50)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CustomerSurname	varchar(50)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CustomerAddressLine1	varchar(100)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CustomerAddressLine2	varchar(100)	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CustomerAddressLine3	varchar(100)	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CustomerAddressLine4	varchar(100)	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CustomerAddressCity	varchar(100)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CustomerAddressCounty	varchar(100)	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CustomerAddressCountry	varchar(100)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CustomerDateOfBirth	date	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CustomerEmail	varchar(100)	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CustomerPhoneNo	varchar(100)	not null</a:t>
              </a:r>
            </a:p>
            <a:p>
              <a:pPr defTabSz="650875">
                <a:tabLst>
                  <a:tab pos="188277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CustomerRegistrationDate	date		not null</a:t>
              </a:r>
              <a:endParaRPr lang="en-IE" sz="1400" dirty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4724400" y="3377242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724400" y="3715109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2025139" y="9631114"/>
            <a:ext cx="4168552" cy="2232248"/>
            <a:chOff x="3952528" y="3072408"/>
            <a:chExt cx="4795664" cy="2304256"/>
          </a:xfrm>
        </p:grpSpPr>
        <p:sp>
          <p:nvSpPr>
            <p:cNvPr id="119" name="Rounded Rectangle 118"/>
            <p:cNvSpPr/>
            <p:nvPr/>
          </p:nvSpPr>
          <p:spPr>
            <a:xfrm>
              <a:off x="3952528" y="3072408"/>
              <a:ext cx="4795664" cy="2304256"/>
            </a:xfrm>
            <a:prstGeom prst="roundRect">
              <a:avLst>
                <a:gd name="adj" fmla="val 376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sz="1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RentCar</a:t>
              </a:r>
            </a:p>
            <a:p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b="1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RentCar_ID</a:t>
              </a: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	         char(10)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>
                <a:tabLst>
                  <a:tab pos="982663" algn="l"/>
                  <a:tab pos="17875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RentCarCarID (FK)	char(10)	not null</a:t>
              </a:r>
            </a:p>
            <a:p>
              <a:pPr>
                <a:tabLst>
                  <a:tab pos="982663" algn="l"/>
                  <a:tab pos="17875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RentCarSupplier_ID (FK)	char(10)	not null</a:t>
              </a:r>
            </a:p>
            <a:p>
              <a:pPr>
                <a:tabLst>
                  <a:tab pos="982663" algn="l"/>
                  <a:tab pos="17875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RentCarPurchaseDate	date	not null</a:t>
              </a:r>
            </a:p>
            <a:p>
              <a:pPr>
                <a:tabLst>
                  <a:tab pos="982663" algn="l"/>
                  <a:tab pos="17875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RentCarPurchasePrice	money	not null</a:t>
              </a:r>
            </a:p>
            <a:p>
              <a:pPr>
                <a:tabLst>
                  <a:tab pos="982663" algn="l"/>
                  <a:tab pos="17875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RentCarWarrantyDuration	varchar(20)	null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52528" y="3529608"/>
              <a:ext cx="47956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952528" y="3986808"/>
              <a:ext cx="47956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ounded Rectangle 121"/>
          <p:cNvSpPr/>
          <p:nvPr/>
        </p:nvSpPr>
        <p:spPr>
          <a:xfrm>
            <a:off x="15193491" y="12223402"/>
            <a:ext cx="3581400" cy="198120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ComplaintType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ComplaintType_ID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char(10)	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ComplaintType_Code	char(10)	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ComplaintType_Desc	varchar(100)	not null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5193491" y="12604402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5193491" y="13137802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7713771" y="12007378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7785779" y="11446594"/>
            <a:ext cx="99020" cy="776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51"/>
          <p:cNvGrpSpPr/>
          <p:nvPr/>
        </p:nvGrpSpPr>
        <p:grpSpPr>
          <a:xfrm flipV="1">
            <a:off x="17785779" y="11503322"/>
            <a:ext cx="152400" cy="228600"/>
            <a:chOff x="7086600" y="2895600"/>
            <a:chExt cx="152400" cy="228600"/>
          </a:xfrm>
        </p:grpSpPr>
        <p:cxnSp>
          <p:nvCxnSpPr>
            <p:cNvPr id="128" name="Straight Connector 127"/>
            <p:cNvCxnSpPr/>
            <p:nvPr/>
          </p:nvCxnSpPr>
          <p:spPr>
            <a:xfrm flipH="1">
              <a:off x="70866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1628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17641763" y="121513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7713771" y="1171934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6696547" y="9919146"/>
            <a:ext cx="3581400" cy="2808312"/>
            <a:chOff x="8849072" y="408112"/>
            <a:chExt cx="3581400" cy="2736304"/>
          </a:xfrm>
        </p:grpSpPr>
        <p:sp>
          <p:nvSpPr>
            <p:cNvPr id="141" name="Rounded Rectangle 140"/>
            <p:cNvSpPr/>
            <p:nvPr/>
          </p:nvSpPr>
          <p:spPr>
            <a:xfrm>
              <a:off x="8849072" y="408112"/>
              <a:ext cx="3581400" cy="2736304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sz="1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Supplier</a:t>
              </a:r>
            </a:p>
            <a:p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b="1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Supplier_ID</a:t>
              </a: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	      char(10)           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 defTabSz="530225"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SupplierName	      varchar(50)      not null</a:t>
              </a:r>
            </a:p>
            <a:p>
              <a:pPr defTabSz="530225"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SupplierPhoneNo	      varchar(20)      not 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SupplierAddressLine1	      varchar(100)	not 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SupplierAddressLine2	      varchar(100)	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SupplierAddressLine3	      varchar(100)	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SupplierAddressCity	      varchar(100)	not 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SupplierAddressCounty	  varchar(100)	null</a:t>
              </a:r>
            </a:p>
            <a:p>
              <a:pPr defTabSz="530225">
                <a:tabLst>
                  <a:tab pos="1433513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SupplierAddressCountry	  varchar(100)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849072" y="1272208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849072" y="840161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9576867" y="13159506"/>
            <a:ext cx="4032448" cy="2286000"/>
            <a:chOff x="381000" y="381000"/>
            <a:chExt cx="3581400" cy="2286000"/>
          </a:xfrm>
        </p:grpSpPr>
        <p:sp>
          <p:nvSpPr>
            <p:cNvPr id="145" name="Rounded Rectangle 144"/>
            <p:cNvSpPr/>
            <p:nvPr/>
          </p:nvSpPr>
          <p:spPr>
            <a:xfrm>
              <a:off x="381000" y="381000"/>
              <a:ext cx="3581400" cy="2286000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sz="16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Car</a:t>
              </a:r>
            </a:p>
            <a:p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b="1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Car_ID</a:t>
              </a: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	    char(10)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endPara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endParaRP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CarBrand	    varchar(50)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CarEngineSize	    decimal(18,2)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CarType	    varchar(50)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CarRentChargePerDay  money	not null</a:t>
              </a:r>
            </a:p>
            <a:p>
              <a:pPr>
                <a:tabLst>
                  <a:tab pos="1433513" algn="l"/>
                  <a:tab pos="2689225" algn="l"/>
                </a:tabLst>
              </a:pPr>
              <a:r>
                <a:rPr lang="en-IE" sz="1400" dirty="0" smtClean="0">
                  <a:solidFill>
                    <a:schemeClr val="tx1"/>
                  </a:solidFill>
                  <a:latin typeface="Arial Narrow" pitchFamily="34" charset="0"/>
                  <a:cs typeface="Aharoni" pitchFamily="2" charset="-79"/>
                </a:rPr>
                <a:t>CarMaxRentDays	    int	not null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81000" y="762000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81000" y="1219200"/>
              <a:ext cx="358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ounded Rectangle 147"/>
          <p:cNvSpPr/>
          <p:nvPr/>
        </p:nvSpPr>
        <p:spPr>
          <a:xfrm>
            <a:off x="4896347" y="5310634"/>
            <a:ext cx="4795664" cy="2808312"/>
          </a:xfrm>
          <a:prstGeom prst="roundRect">
            <a:avLst>
              <a:gd name="adj" fmla="val 376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Rent</a:t>
            </a:r>
          </a:p>
          <a:p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511425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Rent_Ref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     bigint	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RentCustomerID (FK)	      char(10)	not 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RentRentCar_ID (FK)       char(10)	not 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RentDate	      </a:t>
            </a:r>
            <a:r>
              <a:rPr lang="en-IE" sz="1400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datetime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not 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RentDateDue	      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date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not null</a:t>
            </a:r>
          </a:p>
          <a:p>
            <a:pPr>
              <a:tabLst>
                <a:tab pos="1433513" algn="l"/>
              </a:tabLst>
            </a:pPr>
            <a:r>
              <a:rPr lang="en-IE" sz="1400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RentDatetReturned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      </a:t>
            </a:r>
            <a:r>
              <a:rPr lang="en-IE" sz="1400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datetime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RentFee	      money	not 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RentLateFee	      money	null</a:t>
            </a:r>
          </a:p>
          <a:p>
            <a:pPr>
              <a:tabLst>
                <a:tab pos="1433513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RentOtherCharges	      money	null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888632" y="5761856"/>
            <a:ext cx="4795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888632" y="6219056"/>
            <a:ext cx="4795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9720883" y="689481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52"/>
          <p:cNvGrpSpPr/>
          <p:nvPr/>
        </p:nvGrpSpPr>
        <p:grpSpPr>
          <a:xfrm rot="5400000" flipH="1">
            <a:off x="9758983" y="6784702"/>
            <a:ext cx="152400" cy="228600"/>
            <a:chOff x="7086600" y="2895600"/>
            <a:chExt cx="152400" cy="228600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70866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162800" y="2895600"/>
              <a:ext cx="762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>
            <a:off x="10296947" y="10927258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19" idx="1"/>
          </p:cNvCxnSpPr>
          <p:nvPr/>
        </p:nvCxnSpPr>
        <p:spPr>
          <a:xfrm flipV="1">
            <a:off x="11881123" y="10747238"/>
            <a:ext cx="144016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1881123" y="10927258"/>
            <a:ext cx="14401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648875" y="8118946"/>
            <a:ext cx="2376264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1881123" y="9559106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1881123" y="9559106"/>
            <a:ext cx="43204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2745219" y="1186336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529195" y="11863362"/>
            <a:ext cx="21602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2745219" y="11863362"/>
            <a:ext cx="14401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71" idx="2"/>
          </p:cNvCxnSpPr>
          <p:nvPr/>
        </p:nvCxnSpPr>
        <p:spPr>
          <a:xfrm flipH="1">
            <a:off x="19297947" y="11446594"/>
            <a:ext cx="7268" cy="156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9297947" y="1301549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20522083" y="3366418"/>
            <a:ext cx="4248472" cy="2160240"/>
          </a:xfrm>
          <a:prstGeom prst="roundRect">
            <a:avLst>
              <a:gd name="adj" fmla="val 57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                          </a:t>
            </a:r>
            <a:r>
              <a:rPr lang="en-IE" sz="1600" dirty="0" smtClean="0">
                <a:solidFill>
                  <a:schemeClr val="tx1"/>
                </a:solidFill>
                <a:latin typeface="Arial Narrow" pitchFamily="34" charset="0"/>
                <a:cs typeface="Aharoni"/>
              </a:rPr>
              <a:t> </a:t>
            </a:r>
            <a:r>
              <a:rPr lang="en-IE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Resolution</a:t>
            </a:r>
          </a:p>
          <a:p>
            <a:endParaRPr lang="en-IE" sz="16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Resolution_ID</a:t>
            </a: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      	                char(10)	          not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ResolutionCustomer_ID (FK)     char(10)	          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ResolutionComplaint_ID (FK)     bigint	          not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ResolutionRefundAmount           money              null</a:t>
            </a:r>
          </a:p>
          <a:p>
            <a:pPr>
              <a:tabLst>
                <a:tab pos="1433513" algn="l"/>
                <a:tab pos="2689225" algn="l"/>
              </a:tabLst>
            </a:pPr>
            <a:r>
              <a:rPr lang="en-IE" sz="14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ResolutionFineAmount               money               null</a:t>
            </a: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>
              <a:tabLst>
                <a:tab pos="1433513" algn="l"/>
                <a:tab pos="2689225" algn="l"/>
              </a:tabLst>
            </a:pPr>
            <a:endParaRPr lang="en-IE" sz="1400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0522083" y="3870474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0522083" y="4230514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2601203" y="1207938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1881123" y="1078324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1737107" y="1085525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2" name="Oval 151"/>
          <p:cNvSpPr/>
          <p:nvPr/>
        </p:nvSpPr>
        <p:spPr>
          <a:xfrm>
            <a:off x="11737107" y="94150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11737107" y="9415090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9936907" y="6750794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9936907" y="6822802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11809115" y="6750794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10440963" y="1078324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9720883" y="8046938"/>
            <a:ext cx="144016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2529195" y="1294348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3474411" y="5526658"/>
            <a:ext cx="72008" cy="5472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5553531" y="4662562"/>
            <a:ext cx="0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5553531" y="4662562"/>
            <a:ext cx="496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1386179" y="10999266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3402403" y="5742682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23330395" y="5742682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21530195" y="1078324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0306059" y="4662562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20234051" y="4590554"/>
            <a:ext cx="288032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20162043" y="4590554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15409515" y="545465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24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Gay Burn Staff</dc:creator>
  <cp:lastModifiedBy>tempguest56</cp:lastModifiedBy>
  <cp:revision>66</cp:revision>
  <dcterms:created xsi:type="dcterms:W3CDTF">2012-05-01T12:15:13Z</dcterms:created>
  <dcterms:modified xsi:type="dcterms:W3CDTF">2012-06-08T12:29:53Z</dcterms:modified>
</cp:coreProperties>
</file>