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0E29-20CB-4F51-8E1A-19F93FDA7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19C0D-4C1F-470E-9718-CC6076AB7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8F43-80B0-4EBF-B822-B1E974F3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D401-621F-4FF3-8082-94E79304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B51B-E871-45F6-8442-B6440D8F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57C1-21FE-4288-A36B-24050948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42778-FE2F-48E3-89C0-D45C8A34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9B75E-6A30-4A7E-8A6C-C8E16F66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E56D-F83C-488E-A224-949F02E2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6E8F-FD62-4335-A7A0-EB9889DA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AC80D-9CAD-4A71-B886-2D3BCEA9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79ECC-2A9B-4EEE-BB3E-355865B0F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EDA4A-49F2-4E11-91DC-4346839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78D4-B365-4B31-AB94-7F4F079C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E2C0-9094-4C98-9B76-48E1AE50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8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D286-282D-4E56-A54C-47015EBC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7BCC-C2AC-4D7A-8A2E-900D2796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E763-4602-43C1-B1BD-84655B67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D8C1-525E-4B1E-AD65-593AAE08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C0C9-9555-4419-B768-C1BC7948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08DE-0A5D-4C89-AF5F-A4B00CE6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00E5C-8488-408D-B2C6-9F24DC3C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FDF3-4B64-4499-AB04-4D7E13AB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26EC-B3EB-4B88-9598-9698687D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1BFF-D308-4B0C-808C-AC7AEB4A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8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653D-689B-496E-BB34-823B4667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3143-B63F-4216-B3DF-2FC9B3885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8DF7F-47F4-442A-9F67-542E12444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6E89B-5DBD-4F75-90D2-D7901127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C0BB-C168-4E8D-8834-1D86C348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24544-D07A-4429-BB8F-19A92725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A9CE-7BFB-4841-8F89-BF8A53C9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F5CEF-8FD9-472E-B714-91D5464C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B15F4-37EA-4F4B-BB22-19624E38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CF12E-A70E-467A-8ED7-F3382460E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053D1-4A6E-4FAB-87EB-7A407741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EEE53-EA14-441D-83F8-68BBC7B9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B26CB-4076-4C1C-BE38-235A6E4F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4DE53-DE69-4706-A2EB-55AA22FE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08FE-45C1-48E7-A7D1-B0870A08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056B4-AE5E-4B82-B15C-65E2D863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F8A70-2050-4678-A0CE-C5F34E47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7373F-CEFA-4ABF-AA1E-4C62380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95344-7849-4914-A130-FFE43307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C7074-5DA2-4A22-B1C2-0F3B25F1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8EFAE-CA67-411E-9F95-D79A2D9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39C7-F3A2-49EF-B69A-9BCA9BE2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E23A-99A0-4485-AD71-3E81294BE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2EB07-31C9-40B4-8B7E-03AE13D93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2B22C-4E12-42BC-9C15-EE4B660E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BADC4-B2F1-436A-A726-F29959F7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A2EEF-2FA0-4EAC-83F5-24957304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4C44-FEAD-4C72-87A1-70FDBE88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7C84A-70C8-4A76-BF50-B79CB129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A4283-69A2-4435-B51D-3C4D4B30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01761-B36C-467C-91D1-92009D16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71C77-4479-4463-9CA8-39BAEB50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40A5-7274-42B8-8824-2CF5467E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FB7F2-B2A6-4C5B-B2DA-D9F52469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2FF1-9518-4E44-84CD-46B28FE4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022C-F437-45F0-B622-8FA2C2FFA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6752-5799-4B90-B273-1E5376755541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57565-A95C-481A-BB30-57605B273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3A7C-70DF-4EE6-9C92-9E160DB55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8810-4601-45AE-A352-A852BCB2F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F098-B387-40DE-9D6A-1637CA780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5BED4-9577-4817-A547-0784BFE2E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Emina Dzaferovic</a:t>
            </a:r>
          </a:p>
        </p:txBody>
      </p:sp>
    </p:spTree>
    <p:extLst>
      <p:ext uri="{BB962C8B-B14F-4D97-AF65-F5344CB8AC3E}">
        <p14:creationId xmlns:p14="http://schemas.microsoft.com/office/powerpoint/2010/main" val="175637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0218-BA29-4726-A7FF-2711AEB1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2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C7CD-1407-4C4A-9E4F-AADFF549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202"/>
            <a:ext cx="10515600" cy="4351338"/>
          </a:xfrm>
        </p:spPr>
        <p:txBody>
          <a:bodyPr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Flask =&gt; used to build web application</a:t>
            </a:r>
          </a:p>
          <a:p>
            <a:pPr algn="ctr"/>
            <a:r>
              <a:rPr lang="en-US" dirty="0"/>
              <a:t>TensorFlow =&gt; used to provide object recognition</a:t>
            </a:r>
          </a:p>
        </p:txBody>
      </p:sp>
    </p:spTree>
    <p:extLst>
      <p:ext uri="{BB962C8B-B14F-4D97-AF65-F5344CB8AC3E}">
        <p14:creationId xmlns:p14="http://schemas.microsoft.com/office/powerpoint/2010/main" val="269848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DDF9-D2C3-4372-A33F-7870BB47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6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A232-8780-4A1C-85CC-946C65A21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532"/>
            <a:ext cx="10515600" cy="4351338"/>
          </a:xfrm>
        </p:spPr>
        <p:txBody>
          <a:bodyPr anchor="ctr"/>
          <a:lstStyle/>
          <a:p>
            <a:pPr algn="ctr"/>
            <a:r>
              <a:rPr lang="en-US" dirty="0"/>
              <a:t>Open-source framework developed by Google </a:t>
            </a:r>
          </a:p>
          <a:p>
            <a:pPr algn="ctr"/>
            <a:r>
              <a:rPr lang="en-US" dirty="0"/>
              <a:t>Tool used for machine learning, primarily designed for deep neural network models</a:t>
            </a:r>
          </a:p>
          <a:p>
            <a:pPr algn="ctr"/>
            <a:r>
              <a:rPr lang="en-US" dirty="0"/>
              <a:t>Provide different models to help with different problems</a:t>
            </a:r>
          </a:p>
          <a:p>
            <a:pPr algn="ctr"/>
            <a:r>
              <a:rPr lang="en-US" dirty="0"/>
              <a:t>“classify_image.py” =&gt; built in model used in my application</a:t>
            </a:r>
          </a:p>
        </p:txBody>
      </p:sp>
    </p:spTree>
    <p:extLst>
      <p:ext uri="{BB962C8B-B14F-4D97-AF65-F5344CB8AC3E}">
        <p14:creationId xmlns:p14="http://schemas.microsoft.com/office/powerpoint/2010/main" val="229701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BB46-BDCE-4AA8-A66A-885A52BA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3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279D-FB6F-4689-A315-15C6D431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436"/>
            <a:ext cx="10515600" cy="4351338"/>
          </a:xfrm>
        </p:spPr>
        <p:txBody>
          <a:bodyPr anchor="ctr"/>
          <a:lstStyle/>
          <a:p>
            <a:pPr algn="ctr"/>
            <a:r>
              <a:rPr lang="en-US" dirty="0"/>
              <a:t>Python library used to setup the web application</a:t>
            </a:r>
          </a:p>
          <a:p>
            <a:pPr algn="ctr"/>
            <a:r>
              <a:rPr lang="en-US" dirty="0"/>
              <a:t>Used to read files (images) which are to be processed by </a:t>
            </a:r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6D30-F8BD-4A7C-A03D-92330E8F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“classify_image.py”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33D89D-E332-4264-B52B-B870B4FE6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37943"/>
            <a:ext cx="10515600" cy="23267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F2C9BF-4267-4A9C-8F5E-2ABE8823A52B}"/>
              </a:ext>
            </a:extLst>
          </p:cNvPr>
          <p:cNvSpPr/>
          <p:nvPr/>
        </p:nvSpPr>
        <p:spPr>
          <a:xfrm>
            <a:off x="923192" y="4088423"/>
            <a:ext cx="9161585" cy="422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ADCF-458F-4EB3-B641-ED225B46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47" y="7519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B1543-84EA-4EB7-94B4-A2EEE33B2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9910" y="2590554"/>
            <a:ext cx="5240747" cy="27112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46F3A-0B72-4766-8296-1BCBC0B1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1" y="2590555"/>
            <a:ext cx="5300931" cy="2711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759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Object Recognition</vt:lpstr>
      <vt:lpstr>Dependencies</vt:lpstr>
      <vt:lpstr>TensorFlow</vt:lpstr>
      <vt:lpstr>Flask</vt:lpstr>
      <vt:lpstr>“classify_image.py”</vt:lpstr>
      <vt:lpstr>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Emina Dzaferovic</dc:creator>
  <cp:lastModifiedBy>Emina Dzaferovic</cp:lastModifiedBy>
  <cp:revision>3</cp:revision>
  <dcterms:created xsi:type="dcterms:W3CDTF">2018-05-11T20:08:20Z</dcterms:created>
  <dcterms:modified xsi:type="dcterms:W3CDTF">2018-05-11T20:29:14Z</dcterms:modified>
</cp:coreProperties>
</file>