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Fira Sans Extra Condensed Medium"/>
      <p:regular r:id="rId23"/>
      <p:bold r:id="rId24"/>
      <p:italic r:id="rId25"/>
      <p:boldItalic r:id="rId26"/>
    </p:embeddedFont>
    <p:embeddedFont>
      <p:font typeface="Fira Sans"/>
      <p:regular r:id="rId27"/>
      <p:bold r:id="rId28"/>
      <p:italic r:id="rId29"/>
      <p:boldItalic r:id="rId30"/>
    </p:embeddedFont>
    <p:embeddedFont>
      <p:font typeface="Fira Sans Extra Condensed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FiraSansExtraCondensedMedium-bold.fntdata"/><Relationship Id="rId23" Type="http://schemas.openxmlformats.org/officeDocument/2006/relationships/font" Target="fonts/FiraSansExtraCondensed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boldItalic.fntdata"/><Relationship Id="rId25" Type="http://schemas.openxmlformats.org/officeDocument/2006/relationships/font" Target="fonts/FiraSansExtraCondensedMedium-italic.fntdata"/><Relationship Id="rId28" Type="http://schemas.openxmlformats.org/officeDocument/2006/relationships/font" Target="fonts/FiraSans-bold.fntdata"/><Relationship Id="rId27" Type="http://schemas.openxmlformats.org/officeDocument/2006/relationships/font" Target="fonts/Fira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-regular.fntdata"/><Relationship Id="rId30" Type="http://schemas.openxmlformats.org/officeDocument/2006/relationships/font" Target="fonts/FiraSans-boldItalic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-italic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FiraSansExtraCondensed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00a88a2fe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00a88a2fe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c742d8c937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c742d8c937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c742d8c937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c742d8c937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c6e7fab81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c6e7fab81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c6e7fab81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c6e7fab81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c742d8c937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c742d8c937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698ea0bba_6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698ea0bba_6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698ea0bba_6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698ea0bba_6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698ea0bba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c698ea0bba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c698ea0bba_6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c698ea0bba_6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c698ea0bba_6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c698ea0bba_6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c698ea0bba_6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c698ea0bba_6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c698ea0bba_6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c698ea0bba_6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c742d8c93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c742d8c93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287500" y="1403700"/>
            <a:ext cx="4569000" cy="12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227400" y="2688000"/>
            <a:ext cx="2689200" cy="1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411475"/>
            <a:ext cx="8229600" cy="3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ublic.tableau.com/app/profile/adam.nowicki/viz/project_17116370553740/Dashboard1?publish=yes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ublic.tableau.com/app/profile/pragassam.stephanie/viz/Demo_raw/EDAKeydemographics?publish=yes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236050" y="4310425"/>
            <a:ext cx="4631100" cy="8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BY THE TEAM ROCKET </a:t>
            </a:r>
            <a:r>
              <a:rPr lang="en" sz="1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With Adam, Mariona, Michael &amp; Stéphanie</a:t>
            </a:r>
            <a:endParaRPr sz="11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982050" y="2672250"/>
            <a:ext cx="7179900" cy="9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A/B Testing : new design</a:t>
            </a:r>
            <a:endParaRPr sz="41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2200" y="3422425"/>
            <a:ext cx="1006225" cy="15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7250" y="609600"/>
            <a:ext cx="6089477" cy="25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2"/>
          <p:cNvSpPr txBox="1"/>
          <p:nvPr>
            <p:ph type="title"/>
          </p:nvPr>
        </p:nvSpPr>
        <p:spPr>
          <a:xfrm>
            <a:off x="457200" y="411475"/>
            <a:ext cx="8229600" cy="3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Hypothesis testing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09" name="Google Shape;409;p22"/>
          <p:cNvGrpSpPr/>
          <p:nvPr/>
        </p:nvGrpSpPr>
        <p:grpSpPr>
          <a:xfrm>
            <a:off x="53849" y="1848350"/>
            <a:ext cx="806700" cy="472500"/>
            <a:chOff x="53849" y="2381750"/>
            <a:chExt cx="806700" cy="472500"/>
          </a:xfrm>
        </p:grpSpPr>
        <p:sp>
          <p:nvSpPr>
            <p:cNvPr id="410" name="Google Shape;410;p22"/>
            <p:cNvSpPr/>
            <p:nvPr/>
          </p:nvSpPr>
          <p:spPr>
            <a:xfrm>
              <a:off x="53849" y="2381750"/>
              <a:ext cx="806700" cy="4725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 txBox="1"/>
            <p:nvPr/>
          </p:nvSpPr>
          <p:spPr>
            <a:xfrm>
              <a:off x="80233" y="2452550"/>
              <a:ext cx="7539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50">
                  <a:solidFill>
                    <a:schemeClr val="lt1"/>
                  </a:solidFill>
                </a:rPr>
                <a:t>H</a:t>
              </a:r>
              <a:r>
                <a:rPr b="1" lang="en" sz="1550">
                  <a:solidFill>
                    <a:schemeClr val="lt1"/>
                  </a:solidFill>
                </a:rPr>
                <a:t>0</a:t>
              </a:r>
              <a:r>
                <a:rPr b="1" lang="en" sz="1950">
                  <a:solidFill>
                    <a:schemeClr val="lt1"/>
                  </a:solidFill>
                </a:rPr>
                <a:t>:</a:t>
              </a:r>
              <a:endParaRPr b="1" sz="2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12" name="Google Shape;412;p22"/>
          <p:cNvGrpSpPr/>
          <p:nvPr/>
        </p:nvGrpSpPr>
        <p:grpSpPr>
          <a:xfrm>
            <a:off x="98841" y="2513550"/>
            <a:ext cx="806700" cy="472500"/>
            <a:chOff x="98841" y="2970750"/>
            <a:chExt cx="806700" cy="472500"/>
          </a:xfrm>
        </p:grpSpPr>
        <p:sp>
          <p:nvSpPr>
            <p:cNvPr id="413" name="Google Shape;413;p22"/>
            <p:cNvSpPr/>
            <p:nvPr/>
          </p:nvSpPr>
          <p:spPr>
            <a:xfrm>
              <a:off x="98841" y="2970750"/>
              <a:ext cx="806700" cy="4725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 txBox="1"/>
            <p:nvPr/>
          </p:nvSpPr>
          <p:spPr>
            <a:xfrm>
              <a:off x="134991" y="3041550"/>
              <a:ext cx="7344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H1:</a:t>
              </a:r>
              <a:endParaRPr b="1" sz="2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15" name="Google Shape;415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Google Shape;416;p22"/>
          <p:cNvSpPr/>
          <p:nvPr/>
        </p:nvSpPr>
        <p:spPr>
          <a:xfrm>
            <a:off x="4188863" y="4056888"/>
            <a:ext cx="731400" cy="822900"/>
          </a:xfrm>
          <a:prstGeom prst="mathMultiply">
            <a:avLst>
              <a:gd fmla="val 23520" name="adj1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17" name="Google Shape;417;p22"/>
          <p:cNvGrpSpPr/>
          <p:nvPr/>
        </p:nvGrpSpPr>
        <p:grpSpPr>
          <a:xfrm>
            <a:off x="98841" y="3064450"/>
            <a:ext cx="806700" cy="472500"/>
            <a:chOff x="98841" y="3521650"/>
            <a:chExt cx="806700" cy="472500"/>
          </a:xfrm>
        </p:grpSpPr>
        <p:sp>
          <p:nvSpPr>
            <p:cNvPr id="418" name="Google Shape;418;p22"/>
            <p:cNvSpPr/>
            <p:nvPr/>
          </p:nvSpPr>
          <p:spPr>
            <a:xfrm>
              <a:off x="98841" y="3521650"/>
              <a:ext cx="806700" cy="4725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 txBox="1"/>
            <p:nvPr/>
          </p:nvSpPr>
          <p:spPr>
            <a:xfrm>
              <a:off x="134991" y="3592450"/>
              <a:ext cx="7344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Stat, P-value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20" name="Google Shape;420;p22"/>
          <p:cNvGrpSpPr/>
          <p:nvPr/>
        </p:nvGrpSpPr>
        <p:grpSpPr>
          <a:xfrm>
            <a:off x="98841" y="3609275"/>
            <a:ext cx="806700" cy="472500"/>
            <a:chOff x="565066" y="3882125"/>
            <a:chExt cx="806700" cy="472500"/>
          </a:xfrm>
        </p:grpSpPr>
        <p:sp>
          <p:nvSpPr>
            <p:cNvPr id="421" name="Google Shape;421;p22"/>
            <p:cNvSpPr/>
            <p:nvPr/>
          </p:nvSpPr>
          <p:spPr>
            <a:xfrm>
              <a:off x="565066" y="3882125"/>
              <a:ext cx="806700" cy="4725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 txBox="1"/>
            <p:nvPr/>
          </p:nvSpPr>
          <p:spPr>
            <a:xfrm>
              <a:off x="601216" y="3952925"/>
              <a:ext cx="7344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Result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23" name="Google Shape;423;p22"/>
          <p:cNvGrpSpPr/>
          <p:nvPr/>
        </p:nvGrpSpPr>
        <p:grpSpPr>
          <a:xfrm>
            <a:off x="3627600" y="1034400"/>
            <a:ext cx="2061509" cy="3008524"/>
            <a:chOff x="1159625" y="1530450"/>
            <a:chExt cx="2061509" cy="3008524"/>
          </a:xfrm>
        </p:grpSpPr>
        <p:grpSp>
          <p:nvGrpSpPr>
            <p:cNvPr id="424" name="Google Shape;424;p22"/>
            <p:cNvGrpSpPr/>
            <p:nvPr/>
          </p:nvGrpSpPr>
          <p:grpSpPr>
            <a:xfrm>
              <a:off x="1159811" y="2381750"/>
              <a:ext cx="2061323" cy="472500"/>
              <a:chOff x="1951413" y="2640825"/>
              <a:chExt cx="950400" cy="472500"/>
            </a:xfrm>
          </p:grpSpPr>
          <p:sp>
            <p:nvSpPr>
              <p:cNvPr id="425" name="Google Shape;425;p22"/>
              <p:cNvSpPr/>
              <p:nvPr/>
            </p:nvSpPr>
            <p:spPr>
              <a:xfrm>
                <a:off x="1951413" y="2640825"/>
                <a:ext cx="950400" cy="472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2"/>
              <p:cNvSpPr txBox="1"/>
              <p:nvPr/>
            </p:nvSpPr>
            <p:spPr>
              <a:xfrm>
                <a:off x="2059488" y="2711625"/>
                <a:ext cx="7344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X</a:t>
                </a:r>
                <a:r>
                  <a:rPr b="1" baseline="-25000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test</a:t>
                </a:r>
                <a:r>
                  <a:rPr b="1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&lt;= Y</a:t>
                </a:r>
                <a:r>
                  <a:rPr b="1" baseline="-25000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control</a:t>
                </a:r>
                <a:endParaRPr b="1" baseline="-25000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27" name="Google Shape;427;p22"/>
            <p:cNvGrpSpPr/>
            <p:nvPr/>
          </p:nvGrpSpPr>
          <p:grpSpPr>
            <a:xfrm>
              <a:off x="1159625" y="1530450"/>
              <a:ext cx="2061300" cy="652200"/>
              <a:chOff x="1159750" y="1268150"/>
              <a:chExt cx="2061300" cy="652200"/>
            </a:xfrm>
          </p:grpSpPr>
          <p:sp>
            <p:nvSpPr>
              <p:cNvPr id="428" name="Google Shape;428;p22"/>
              <p:cNvSpPr/>
              <p:nvPr/>
            </p:nvSpPr>
            <p:spPr>
              <a:xfrm>
                <a:off x="1159750" y="1268150"/>
                <a:ext cx="2061300" cy="652200"/>
              </a:xfrm>
              <a:prstGeom prst="roundRect">
                <a:avLst>
                  <a:gd fmla="val 16667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2"/>
              <p:cNvSpPr txBox="1"/>
              <p:nvPr/>
            </p:nvSpPr>
            <p:spPr>
              <a:xfrm>
                <a:off x="1159750" y="1268150"/>
                <a:ext cx="2025300" cy="65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Average time 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Mann Whitney test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430" name="Google Shape;430;p22"/>
            <p:cNvGrpSpPr/>
            <p:nvPr/>
          </p:nvGrpSpPr>
          <p:grpSpPr>
            <a:xfrm>
              <a:off x="1159750" y="2970757"/>
              <a:ext cx="2061079" cy="472492"/>
              <a:chOff x="1951433" y="3952925"/>
              <a:chExt cx="920700" cy="330900"/>
            </a:xfrm>
          </p:grpSpPr>
          <p:sp>
            <p:nvSpPr>
              <p:cNvPr id="431" name="Google Shape;431;p22"/>
              <p:cNvSpPr/>
              <p:nvPr/>
            </p:nvSpPr>
            <p:spPr>
              <a:xfrm>
                <a:off x="1951433" y="3977257"/>
                <a:ext cx="920700" cy="259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22"/>
              <p:cNvSpPr txBox="1"/>
              <p:nvPr/>
            </p:nvSpPr>
            <p:spPr>
              <a:xfrm>
                <a:off x="2059488" y="3952925"/>
                <a:ext cx="7344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X</a:t>
                </a:r>
                <a:r>
                  <a:rPr b="1" baseline="-25000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test</a:t>
                </a:r>
                <a:r>
                  <a:rPr b="1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&gt; Y</a:t>
                </a:r>
                <a:r>
                  <a:rPr b="1" baseline="-25000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control</a:t>
                </a:r>
                <a:endParaRPr b="1" baseline="-25000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33" name="Google Shape;433;p22"/>
            <p:cNvGrpSpPr/>
            <p:nvPr/>
          </p:nvGrpSpPr>
          <p:grpSpPr>
            <a:xfrm>
              <a:off x="1159750" y="3521650"/>
              <a:ext cx="2061079" cy="472492"/>
              <a:chOff x="1951433" y="3952920"/>
              <a:chExt cx="920700" cy="330900"/>
            </a:xfrm>
          </p:grpSpPr>
          <p:sp>
            <p:nvSpPr>
              <p:cNvPr id="434" name="Google Shape;434;p22"/>
              <p:cNvSpPr/>
              <p:nvPr/>
            </p:nvSpPr>
            <p:spPr>
              <a:xfrm>
                <a:off x="1951433" y="3977257"/>
                <a:ext cx="920700" cy="259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2"/>
              <p:cNvSpPr txBox="1"/>
              <p:nvPr/>
            </p:nvSpPr>
            <p:spPr>
              <a:xfrm>
                <a:off x="1974986" y="3952920"/>
                <a:ext cx="8811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Stat: 10</a:t>
                </a:r>
                <a:r>
                  <a:rPr b="1" baseline="30000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6</a:t>
                </a:r>
                <a:r>
                  <a:rPr b="1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, p-value: 0.9</a:t>
                </a:r>
                <a:endParaRPr b="1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36" name="Google Shape;436;p22"/>
            <p:cNvGrpSpPr/>
            <p:nvPr/>
          </p:nvGrpSpPr>
          <p:grpSpPr>
            <a:xfrm>
              <a:off x="1159750" y="4066482"/>
              <a:ext cx="2061079" cy="472492"/>
              <a:chOff x="1951433" y="3952925"/>
              <a:chExt cx="920700" cy="330900"/>
            </a:xfrm>
          </p:grpSpPr>
          <p:sp>
            <p:nvSpPr>
              <p:cNvPr id="437" name="Google Shape;437;p22"/>
              <p:cNvSpPr/>
              <p:nvPr/>
            </p:nvSpPr>
            <p:spPr>
              <a:xfrm>
                <a:off x="1951433" y="3977257"/>
                <a:ext cx="920700" cy="259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2"/>
              <p:cNvSpPr txBox="1"/>
              <p:nvPr/>
            </p:nvSpPr>
            <p:spPr>
              <a:xfrm>
                <a:off x="2059488" y="3952925"/>
                <a:ext cx="7344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Cannot reject H</a:t>
                </a:r>
                <a:r>
                  <a:rPr b="1" baseline="-25000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0</a:t>
                </a:r>
                <a:endParaRPr b="1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439" name="Google Shape;439;p22"/>
          <p:cNvGrpSpPr/>
          <p:nvPr/>
        </p:nvGrpSpPr>
        <p:grpSpPr>
          <a:xfrm>
            <a:off x="6205401" y="1034400"/>
            <a:ext cx="2061733" cy="3008524"/>
            <a:chOff x="1159401" y="1530450"/>
            <a:chExt cx="2061733" cy="3008524"/>
          </a:xfrm>
        </p:grpSpPr>
        <p:grpSp>
          <p:nvGrpSpPr>
            <p:cNvPr id="440" name="Google Shape;440;p22"/>
            <p:cNvGrpSpPr/>
            <p:nvPr/>
          </p:nvGrpSpPr>
          <p:grpSpPr>
            <a:xfrm>
              <a:off x="1159811" y="2381750"/>
              <a:ext cx="2061323" cy="472500"/>
              <a:chOff x="1951413" y="2640825"/>
              <a:chExt cx="950400" cy="472500"/>
            </a:xfrm>
          </p:grpSpPr>
          <p:sp>
            <p:nvSpPr>
              <p:cNvPr id="441" name="Google Shape;441;p22"/>
              <p:cNvSpPr/>
              <p:nvPr/>
            </p:nvSpPr>
            <p:spPr>
              <a:xfrm>
                <a:off x="1951413" y="2640825"/>
                <a:ext cx="950400" cy="472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22"/>
              <p:cNvSpPr txBox="1"/>
              <p:nvPr/>
            </p:nvSpPr>
            <p:spPr>
              <a:xfrm>
                <a:off x="2059488" y="2711625"/>
                <a:ext cx="7344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highlight>
                      <a:srgbClr val="FFFFFF"/>
                    </a:highlight>
                    <a:latin typeface="Roboto"/>
                    <a:ea typeface="Roboto"/>
                    <a:cs typeface="Roboto"/>
                    <a:sym typeface="Roboto"/>
                  </a:rPr>
                  <a:t>p</a:t>
                </a:r>
                <a:r>
                  <a:rPr b="1" baseline="-25000" lang="en" sz="1200">
                    <a:solidFill>
                      <a:schemeClr val="dk1"/>
                    </a:solidFill>
                    <a:highlight>
                      <a:srgbClr val="FFFFFF"/>
                    </a:highlight>
                    <a:latin typeface="Roboto"/>
                    <a:ea typeface="Roboto"/>
                    <a:cs typeface="Roboto"/>
                    <a:sym typeface="Roboto"/>
                  </a:rPr>
                  <a:t>test</a:t>
                </a:r>
                <a:r>
                  <a:rPr b="1" lang="en" sz="1200">
                    <a:solidFill>
                      <a:schemeClr val="dk1"/>
                    </a:solidFill>
                    <a:highlight>
                      <a:srgbClr val="FFFFFF"/>
                    </a:highlight>
                    <a:latin typeface="Roboto"/>
                    <a:ea typeface="Roboto"/>
                    <a:cs typeface="Roboto"/>
                    <a:sym typeface="Roboto"/>
                  </a:rPr>
                  <a:t> &lt;= p</a:t>
                </a:r>
                <a:r>
                  <a:rPr b="1" baseline="-25000" lang="en" sz="1200">
                    <a:solidFill>
                      <a:schemeClr val="dk1"/>
                    </a:solidFill>
                    <a:highlight>
                      <a:srgbClr val="FFFFFF"/>
                    </a:highlight>
                    <a:latin typeface="Roboto"/>
                    <a:ea typeface="Roboto"/>
                    <a:cs typeface="Roboto"/>
                    <a:sym typeface="Roboto"/>
                  </a:rPr>
                  <a:t>control</a:t>
                </a:r>
                <a:endParaRPr b="1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43" name="Google Shape;443;p22"/>
            <p:cNvGrpSpPr/>
            <p:nvPr/>
          </p:nvGrpSpPr>
          <p:grpSpPr>
            <a:xfrm>
              <a:off x="1159625" y="1530450"/>
              <a:ext cx="2061300" cy="652200"/>
              <a:chOff x="1159750" y="1268150"/>
              <a:chExt cx="2061300" cy="652200"/>
            </a:xfrm>
          </p:grpSpPr>
          <p:sp>
            <p:nvSpPr>
              <p:cNvPr id="444" name="Google Shape;444;p22"/>
              <p:cNvSpPr/>
              <p:nvPr/>
            </p:nvSpPr>
            <p:spPr>
              <a:xfrm>
                <a:off x="1159750" y="1268150"/>
                <a:ext cx="2061300" cy="652200"/>
              </a:xfrm>
              <a:prstGeom prst="roundRect">
                <a:avLst>
                  <a:gd fmla="val 16667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2"/>
              <p:cNvSpPr txBox="1"/>
              <p:nvPr/>
            </p:nvSpPr>
            <p:spPr>
              <a:xfrm>
                <a:off x="1159750" y="1268150"/>
                <a:ext cx="2025300" cy="65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Error rate 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Proportion z-test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446" name="Google Shape;446;p22"/>
            <p:cNvGrpSpPr/>
            <p:nvPr/>
          </p:nvGrpSpPr>
          <p:grpSpPr>
            <a:xfrm>
              <a:off x="1159750" y="2970757"/>
              <a:ext cx="2061079" cy="472492"/>
              <a:chOff x="1951433" y="3952925"/>
              <a:chExt cx="920700" cy="330900"/>
            </a:xfrm>
          </p:grpSpPr>
          <p:sp>
            <p:nvSpPr>
              <p:cNvPr id="447" name="Google Shape;447;p22"/>
              <p:cNvSpPr/>
              <p:nvPr/>
            </p:nvSpPr>
            <p:spPr>
              <a:xfrm>
                <a:off x="1951433" y="3977257"/>
                <a:ext cx="920700" cy="259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2"/>
              <p:cNvSpPr txBox="1"/>
              <p:nvPr/>
            </p:nvSpPr>
            <p:spPr>
              <a:xfrm>
                <a:off x="2059488" y="3952925"/>
                <a:ext cx="7344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highlight>
                      <a:srgbClr val="FFFFFF"/>
                    </a:highlight>
                    <a:latin typeface="Roboto"/>
                    <a:ea typeface="Roboto"/>
                    <a:cs typeface="Roboto"/>
                    <a:sym typeface="Roboto"/>
                  </a:rPr>
                  <a:t>p</a:t>
                </a:r>
                <a:r>
                  <a:rPr b="1" baseline="-25000" lang="en" sz="1200">
                    <a:solidFill>
                      <a:schemeClr val="dk1"/>
                    </a:solidFill>
                    <a:highlight>
                      <a:srgbClr val="FFFFFF"/>
                    </a:highlight>
                    <a:latin typeface="Roboto"/>
                    <a:ea typeface="Roboto"/>
                    <a:cs typeface="Roboto"/>
                    <a:sym typeface="Roboto"/>
                  </a:rPr>
                  <a:t>test</a:t>
                </a:r>
                <a:r>
                  <a:rPr b="1" lang="en" sz="1200">
                    <a:solidFill>
                      <a:schemeClr val="dk1"/>
                    </a:solidFill>
                    <a:highlight>
                      <a:srgbClr val="FFFFFF"/>
                    </a:highlight>
                    <a:latin typeface="Roboto"/>
                    <a:ea typeface="Roboto"/>
                    <a:cs typeface="Roboto"/>
                    <a:sym typeface="Roboto"/>
                  </a:rPr>
                  <a:t> &gt; p</a:t>
                </a:r>
                <a:r>
                  <a:rPr b="1" baseline="-25000" lang="en" sz="1200">
                    <a:solidFill>
                      <a:schemeClr val="dk1"/>
                    </a:solidFill>
                    <a:highlight>
                      <a:srgbClr val="FFFFFF"/>
                    </a:highlight>
                    <a:latin typeface="Roboto"/>
                    <a:ea typeface="Roboto"/>
                    <a:cs typeface="Roboto"/>
                    <a:sym typeface="Roboto"/>
                  </a:rPr>
                  <a:t>control</a:t>
                </a:r>
                <a:endParaRPr b="1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49" name="Google Shape;449;p22"/>
            <p:cNvGrpSpPr/>
            <p:nvPr/>
          </p:nvGrpSpPr>
          <p:grpSpPr>
            <a:xfrm>
              <a:off x="1159401" y="3521650"/>
              <a:ext cx="2061429" cy="472492"/>
              <a:chOff x="1951277" y="3952920"/>
              <a:chExt cx="920856" cy="330900"/>
            </a:xfrm>
          </p:grpSpPr>
          <p:sp>
            <p:nvSpPr>
              <p:cNvPr id="450" name="Google Shape;450;p22"/>
              <p:cNvSpPr/>
              <p:nvPr/>
            </p:nvSpPr>
            <p:spPr>
              <a:xfrm>
                <a:off x="1951433" y="3977257"/>
                <a:ext cx="920700" cy="259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2"/>
              <p:cNvSpPr txBox="1"/>
              <p:nvPr/>
            </p:nvSpPr>
            <p:spPr>
              <a:xfrm>
                <a:off x="1951277" y="3952920"/>
                <a:ext cx="9048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Stat: 27; p-value: 10</a:t>
                </a:r>
                <a:r>
                  <a:rPr b="1" baseline="30000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-162</a:t>
                </a:r>
                <a:endParaRPr b="1" baseline="30000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52" name="Google Shape;452;p22"/>
            <p:cNvGrpSpPr/>
            <p:nvPr/>
          </p:nvGrpSpPr>
          <p:grpSpPr>
            <a:xfrm>
              <a:off x="1159750" y="4066482"/>
              <a:ext cx="2061079" cy="472492"/>
              <a:chOff x="1951433" y="3952925"/>
              <a:chExt cx="920700" cy="330900"/>
            </a:xfrm>
          </p:grpSpPr>
          <p:sp>
            <p:nvSpPr>
              <p:cNvPr id="453" name="Google Shape;453;p22"/>
              <p:cNvSpPr/>
              <p:nvPr/>
            </p:nvSpPr>
            <p:spPr>
              <a:xfrm>
                <a:off x="1951433" y="3977257"/>
                <a:ext cx="920700" cy="259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2"/>
              <p:cNvSpPr txBox="1"/>
              <p:nvPr/>
            </p:nvSpPr>
            <p:spPr>
              <a:xfrm>
                <a:off x="2059488" y="3952925"/>
                <a:ext cx="7344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Cannot reject H</a:t>
                </a:r>
                <a:r>
                  <a:rPr b="1" baseline="-25000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0</a:t>
                </a:r>
                <a:endParaRPr b="1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455" name="Google Shape;455;p22"/>
          <p:cNvGrpSpPr/>
          <p:nvPr/>
        </p:nvGrpSpPr>
        <p:grpSpPr>
          <a:xfrm>
            <a:off x="1188600" y="1034400"/>
            <a:ext cx="2061509" cy="3008524"/>
            <a:chOff x="1159625" y="1530450"/>
            <a:chExt cx="2061509" cy="3008524"/>
          </a:xfrm>
        </p:grpSpPr>
        <p:grpSp>
          <p:nvGrpSpPr>
            <p:cNvPr id="456" name="Google Shape;456;p22"/>
            <p:cNvGrpSpPr/>
            <p:nvPr/>
          </p:nvGrpSpPr>
          <p:grpSpPr>
            <a:xfrm>
              <a:off x="1159811" y="2381750"/>
              <a:ext cx="2061323" cy="472500"/>
              <a:chOff x="1951413" y="2640825"/>
              <a:chExt cx="950400" cy="472500"/>
            </a:xfrm>
          </p:grpSpPr>
          <p:sp>
            <p:nvSpPr>
              <p:cNvPr id="457" name="Google Shape;457;p22"/>
              <p:cNvSpPr/>
              <p:nvPr/>
            </p:nvSpPr>
            <p:spPr>
              <a:xfrm>
                <a:off x="1951413" y="2640825"/>
                <a:ext cx="950400" cy="472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2"/>
              <p:cNvSpPr txBox="1"/>
              <p:nvPr/>
            </p:nvSpPr>
            <p:spPr>
              <a:xfrm>
                <a:off x="2059488" y="2711625"/>
                <a:ext cx="7344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highlight>
                      <a:srgbClr val="FFFFFF"/>
                    </a:highlight>
                    <a:latin typeface="Roboto"/>
                    <a:ea typeface="Roboto"/>
                    <a:cs typeface="Roboto"/>
                    <a:sym typeface="Roboto"/>
                  </a:rPr>
                  <a:t>p</a:t>
                </a:r>
                <a:r>
                  <a:rPr b="1" baseline="-25000" lang="en" sz="1200">
                    <a:solidFill>
                      <a:schemeClr val="dk1"/>
                    </a:solidFill>
                    <a:highlight>
                      <a:srgbClr val="FFFFFF"/>
                    </a:highlight>
                    <a:latin typeface="Roboto"/>
                    <a:ea typeface="Roboto"/>
                    <a:cs typeface="Roboto"/>
                    <a:sym typeface="Roboto"/>
                  </a:rPr>
                  <a:t>test</a:t>
                </a:r>
                <a:r>
                  <a:rPr b="1" lang="en" sz="1200">
                    <a:solidFill>
                      <a:schemeClr val="dk1"/>
                    </a:solidFill>
                    <a:highlight>
                      <a:srgbClr val="FFFFFF"/>
                    </a:highlight>
                    <a:latin typeface="Roboto"/>
                    <a:ea typeface="Roboto"/>
                    <a:cs typeface="Roboto"/>
                    <a:sym typeface="Roboto"/>
                  </a:rPr>
                  <a:t> &lt;= </a:t>
                </a:r>
                <a:r>
                  <a:rPr b="1" lang="en" sz="1200">
                    <a:solidFill>
                      <a:schemeClr val="dk1"/>
                    </a:solidFill>
                    <a:highlight>
                      <a:srgbClr val="FFFFFF"/>
                    </a:highlight>
                    <a:latin typeface="Roboto"/>
                    <a:ea typeface="Roboto"/>
                    <a:cs typeface="Roboto"/>
                    <a:sym typeface="Roboto"/>
                  </a:rPr>
                  <a:t>1.05 × </a:t>
                </a:r>
                <a:r>
                  <a:rPr b="1" lang="en" sz="1200">
                    <a:solidFill>
                      <a:schemeClr val="dk1"/>
                    </a:solidFill>
                    <a:highlight>
                      <a:srgbClr val="FFFFFF"/>
                    </a:highlight>
                    <a:latin typeface="Roboto"/>
                    <a:ea typeface="Roboto"/>
                    <a:cs typeface="Roboto"/>
                    <a:sym typeface="Roboto"/>
                  </a:rPr>
                  <a:t>p</a:t>
                </a:r>
                <a:r>
                  <a:rPr b="1" baseline="-25000" lang="en" sz="1200">
                    <a:solidFill>
                      <a:schemeClr val="dk1"/>
                    </a:solidFill>
                    <a:highlight>
                      <a:srgbClr val="FFFFFF"/>
                    </a:highlight>
                    <a:latin typeface="Roboto"/>
                    <a:ea typeface="Roboto"/>
                    <a:cs typeface="Roboto"/>
                    <a:sym typeface="Roboto"/>
                  </a:rPr>
                  <a:t>control</a:t>
                </a:r>
                <a:endParaRPr b="1" baseline="-25000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59" name="Google Shape;459;p22"/>
            <p:cNvGrpSpPr/>
            <p:nvPr/>
          </p:nvGrpSpPr>
          <p:grpSpPr>
            <a:xfrm>
              <a:off x="1159625" y="1530450"/>
              <a:ext cx="2061300" cy="652200"/>
              <a:chOff x="1159750" y="1268150"/>
              <a:chExt cx="2061300" cy="652200"/>
            </a:xfrm>
          </p:grpSpPr>
          <p:sp>
            <p:nvSpPr>
              <p:cNvPr id="460" name="Google Shape;460;p22"/>
              <p:cNvSpPr/>
              <p:nvPr/>
            </p:nvSpPr>
            <p:spPr>
              <a:xfrm>
                <a:off x="1159750" y="1268150"/>
                <a:ext cx="2061300" cy="652200"/>
              </a:xfrm>
              <a:prstGeom prst="roundRect">
                <a:avLst>
                  <a:gd fmla="val 16667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2"/>
              <p:cNvSpPr txBox="1"/>
              <p:nvPr/>
            </p:nvSpPr>
            <p:spPr>
              <a:xfrm>
                <a:off x="1159750" y="1268150"/>
                <a:ext cx="2025300" cy="65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Conversion rate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Proportion z-test 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462" name="Google Shape;462;p22"/>
            <p:cNvGrpSpPr/>
            <p:nvPr/>
          </p:nvGrpSpPr>
          <p:grpSpPr>
            <a:xfrm>
              <a:off x="1159750" y="2970757"/>
              <a:ext cx="2061079" cy="472537"/>
              <a:chOff x="1951433" y="3952925"/>
              <a:chExt cx="920700" cy="330932"/>
            </a:xfrm>
          </p:grpSpPr>
          <p:sp>
            <p:nvSpPr>
              <p:cNvPr id="463" name="Google Shape;463;p22"/>
              <p:cNvSpPr/>
              <p:nvPr/>
            </p:nvSpPr>
            <p:spPr>
              <a:xfrm>
                <a:off x="1951433" y="3977257"/>
                <a:ext cx="920700" cy="3066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2"/>
              <p:cNvSpPr txBox="1"/>
              <p:nvPr/>
            </p:nvSpPr>
            <p:spPr>
              <a:xfrm>
                <a:off x="2059488" y="3952925"/>
                <a:ext cx="7344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highlight>
                      <a:srgbClr val="FFFFFF"/>
                    </a:highlight>
                    <a:latin typeface="Roboto"/>
                    <a:ea typeface="Roboto"/>
                    <a:cs typeface="Roboto"/>
                    <a:sym typeface="Roboto"/>
                  </a:rPr>
                  <a:t>p</a:t>
                </a:r>
                <a:r>
                  <a:rPr b="1" baseline="-25000" lang="en" sz="1200">
                    <a:solidFill>
                      <a:schemeClr val="dk1"/>
                    </a:solidFill>
                    <a:highlight>
                      <a:srgbClr val="FFFFFF"/>
                    </a:highlight>
                    <a:latin typeface="Roboto"/>
                    <a:ea typeface="Roboto"/>
                    <a:cs typeface="Roboto"/>
                    <a:sym typeface="Roboto"/>
                  </a:rPr>
                  <a:t>test</a:t>
                </a:r>
                <a:r>
                  <a:rPr b="1" lang="en" sz="1200">
                    <a:solidFill>
                      <a:schemeClr val="dk1"/>
                    </a:solidFill>
                    <a:highlight>
                      <a:srgbClr val="FFFFFF"/>
                    </a:highlight>
                    <a:latin typeface="Roboto"/>
                    <a:ea typeface="Roboto"/>
                    <a:cs typeface="Roboto"/>
                    <a:sym typeface="Roboto"/>
                  </a:rPr>
                  <a:t> &gt; p</a:t>
                </a:r>
                <a:r>
                  <a:rPr b="1" baseline="-25000" lang="en" sz="1200">
                    <a:solidFill>
                      <a:schemeClr val="dk1"/>
                    </a:solidFill>
                    <a:highlight>
                      <a:srgbClr val="FFFFFF"/>
                    </a:highlight>
                    <a:latin typeface="Roboto"/>
                    <a:ea typeface="Roboto"/>
                    <a:cs typeface="Roboto"/>
                    <a:sym typeface="Roboto"/>
                  </a:rPr>
                  <a:t>control</a:t>
                </a:r>
                <a:endParaRPr b="1" sz="1200">
                  <a:solidFill>
                    <a:schemeClr val="dk1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65" name="Google Shape;465;p22"/>
            <p:cNvGrpSpPr/>
            <p:nvPr/>
          </p:nvGrpSpPr>
          <p:grpSpPr>
            <a:xfrm>
              <a:off x="1159750" y="3521650"/>
              <a:ext cx="2061202" cy="472492"/>
              <a:chOff x="1951433" y="3952920"/>
              <a:chExt cx="920755" cy="330900"/>
            </a:xfrm>
          </p:grpSpPr>
          <p:sp>
            <p:nvSpPr>
              <p:cNvPr id="466" name="Google Shape;466;p22"/>
              <p:cNvSpPr/>
              <p:nvPr/>
            </p:nvSpPr>
            <p:spPr>
              <a:xfrm>
                <a:off x="1951433" y="3977257"/>
                <a:ext cx="920700" cy="259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2"/>
              <p:cNvSpPr txBox="1"/>
              <p:nvPr/>
            </p:nvSpPr>
            <p:spPr>
              <a:xfrm>
                <a:off x="1951488" y="3952920"/>
                <a:ext cx="9207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Stat: 0.6  p-value: 0.3</a:t>
                </a:r>
                <a:endParaRPr b="1" baseline="30000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68" name="Google Shape;468;p22"/>
            <p:cNvGrpSpPr/>
            <p:nvPr/>
          </p:nvGrpSpPr>
          <p:grpSpPr>
            <a:xfrm>
              <a:off x="1159750" y="4066482"/>
              <a:ext cx="2061079" cy="472492"/>
              <a:chOff x="1951433" y="3952925"/>
              <a:chExt cx="920700" cy="330900"/>
            </a:xfrm>
          </p:grpSpPr>
          <p:sp>
            <p:nvSpPr>
              <p:cNvPr id="469" name="Google Shape;469;p22"/>
              <p:cNvSpPr/>
              <p:nvPr/>
            </p:nvSpPr>
            <p:spPr>
              <a:xfrm>
                <a:off x="1951433" y="3977257"/>
                <a:ext cx="920700" cy="259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2"/>
              <p:cNvSpPr txBox="1"/>
              <p:nvPr/>
            </p:nvSpPr>
            <p:spPr>
              <a:xfrm>
                <a:off x="2059488" y="3952925"/>
                <a:ext cx="7344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Cannot reject H</a:t>
                </a:r>
                <a:r>
                  <a:rPr b="1" baseline="-25000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0</a:t>
                </a:r>
                <a:endParaRPr b="1" baseline="-25000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471" name="Google Shape;471;p22"/>
          <p:cNvSpPr txBox="1"/>
          <p:nvPr/>
        </p:nvSpPr>
        <p:spPr>
          <a:xfrm>
            <a:off x="6310675" y="428429"/>
            <a:ext cx="22899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𝛂: 0.05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2" name="Google Shape;472;p22"/>
          <p:cNvSpPr/>
          <p:nvPr/>
        </p:nvSpPr>
        <p:spPr>
          <a:xfrm>
            <a:off x="1779038" y="4056888"/>
            <a:ext cx="731400" cy="822900"/>
          </a:xfrm>
          <a:prstGeom prst="mathMultiply">
            <a:avLst>
              <a:gd fmla="val 23520" name="adj1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22"/>
          <p:cNvSpPr/>
          <p:nvPr/>
        </p:nvSpPr>
        <p:spPr>
          <a:xfrm rot="-8404440">
            <a:off x="7134307" y="3967724"/>
            <a:ext cx="383766" cy="745829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4" name="Google Shape;4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5" y="4667225"/>
            <a:ext cx="1721475" cy="4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3"/>
          <p:cNvSpPr txBox="1"/>
          <p:nvPr>
            <p:ph type="title"/>
          </p:nvPr>
        </p:nvSpPr>
        <p:spPr>
          <a:xfrm>
            <a:off x="457200" y="411475"/>
            <a:ext cx="8229600" cy="3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the experiment</a:t>
            </a:r>
            <a:endParaRPr/>
          </a:p>
        </p:txBody>
      </p:sp>
      <p:sp>
        <p:nvSpPr>
          <p:cNvPr id="480" name="Google Shape;48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1" name="Google Shape;481;p23"/>
          <p:cNvGrpSpPr/>
          <p:nvPr/>
        </p:nvGrpSpPr>
        <p:grpSpPr>
          <a:xfrm>
            <a:off x="743577" y="3011580"/>
            <a:ext cx="7656847" cy="1987129"/>
            <a:chOff x="69850" y="1085563"/>
            <a:chExt cx="8978479" cy="3200401"/>
          </a:xfrm>
        </p:grpSpPr>
        <p:pic>
          <p:nvPicPr>
            <p:cNvPr id="482" name="Google Shape;482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850" y="1085563"/>
              <a:ext cx="3200400" cy="32004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3" name="Google Shape;483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70252" y="1085563"/>
              <a:ext cx="3200400" cy="32004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4" name="Google Shape;484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47928" y="1085563"/>
              <a:ext cx="3200401" cy="32004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5" name="Google Shape;485;p23"/>
          <p:cNvGrpSpPr/>
          <p:nvPr/>
        </p:nvGrpSpPr>
        <p:grpSpPr>
          <a:xfrm>
            <a:off x="1226747" y="1072439"/>
            <a:ext cx="6690507" cy="1609063"/>
            <a:chOff x="2241850" y="2520724"/>
            <a:chExt cx="6444954" cy="1628276"/>
          </a:xfrm>
        </p:grpSpPr>
        <p:sp>
          <p:nvSpPr>
            <p:cNvPr id="486" name="Google Shape;486;p23"/>
            <p:cNvSpPr txBox="1"/>
            <p:nvPr/>
          </p:nvSpPr>
          <p:spPr>
            <a:xfrm>
              <a:off x="2698225" y="3384000"/>
              <a:ext cx="19497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Test ⩰ Control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Distribution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7" name="Google Shape;487;p23"/>
            <p:cNvSpPr txBox="1"/>
            <p:nvPr/>
          </p:nvSpPr>
          <p:spPr>
            <a:xfrm>
              <a:off x="4735100" y="3384000"/>
              <a:ext cx="19497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 biases in sample selection but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unusual activity in April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8" name="Google Shape;488;p23"/>
            <p:cNvSpPr txBox="1"/>
            <p:nvPr/>
          </p:nvSpPr>
          <p:spPr>
            <a:xfrm>
              <a:off x="4624275" y="2954400"/>
              <a:ext cx="1949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Biases</a:t>
              </a:r>
              <a:endParaRPr b="1" sz="18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489" name="Google Shape;489;p23"/>
            <p:cNvGrpSpPr/>
            <p:nvPr/>
          </p:nvGrpSpPr>
          <p:grpSpPr>
            <a:xfrm>
              <a:off x="2514600" y="2520724"/>
              <a:ext cx="6172204" cy="337700"/>
              <a:chOff x="2514600" y="3650611"/>
              <a:chExt cx="6172204" cy="337700"/>
            </a:xfrm>
          </p:grpSpPr>
          <p:sp>
            <p:nvSpPr>
              <p:cNvPr id="490" name="Google Shape;490;p23"/>
              <p:cNvSpPr/>
              <p:nvPr/>
            </p:nvSpPr>
            <p:spPr>
              <a:xfrm>
                <a:off x="2514600" y="3650611"/>
                <a:ext cx="2056943" cy="337700"/>
              </a:xfrm>
              <a:custGeom>
                <a:rect b="b" l="l" r="r" t="t"/>
                <a:pathLst>
                  <a:path extrusionOk="0" h="10622" w="64699">
                    <a:moveTo>
                      <a:pt x="3977" y="1"/>
                    </a:moveTo>
                    <a:cubicBezTo>
                      <a:pt x="1786" y="1"/>
                      <a:pt x="0" y="2382"/>
                      <a:pt x="0" y="5311"/>
                    </a:cubicBezTo>
                    <a:cubicBezTo>
                      <a:pt x="0" y="8228"/>
                      <a:pt x="1786" y="10621"/>
                      <a:pt x="3977" y="10621"/>
                    </a:cubicBezTo>
                    <a:lnTo>
                      <a:pt x="64699" y="10621"/>
                    </a:lnTo>
                    <a:lnTo>
                      <a:pt x="646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01</a:t>
                </a:r>
                <a:endParaRPr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91" name="Google Shape;491;p23"/>
              <p:cNvSpPr/>
              <p:nvPr/>
            </p:nvSpPr>
            <p:spPr>
              <a:xfrm>
                <a:off x="4572191" y="3650611"/>
                <a:ext cx="2056943" cy="337700"/>
              </a:xfrm>
              <a:custGeom>
                <a:rect b="b" l="l" r="r" t="t"/>
                <a:pathLst>
                  <a:path extrusionOk="0" h="10622" w="64699">
                    <a:moveTo>
                      <a:pt x="0" y="1"/>
                    </a:moveTo>
                    <a:lnTo>
                      <a:pt x="0" y="10621"/>
                    </a:lnTo>
                    <a:lnTo>
                      <a:pt x="64699" y="10621"/>
                    </a:lnTo>
                    <a:lnTo>
                      <a:pt x="646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02</a:t>
                </a:r>
                <a:endParaRPr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92" name="Google Shape;492;p23"/>
              <p:cNvSpPr/>
              <p:nvPr/>
            </p:nvSpPr>
            <p:spPr>
              <a:xfrm>
                <a:off x="6629861" y="3650611"/>
                <a:ext cx="2056943" cy="337700"/>
              </a:xfrm>
              <a:custGeom>
                <a:rect b="b" l="l" r="r" t="t"/>
                <a:pathLst>
                  <a:path extrusionOk="0" h="10622" w="64699">
                    <a:moveTo>
                      <a:pt x="0" y="1"/>
                    </a:moveTo>
                    <a:lnTo>
                      <a:pt x="0" y="10621"/>
                    </a:lnTo>
                    <a:lnTo>
                      <a:pt x="60722" y="10621"/>
                    </a:lnTo>
                    <a:cubicBezTo>
                      <a:pt x="62901" y="10621"/>
                      <a:pt x="64699" y="8228"/>
                      <a:pt x="64699" y="5311"/>
                    </a:cubicBezTo>
                    <a:cubicBezTo>
                      <a:pt x="64699" y="2382"/>
                      <a:pt x="62901" y="1"/>
                      <a:pt x="607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03</a:t>
                </a:r>
                <a:endParaRPr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493" name="Google Shape;493;p23"/>
            <p:cNvSpPr txBox="1"/>
            <p:nvPr/>
          </p:nvSpPr>
          <p:spPr>
            <a:xfrm>
              <a:off x="6654100" y="3384000"/>
              <a:ext cx="19497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300k digital footprints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4" name="Google Shape;494;p23"/>
            <p:cNvSpPr txBox="1"/>
            <p:nvPr/>
          </p:nvSpPr>
          <p:spPr>
            <a:xfrm>
              <a:off x="6684800" y="2954400"/>
              <a:ext cx="1949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Duration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5" name="Google Shape;495;p23"/>
            <p:cNvSpPr txBox="1"/>
            <p:nvPr/>
          </p:nvSpPr>
          <p:spPr>
            <a:xfrm>
              <a:off x="2241850" y="2906400"/>
              <a:ext cx="2582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Structure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496" name="Google Shape;49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1721475" cy="4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4"/>
          <p:cNvSpPr txBox="1"/>
          <p:nvPr>
            <p:ph type="title"/>
          </p:nvPr>
        </p:nvSpPr>
        <p:spPr>
          <a:xfrm>
            <a:off x="457200" y="411475"/>
            <a:ext cx="8229600" cy="3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</a:t>
            </a:r>
            <a:endParaRPr/>
          </a:p>
        </p:txBody>
      </p:sp>
      <p:sp>
        <p:nvSpPr>
          <p:cNvPr id="502" name="Google Shape;502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3" name="Google Shape;503;p2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250" y="913825"/>
            <a:ext cx="5286435" cy="4096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25" y="4667225"/>
            <a:ext cx="1721475" cy="4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5"/>
          <p:cNvSpPr txBox="1"/>
          <p:nvPr>
            <p:ph type="title"/>
          </p:nvPr>
        </p:nvSpPr>
        <p:spPr>
          <a:xfrm>
            <a:off x="457200" y="411475"/>
            <a:ext cx="8229600" cy="3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Learnings</a:t>
            </a:r>
            <a:endParaRPr/>
          </a:p>
        </p:txBody>
      </p:sp>
      <p:sp>
        <p:nvSpPr>
          <p:cNvPr id="510" name="Google Shape;510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511" name="Google Shape;511;p25"/>
          <p:cNvSpPr txBox="1"/>
          <p:nvPr/>
        </p:nvSpPr>
        <p:spPr>
          <a:xfrm>
            <a:off x="3520750" y="1278925"/>
            <a:ext cx="180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Challenges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2" name="Google Shape;512;p25"/>
          <p:cNvSpPr txBox="1"/>
          <p:nvPr/>
        </p:nvSpPr>
        <p:spPr>
          <a:xfrm>
            <a:off x="3520750" y="3002950"/>
            <a:ext cx="180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Learnings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3" name="Google Shape;513;p25"/>
          <p:cNvSpPr txBox="1"/>
          <p:nvPr/>
        </p:nvSpPr>
        <p:spPr>
          <a:xfrm>
            <a:off x="3720325" y="1640875"/>
            <a:ext cx="5997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Extra Condensed"/>
              <a:buChar char="-"/>
            </a:pPr>
            <a:r>
              <a:rPr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Effective</a:t>
            </a:r>
            <a:r>
              <a:rPr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tool</a:t>
            </a:r>
            <a:r>
              <a:rPr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to share code</a:t>
            </a:r>
            <a:endParaRPr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Extra Condensed"/>
              <a:buChar char="-"/>
            </a:pPr>
            <a:r>
              <a:rPr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Time management</a:t>
            </a:r>
            <a:endParaRPr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Extra Condensed"/>
              <a:buChar char="-"/>
            </a:pPr>
            <a:r>
              <a:rPr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Consistency in our interpretation of the project</a:t>
            </a:r>
            <a:endParaRPr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4" name="Google Shape;514;p25"/>
          <p:cNvSpPr txBox="1"/>
          <p:nvPr/>
        </p:nvSpPr>
        <p:spPr>
          <a:xfrm>
            <a:off x="3720325" y="3356350"/>
            <a:ext cx="5997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Extra Condensed"/>
              <a:buChar char="-"/>
            </a:pPr>
            <a:r>
              <a:rPr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Take time to cool off</a:t>
            </a:r>
            <a:endParaRPr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Extra Condensed"/>
              <a:buChar char="-"/>
            </a:pPr>
            <a:r>
              <a:rPr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Sometimes it is better to avoid working at the same time</a:t>
            </a:r>
            <a:endParaRPr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Extra Condensed"/>
              <a:buChar char="-"/>
            </a:pPr>
            <a:r>
              <a:rPr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Remember: </a:t>
            </a: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Perfect is </a:t>
            </a: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enemy of done!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15" name="Google Shape;515;p25"/>
          <p:cNvGrpSpPr/>
          <p:nvPr/>
        </p:nvGrpSpPr>
        <p:grpSpPr>
          <a:xfrm>
            <a:off x="199290" y="1761888"/>
            <a:ext cx="3266122" cy="2234656"/>
            <a:chOff x="2551250" y="1255075"/>
            <a:chExt cx="4136950" cy="2902150"/>
          </a:xfrm>
        </p:grpSpPr>
        <p:sp>
          <p:nvSpPr>
            <p:cNvPr id="516" name="Google Shape;516;p25"/>
            <p:cNvSpPr/>
            <p:nvPr/>
          </p:nvSpPr>
          <p:spPr>
            <a:xfrm>
              <a:off x="2551250" y="3461800"/>
              <a:ext cx="151250" cy="174650"/>
            </a:xfrm>
            <a:custGeom>
              <a:rect b="b" l="l" r="r" t="t"/>
              <a:pathLst>
                <a:path extrusionOk="0" h="6986" w="6050">
                  <a:moveTo>
                    <a:pt x="312" y="5011"/>
                  </a:moveTo>
                  <a:lnTo>
                    <a:pt x="333" y="5073"/>
                  </a:lnTo>
                  <a:lnTo>
                    <a:pt x="333" y="5073"/>
                  </a:lnTo>
                  <a:lnTo>
                    <a:pt x="499" y="5364"/>
                  </a:lnTo>
                  <a:lnTo>
                    <a:pt x="686" y="5655"/>
                  </a:lnTo>
                  <a:lnTo>
                    <a:pt x="894" y="5905"/>
                  </a:lnTo>
                  <a:lnTo>
                    <a:pt x="1123" y="6133"/>
                  </a:lnTo>
                  <a:lnTo>
                    <a:pt x="1372" y="6321"/>
                  </a:lnTo>
                  <a:lnTo>
                    <a:pt x="1622" y="6508"/>
                  </a:lnTo>
                  <a:lnTo>
                    <a:pt x="1913" y="6653"/>
                  </a:lnTo>
                  <a:lnTo>
                    <a:pt x="2204" y="6778"/>
                  </a:lnTo>
                  <a:lnTo>
                    <a:pt x="2516" y="6882"/>
                  </a:lnTo>
                  <a:lnTo>
                    <a:pt x="2828" y="6944"/>
                  </a:lnTo>
                  <a:lnTo>
                    <a:pt x="3139" y="6965"/>
                  </a:lnTo>
                  <a:lnTo>
                    <a:pt x="3451" y="6986"/>
                  </a:lnTo>
                  <a:lnTo>
                    <a:pt x="3784" y="6944"/>
                  </a:lnTo>
                  <a:lnTo>
                    <a:pt x="4096" y="6882"/>
                  </a:lnTo>
                  <a:lnTo>
                    <a:pt x="4428" y="6799"/>
                  </a:lnTo>
                  <a:lnTo>
                    <a:pt x="4740" y="6674"/>
                  </a:lnTo>
                  <a:lnTo>
                    <a:pt x="6050" y="6050"/>
                  </a:lnTo>
                  <a:lnTo>
                    <a:pt x="3222" y="1"/>
                  </a:lnTo>
                  <a:lnTo>
                    <a:pt x="1913" y="604"/>
                  </a:lnTo>
                  <a:lnTo>
                    <a:pt x="1913" y="604"/>
                  </a:lnTo>
                  <a:lnTo>
                    <a:pt x="1601" y="770"/>
                  </a:lnTo>
                  <a:lnTo>
                    <a:pt x="1331" y="957"/>
                  </a:lnTo>
                  <a:lnTo>
                    <a:pt x="1081" y="1165"/>
                  </a:lnTo>
                  <a:lnTo>
                    <a:pt x="853" y="1394"/>
                  </a:lnTo>
                  <a:lnTo>
                    <a:pt x="645" y="1643"/>
                  </a:lnTo>
                  <a:lnTo>
                    <a:pt x="478" y="1913"/>
                  </a:lnTo>
                  <a:lnTo>
                    <a:pt x="312" y="2184"/>
                  </a:lnTo>
                  <a:lnTo>
                    <a:pt x="187" y="2475"/>
                  </a:lnTo>
                  <a:lnTo>
                    <a:pt x="104" y="2786"/>
                  </a:lnTo>
                  <a:lnTo>
                    <a:pt x="42" y="3098"/>
                  </a:lnTo>
                  <a:lnTo>
                    <a:pt x="0" y="3410"/>
                  </a:lnTo>
                  <a:lnTo>
                    <a:pt x="0" y="3743"/>
                  </a:lnTo>
                  <a:lnTo>
                    <a:pt x="21" y="4055"/>
                  </a:lnTo>
                  <a:lnTo>
                    <a:pt x="83" y="4387"/>
                  </a:lnTo>
                  <a:lnTo>
                    <a:pt x="187" y="4699"/>
                  </a:lnTo>
                  <a:lnTo>
                    <a:pt x="312" y="5011"/>
                  </a:lnTo>
                  <a:lnTo>
                    <a:pt x="312" y="5011"/>
                  </a:lnTo>
                  <a:close/>
                </a:path>
              </a:pathLst>
            </a:custGeom>
            <a:solidFill>
              <a:srgbClr val="5F72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2631800" y="3436350"/>
              <a:ext cx="124750" cy="176725"/>
            </a:xfrm>
            <a:custGeom>
              <a:rect b="b" l="l" r="r" t="t"/>
              <a:pathLst>
                <a:path extrusionOk="0" h="7069" w="4990">
                  <a:moveTo>
                    <a:pt x="2163" y="0"/>
                  </a:moveTo>
                  <a:lnTo>
                    <a:pt x="4990" y="6070"/>
                  </a:lnTo>
                  <a:lnTo>
                    <a:pt x="2828" y="7068"/>
                  </a:lnTo>
                  <a:lnTo>
                    <a:pt x="0" y="1019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EDD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8" name="Google Shape;518;p25"/>
            <p:cNvGrpSpPr/>
            <p:nvPr/>
          </p:nvGrpSpPr>
          <p:grpSpPr>
            <a:xfrm>
              <a:off x="2685850" y="1255075"/>
              <a:ext cx="4002350" cy="2902150"/>
              <a:chOff x="2685850" y="1255075"/>
              <a:chExt cx="4002350" cy="2902150"/>
            </a:xfrm>
          </p:grpSpPr>
          <p:sp>
            <p:nvSpPr>
              <p:cNvPr id="519" name="Google Shape;519;p25"/>
              <p:cNvSpPr/>
              <p:nvPr/>
            </p:nvSpPr>
            <p:spPr>
              <a:xfrm>
                <a:off x="3259625" y="2212400"/>
                <a:ext cx="2684350" cy="1876200"/>
              </a:xfrm>
              <a:custGeom>
                <a:rect b="b" l="l" r="r" t="t"/>
                <a:pathLst>
                  <a:path extrusionOk="0" h="75048" w="107374">
                    <a:moveTo>
                      <a:pt x="107374" y="69331"/>
                    </a:moveTo>
                    <a:lnTo>
                      <a:pt x="107374" y="69331"/>
                    </a:lnTo>
                    <a:lnTo>
                      <a:pt x="107353" y="69622"/>
                    </a:lnTo>
                    <a:lnTo>
                      <a:pt x="107332" y="69913"/>
                    </a:lnTo>
                    <a:lnTo>
                      <a:pt x="107290" y="70204"/>
                    </a:lnTo>
                    <a:lnTo>
                      <a:pt x="107249" y="70474"/>
                    </a:lnTo>
                    <a:lnTo>
                      <a:pt x="107187" y="70765"/>
                    </a:lnTo>
                    <a:lnTo>
                      <a:pt x="107103" y="71036"/>
                    </a:lnTo>
                    <a:lnTo>
                      <a:pt x="107020" y="71285"/>
                    </a:lnTo>
                    <a:lnTo>
                      <a:pt x="106916" y="71555"/>
                    </a:lnTo>
                    <a:lnTo>
                      <a:pt x="106792" y="71805"/>
                    </a:lnTo>
                    <a:lnTo>
                      <a:pt x="106667" y="72054"/>
                    </a:lnTo>
                    <a:lnTo>
                      <a:pt x="106542" y="72283"/>
                    </a:lnTo>
                    <a:lnTo>
                      <a:pt x="106397" y="72512"/>
                    </a:lnTo>
                    <a:lnTo>
                      <a:pt x="106230" y="72740"/>
                    </a:lnTo>
                    <a:lnTo>
                      <a:pt x="106064" y="72969"/>
                    </a:lnTo>
                    <a:lnTo>
                      <a:pt x="105877" y="73177"/>
                    </a:lnTo>
                    <a:lnTo>
                      <a:pt x="105690" y="73364"/>
                    </a:lnTo>
                    <a:lnTo>
                      <a:pt x="105503" y="73551"/>
                    </a:lnTo>
                    <a:lnTo>
                      <a:pt x="105295" y="73738"/>
                    </a:lnTo>
                    <a:lnTo>
                      <a:pt x="105066" y="73905"/>
                    </a:lnTo>
                    <a:lnTo>
                      <a:pt x="104837" y="74071"/>
                    </a:lnTo>
                    <a:lnTo>
                      <a:pt x="104609" y="74216"/>
                    </a:lnTo>
                    <a:lnTo>
                      <a:pt x="104380" y="74341"/>
                    </a:lnTo>
                    <a:lnTo>
                      <a:pt x="104131" y="74487"/>
                    </a:lnTo>
                    <a:lnTo>
                      <a:pt x="103881" y="74591"/>
                    </a:lnTo>
                    <a:lnTo>
                      <a:pt x="103611" y="74695"/>
                    </a:lnTo>
                    <a:lnTo>
                      <a:pt x="103361" y="74778"/>
                    </a:lnTo>
                    <a:lnTo>
                      <a:pt x="103070" y="74861"/>
                    </a:lnTo>
                    <a:lnTo>
                      <a:pt x="102800" y="74923"/>
                    </a:lnTo>
                    <a:lnTo>
                      <a:pt x="102530" y="74965"/>
                    </a:lnTo>
                    <a:lnTo>
                      <a:pt x="102239" y="75006"/>
                    </a:lnTo>
                    <a:lnTo>
                      <a:pt x="101948" y="75027"/>
                    </a:lnTo>
                    <a:lnTo>
                      <a:pt x="101657" y="75048"/>
                    </a:lnTo>
                    <a:lnTo>
                      <a:pt x="5717" y="75048"/>
                    </a:lnTo>
                    <a:lnTo>
                      <a:pt x="5717" y="75048"/>
                    </a:lnTo>
                    <a:lnTo>
                      <a:pt x="5426" y="75027"/>
                    </a:lnTo>
                    <a:lnTo>
                      <a:pt x="5135" y="75006"/>
                    </a:lnTo>
                    <a:lnTo>
                      <a:pt x="4844" y="74965"/>
                    </a:lnTo>
                    <a:lnTo>
                      <a:pt x="4553" y="74923"/>
                    </a:lnTo>
                    <a:lnTo>
                      <a:pt x="4283" y="74861"/>
                    </a:lnTo>
                    <a:lnTo>
                      <a:pt x="4012" y="74778"/>
                    </a:lnTo>
                    <a:lnTo>
                      <a:pt x="3742" y="74695"/>
                    </a:lnTo>
                    <a:lnTo>
                      <a:pt x="3493" y="74591"/>
                    </a:lnTo>
                    <a:lnTo>
                      <a:pt x="3243" y="74487"/>
                    </a:lnTo>
                    <a:lnTo>
                      <a:pt x="2994" y="74341"/>
                    </a:lnTo>
                    <a:lnTo>
                      <a:pt x="2744" y="74216"/>
                    </a:lnTo>
                    <a:lnTo>
                      <a:pt x="2516" y="74071"/>
                    </a:lnTo>
                    <a:lnTo>
                      <a:pt x="2287" y="73905"/>
                    </a:lnTo>
                    <a:lnTo>
                      <a:pt x="2079" y="73738"/>
                    </a:lnTo>
                    <a:lnTo>
                      <a:pt x="1871" y="73551"/>
                    </a:lnTo>
                    <a:lnTo>
                      <a:pt x="1663" y="73364"/>
                    </a:lnTo>
                    <a:lnTo>
                      <a:pt x="1476" y="73177"/>
                    </a:lnTo>
                    <a:lnTo>
                      <a:pt x="1310" y="72969"/>
                    </a:lnTo>
                    <a:lnTo>
                      <a:pt x="1144" y="72740"/>
                    </a:lnTo>
                    <a:lnTo>
                      <a:pt x="977" y="72512"/>
                    </a:lnTo>
                    <a:lnTo>
                      <a:pt x="832" y="72283"/>
                    </a:lnTo>
                    <a:lnTo>
                      <a:pt x="686" y="72054"/>
                    </a:lnTo>
                    <a:lnTo>
                      <a:pt x="561" y="71805"/>
                    </a:lnTo>
                    <a:lnTo>
                      <a:pt x="458" y="71555"/>
                    </a:lnTo>
                    <a:lnTo>
                      <a:pt x="354" y="71285"/>
                    </a:lnTo>
                    <a:lnTo>
                      <a:pt x="250" y="71036"/>
                    </a:lnTo>
                    <a:lnTo>
                      <a:pt x="187" y="70765"/>
                    </a:lnTo>
                    <a:lnTo>
                      <a:pt x="125" y="70474"/>
                    </a:lnTo>
                    <a:lnTo>
                      <a:pt x="63" y="70204"/>
                    </a:lnTo>
                    <a:lnTo>
                      <a:pt x="21" y="69913"/>
                    </a:lnTo>
                    <a:lnTo>
                      <a:pt x="0" y="69622"/>
                    </a:lnTo>
                    <a:lnTo>
                      <a:pt x="0" y="69331"/>
                    </a:lnTo>
                    <a:lnTo>
                      <a:pt x="0" y="5697"/>
                    </a:lnTo>
                    <a:lnTo>
                      <a:pt x="0" y="5697"/>
                    </a:lnTo>
                    <a:lnTo>
                      <a:pt x="0" y="5406"/>
                    </a:lnTo>
                    <a:lnTo>
                      <a:pt x="21" y="5115"/>
                    </a:lnTo>
                    <a:lnTo>
                      <a:pt x="63" y="4824"/>
                    </a:lnTo>
                    <a:lnTo>
                      <a:pt x="125" y="4553"/>
                    </a:lnTo>
                    <a:lnTo>
                      <a:pt x="187" y="4283"/>
                    </a:lnTo>
                    <a:lnTo>
                      <a:pt x="250" y="4013"/>
                    </a:lnTo>
                    <a:lnTo>
                      <a:pt x="354" y="3743"/>
                    </a:lnTo>
                    <a:lnTo>
                      <a:pt x="458" y="3472"/>
                    </a:lnTo>
                    <a:lnTo>
                      <a:pt x="561" y="3223"/>
                    </a:lnTo>
                    <a:lnTo>
                      <a:pt x="686" y="2974"/>
                    </a:lnTo>
                    <a:lnTo>
                      <a:pt x="832" y="2745"/>
                    </a:lnTo>
                    <a:lnTo>
                      <a:pt x="977" y="2516"/>
                    </a:lnTo>
                    <a:lnTo>
                      <a:pt x="1144" y="2288"/>
                    </a:lnTo>
                    <a:lnTo>
                      <a:pt x="1310" y="2080"/>
                    </a:lnTo>
                    <a:lnTo>
                      <a:pt x="1476" y="1872"/>
                    </a:lnTo>
                    <a:lnTo>
                      <a:pt x="1663" y="1664"/>
                    </a:lnTo>
                    <a:lnTo>
                      <a:pt x="1871" y="1477"/>
                    </a:lnTo>
                    <a:lnTo>
                      <a:pt x="2079" y="1290"/>
                    </a:lnTo>
                    <a:lnTo>
                      <a:pt x="2287" y="1123"/>
                    </a:lnTo>
                    <a:lnTo>
                      <a:pt x="2516" y="978"/>
                    </a:lnTo>
                    <a:lnTo>
                      <a:pt x="2744" y="812"/>
                    </a:lnTo>
                    <a:lnTo>
                      <a:pt x="2994" y="687"/>
                    </a:lnTo>
                    <a:lnTo>
                      <a:pt x="3243" y="562"/>
                    </a:lnTo>
                    <a:lnTo>
                      <a:pt x="3493" y="437"/>
                    </a:lnTo>
                    <a:lnTo>
                      <a:pt x="3742" y="333"/>
                    </a:lnTo>
                    <a:lnTo>
                      <a:pt x="4012" y="250"/>
                    </a:lnTo>
                    <a:lnTo>
                      <a:pt x="4283" y="167"/>
                    </a:lnTo>
                    <a:lnTo>
                      <a:pt x="4553" y="105"/>
                    </a:lnTo>
                    <a:lnTo>
                      <a:pt x="4844" y="63"/>
                    </a:lnTo>
                    <a:lnTo>
                      <a:pt x="5135" y="22"/>
                    </a:lnTo>
                    <a:lnTo>
                      <a:pt x="5426" y="1"/>
                    </a:lnTo>
                    <a:lnTo>
                      <a:pt x="5717" y="1"/>
                    </a:lnTo>
                    <a:lnTo>
                      <a:pt x="101657" y="1"/>
                    </a:lnTo>
                    <a:lnTo>
                      <a:pt x="101657" y="1"/>
                    </a:lnTo>
                    <a:lnTo>
                      <a:pt x="101948" y="1"/>
                    </a:lnTo>
                    <a:lnTo>
                      <a:pt x="102239" y="22"/>
                    </a:lnTo>
                    <a:lnTo>
                      <a:pt x="102530" y="63"/>
                    </a:lnTo>
                    <a:lnTo>
                      <a:pt x="102800" y="105"/>
                    </a:lnTo>
                    <a:lnTo>
                      <a:pt x="103070" y="167"/>
                    </a:lnTo>
                    <a:lnTo>
                      <a:pt x="103361" y="250"/>
                    </a:lnTo>
                    <a:lnTo>
                      <a:pt x="103611" y="333"/>
                    </a:lnTo>
                    <a:lnTo>
                      <a:pt x="103881" y="437"/>
                    </a:lnTo>
                    <a:lnTo>
                      <a:pt x="104131" y="562"/>
                    </a:lnTo>
                    <a:lnTo>
                      <a:pt x="104380" y="687"/>
                    </a:lnTo>
                    <a:lnTo>
                      <a:pt x="104609" y="812"/>
                    </a:lnTo>
                    <a:lnTo>
                      <a:pt x="104837" y="978"/>
                    </a:lnTo>
                    <a:lnTo>
                      <a:pt x="105066" y="1123"/>
                    </a:lnTo>
                    <a:lnTo>
                      <a:pt x="105295" y="1290"/>
                    </a:lnTo>
                    <a:lnTo>
                      <a:pt x="105503" y="1477"/>
                    </a:lnTo>
                    <a:lnTo>
                      <a:pt x="105690" y="1664"/>
                    </a:lnTo>
                    <a:lnTo>
                      <a:pt x="105877" y="1872"/>
                    </a:lnTo>
                    <a:lnTo>
                      <a:pt x="106064" y="2080"/>
                    </a:lnTo>
                    <a:lnTo>
                      <a:pt x="106230" y="2288"/>
                    </a:lnTo>
                    <a:lnTo>
                      <a:pt x="106397" y="2516"/>
                    </a:lnTo>
                    <a:lnTo>
                      <a:pt x="106542" y="2745"/>
                    </a:lnTo>
                    <a:lnTo>
                      <a:pt x="106667" y="2974"/>
                    </a:lnTo>
                    <a:lnTo>
                      <a:pt x="106792" y="3223"/>
                    </a:lnTo>
                    <a:lnTo>
                      <a:pt x="106916" y="3472"/>
                    </a:lnTo>
                    <a:lnTo>
                      <a:pt x="107020" y="3743"/>
                    </a:lnTo>
                    <a:lnTo>
                      <a:pt x="107103" y="4013"/>
                    </a:lnTo>
                    <a:lnTo>
                      <a:pt x="107187" y="4283"/>
                    </a:lnTo>
                    <a:lnTo>
                      <a:pt x="107249" y="4553"/>
                    </a:lnTo>
                    <a:lnTo>
                      <a:pt x="107290" y="4824"/>
                    </a:lnTo>
                    <a:lnTo>
                      <a:pt x="107332" y="5115"/>
                    </a:lnTo>
                    <a:lnTo>
                      <a:pt x="107353" y="5406"/>
                    </a:lnTo>
                    <a:lnTo>
                      <a:pt x="107374" y="5697"/>
                    </a:lnTo>
                    <a:lnTo>
                      <a:pt x="107374" y="69331"/>
                    </a:lnTo>
                    <a:close/>
                  </a:path>
                </a:pathLst>
              </a:custGeom>
              <a:solidFill>
                <a:srgbClr val="0004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5"/>
              <p:cNvSpPr/>
              <p:nvPr/>
            </p:nvSpPr>
            <p:spPr>
              <a:xfrm>
                <a:off x="3259625" y="2212400"/>
                <a:ext cx="2684350" cy="1876200"/>
              </a:xfrm>
              <a:custGeom>
                <a:rect b="b" l="l" r="r" t="t"/>
                <a:pathLst>
                  <a:path extrusionOk="0" fill="none" h="75048" w="107374">
                    <a:moveTo>
                      <a:pt x="107374" y="69331"/>
                    </a:moveTo>
                    <a:lnTo>
                      <a:pt x="107374" y="69331"/>
                    </a:lnTo>
                    <a:lnTo>
                      <a:pt x="107353" y="69622"/>
                    </a:lnTo>
                    <a:lnTo>
                      <a:pt x="107332" y="69913"/>
                    </a:lnTo>
                    <a:lnTo>
                      <a:pt x="107290" y="70204"/>
                    </a:lnTo>
                    <a:lnTo>
                      <a:pt x="107249" y="70474"/>
                    </a:lnTo>
                    <a:lnTo>
                      <a:pt x="107187" y="70765"/>
                    </a:lnTo>
                    <a:lnTo>
                      <a:pt x="107103" y="71036"/>
                    </a:lnTo>
                    <a:lnTo>
                      <a:pt x="107020" y="71285"/>
                    </a:lnTo>
                    <a:lnTo>
                      <a:pt x="106916" y="71555"/>
                    </a:lnTo>
                    <a:lnTo>
                      <a:pt x="106792" y="71805"/>
                    </a:lnTo>
                    <a:lnTo>
                      <a:pt x="106667" y="72054"/>
                    </a:lnTo>
                    <a:lnTo>
                      <a:pt x="106542" y="72283"/>
                    </a:lnTo>
                    <a:lnTo>
                      <a:pt x="106397" y="72512"/>
                    </a:lnTo>
                    <a:lnTo>
                      <a:pt x="106230" y="72740"/>
                    </a:lnTo>
                    <a:lnTo>
                      <a:pt x="106064" y="72969"/>
                    </a:lnTo>
                    <a:lnTo>
                      <a:pt x="105877" y="73177"/>
                    </a:lnTo>
                    <a:lnTo>
                      <a:pt x="105690" y="73364"/>
                    </a:lnTo>
                    <a:lnTo>
                      <a:pt x="105503" y="73551"/>
                    </a:lnTo>
                    <a:lnTo>
                      <a:pt x="105295" y="73738"/>
                    </a:lnTo>
                    <a:lnTo>
                      <a:pt x="105066" y="73905"/>
                    </a:lnTo>
                    <a:lnTo>
                      <a:pt x="104837" y="74071"/>
                    </a:lnTo>
                    <a:lnTo>
                      <a:pt x="104609" y="74216"/>
                    </a:lnTo>
                    <a:lnTo>
                      <a:pt x="104380" y="74341"/>
                    </a:lnTo>
                    <a:lnTo>
                      <a:pt x="104131" y="74487"/>
                    </a:lnTo>
                    <a:lnTo>
                      <a:pt x="103881" y="74591"/>
                    </a:lnTo>
                    <a:lnTo>
                      <a:pt x="103611" y="74695"/>
                    </a:lnTo>
                    <a:lnTo>
                      <a:pt x="103361" y="74778"/>
                    </a:lnTo>
                    <a:lnTo>
                      <a:pt x="103070" y="74861"/>
                    </a:lnTo>
                    <a:lnTo>
                      <a:pt x="102800" y="74923"/>
                    </a:lnTo>
                    <a:lnTo>
                      <a:pt x="102530" y="74965"/>
                    </a:lnTo>
                    <a:lnTo>
                      <a:pt x="102239" y="75006"/>
                    </a:lnTo>
                    <a:lnTo>
                      <a:pt x="101948" y="75027"/>
                    </a:lnTo>
                    <a:lnTo>
                      <a:pt x="101657" y="75048"/>
                    </a:lnTo>
                    <a:lnTo>
                      <a:pt x="5717" y="75048"/>
                    </a:lnTo>
                    <a:lnTo>
                      <a:pt x="5717" y="75048"/>
                    </a:lnTo>
                    <a:lnTo>
                      <a:pt x="5426" y="75027"/>
                    </a:lnTo>
                    <a:lnTo>
                      <a:pt x="5135" y="75006"/>
                    </a:lnTo>
                    <a:lnTo>
                      <a:pt x="4844" y="74965"/>
                    </a:lnTo>
                    <a:lnTo>
                      <a:pt x="4553" y="74923"/>
                    </a:lnTo>
                    <a:lnTo>
                      <a:pt x="4283" y="74861"/>
                    </a:lnTo>
                    <a:lnTo>
                      <a:pt x="4012" y="74778"/>
                    </a:lnTo>
                    <a:lnTo>
                      <a:pt x="3742" y="74695"/>
                    </a:lnTo>
                    <a:lnTo>
                      <a:pt x="3493" y="74591"/>
                    </a:lnTo>
                    <a:lnTo>
                      <a:pt x="3243" y="74487"/>
                    </a:lnTo>
                    <a:lnTo>
                      <a:pt x="2994" y="74341"/>
                    </a:lnTo>
                    <a:lnTo>
                      <a:pt x="2744" y="74216"/>
                    </a:lnTo>
                    <a:lnTo>
                      <a:pt x="2516" y="74071"/>
                    </a:lnTo>
                    <a:lnTo>
                      <a:pt x="2287" y="73905"/>
                    </a:lnTo>
                    <a:lnTo>
                      <a:pt x="2079" y="73738"/>
                    </a:lnTo>
                    <a:lnTo>
                      <a:pt x="1871" y="73551"/>
                    </a:lnTo>
                    <a:lnTo>
                      <a:pt x="1663" y="73364"/>
                    </a:lnTo>
                    <a:lnTo>
                      <a:pt x="1476" y="73177"/>
                    </a:lnTo>
                    <a:lnTo>
                      <a:pt x="1310" y="72969"/>
                    </a:lnTo>
                    <a:lnTo>
                      <a:pt x="1144" y="72740"/>
                    </a:lnTo>
                    <a:lnTo>
                      <a:pt x="977" y="72512"/>
                    </a:lnTo>
                    <a:lnTo>
                      <a:pt x="832" y="72283"/>
                    </a:lnTo>
                    <a:lnTo>
                      <a:pt x="686" y="72054"/>
                    </a:lnTo>
                    <a:lnTo>
                      <a:pt x="561" y="71805"/>
                    </a:lnTo>
                    <a:lnTo>
                      <a:pt x="458" y="71555"/>
                    </a:lnTo>
                    <a:lnTo>
                      <a:pt x="354" y="71285"/>
                    </a:lnTo>
                    <a:lnTo>
                      <a:pt x="250" y="71036"/>
                    </a:lnTo>
                    <a:lnTo>
                      <a:pt x="187" y="70765"/>
                    </a:lnTo>
                    <a:lnTo>
                      <a:pt x="125" y="70474"/>
                    </a:lnTo>
                    <a:lnTo>
                      <a:pt x="63" y="70204"/>
                    </a:lnTo>
                    <a:lnTo>
                      <a:pt x="21" y="69913"/>
                    </a:lnTo>
                    <a:lnTo>
                      <a:pt x="0" y="69622"/>
                    </a:lnTo>
                    <a:lnTo>
                      <a:pt x="0" y="69331"/>
                    </a:lnTo>
                    <a:lnTo>
                      <a:pt x="0" y="5697"/>
                    </a:lnTo>
                    <a:lnTo>
                      <a:pt x="0" y="5697"/>
                    </a:lnTo>
                    <a:lnTo>
                      <a:pt x="0" y="5406"/>
                    </a:lnTo>
                    <a:lnTo>
                      <a:pt x="21" y="5115"/>
                    </a:lnTo>
                    <a:lnTo>
                      <a:pt x="63" y="4824"/>
                    </a:lnTo>
                    <a:lnTo>
                      <a:pt x="125" y="4553"/>
                    </a:lnTo>
                    <a:lnTo>
                      <a:pt x="187" y="4283"/>
                    </a:lnTo>
                    <a:lnTo>
                      <a:pt x="250" y="4013"/>
                    </a:lnTo>
                    <a:lnTo>
                      <a:pt x="354" y="3743"/>
                    </a:lnTo>
                    <a:lnTo>
                      <a:pt x="458" y="3472"/>
                    </a:lnTo>
                    <a:lnTo>
                      <a:pt x="561" y="3223"/>
                    </a:lnTo>
                    <a:lnTo>
                      <a:pt x="686" y="2974"/>
                    </a:lnTo>
                    <a:lnTo>
                      <a:pt x="832" y="2745"/>
                    </a:lnTo>
                    <a:lnTo>
                      <a:pt x="977" y="2516"/>
                    </a:lnTo>
                    <a:lnTo>
                      <a:pt x="1144" y="2288"/>
                    </a:lnTo>
                    <a:lnTo>
                      <a:pt x="1310" y="2080"/>
                    </a:lnTo>
                    <a:lnTo>
                      <a:pt x="1476" y="1872"/>
                    </a:lnTo>
                    <a:lnTo>
                      <a:pt x="1663" y="1664"/>
                    </a:lnTo>
                    <a:lnTo>
                      <a:pt x="1871" y="1477"/>
                    </a:lnTo>
                    <a:lnTo>
                      <a:pt x="2079" y="1290"/>
                    </a:lnTo>
                    <a:lnTo>
                      <a:pt x="2287" y="1123"/>
                    </a:lnTo>
                    <a:lnTo>
                      <a:pt x="2516" y="978"/>
                    </a:lnTo>
                    <a:lnTo>
                      <a:pt x="2744" y="812"/>
                    </a:lnTo>
                    <a:lnTo>
                      <a:pt x="2994" y="687"/>
                    </a:lnTo>
                    <a:lnTo>
                      <a:pt x="3243" y="562"/>
                    </a:lnTo>
                    <a:lnTo>
                      <a:pt x="3493" y="437"/>
                    </a:lnTo>
                    <a:lnTo>
                      <a:pt x="3742" y="333"/>
                    </a:lnTo>
                    <a:lnTo>
                      <a:pt x="4012" y="250"/>
                    </a:lnTo>
                    <a:lnTo>
                      <a:pt x="4283" y="167"/>
                    </a:lnTo>
                    <a:lnTo>
                      <a:pt x="4553" y="105"/>
                    </a:lnTo>
                    <a:lnTo>
                      <a:pt x="4844" y="63"/>
                    </a:lnTo>
                    <a:lnTo>
                      <a:pt x="5135" y="22"/>
                    </a:lnTo>
                    <a:lnTo>
                      <a:pt x="5426" y="1"/>
                    </a:lnTo>
                    <a:lnTo>
                      <a:pt x="5717" y="1"/>
                    </a:lnTo>
                    <a:lnTo>
                      <a:pt x="101657" y="1"/>
                    </a:lnTo>
                    <a:lnTo>
                      <a:pt x="101657" y="1"/>
                    </a:lnTo>
                    <a:lnTo>
                      <a:pt x="101948" y="1"/>
                    </a:lnTo>
                    <a:lnTo>
                      <a:pt x="102239" y="22"/>
                    </a:lnTo>
                    <a:lnTo>
                      <a:pt x="102530" y="63"/>
                    </a:lnTo>
                    <a:lnTo>
                      <a:pt x="102800" y="105"/>
                    </a:lnTo>
                    <a:lnTo>
                      <a:pt x="103070" y="167"/>
                    </a:lnTo>
                    <a:lnTo>
                      <a:pt x="103361" y="250"/>
                    </a:lnTo>
                    <a:lnTo>
                      <a:pt x="103611" y="333"/>
                    </a:lnTo>
                    <a:lnTo>
                      <a:pt x="103881" y="437"/>
                    </a:lnTo>
                    <a:lnTo>
                      <a:pt x="104131" y="562"/>
                    </a:lnTo>
                    <a:lnTo>
                      <a:pt x="104380" y="687"/>
                    </a:lnTo>
                    <a:lnTo>
                      <a:pt x="104609" y="812"/>
                    </a:lnTo>
                    <a:lnTo>
                      <a:pt x="104837" y="978"/>
                    </a:lnTo>
                    <a:lnTo>
                      <a:pt x="105066" y="1123"/>
                    </a:lnTo>
                    <a:lnTo>
                      <a:pt x="105295" y="1290"/>
                    </a:lnTo>
                    <a:lnTo>
                      <a:pt x="105503" y="1477"/>
                    </a:lnTo>
                    <a:lnTo>
                      <a:pt x="105690" y="1664"/>
                    </a:lnTo>
                    <a:lnTo>
                      <a:pt x="105877" y="1872"/>
                    </a:lnTo>
                    <a:lnTo>
                      <a:pt x="106064" y="2080"/>
                    </a:lnTo>
                    <a:lnTo>
                      <a:pt x="106230" y="2288"/>
                    </a:lnTo>
                    <a:lnTo>
                      <a:pt x="106397" y="2516"/>
                    </a:lnTo>
                    <a:lnTo>
                      <a:pt x="106542" y="2745"/>
                    </a:lnTo>
                    <a:lnTo>
                      <a:pt x="106667" y="2974"/>
                    </a:lnTo>
                    <a:lnTo>
                      <a:pt x="106792" y="3223"/>
                    </a:lnTo>
                    <a:lnTo>
                      <a:pt x="106916" y="3472"/>
                    </a:lnTo>
                    <a:lnTo>
                      <a:pt x="107020" y="3743"/>
                    </a:lnTo>
                    <a:lnTo>
                      <a:pt x="107103" y="4013"/>
                    </a:lnTo>
                    <a:lnTo>
                      <a:pt x="107187" y="4283"/>
                    </a:lnTo>
                    <a:lnTo>
                      <a:pt x="107249" y="4553"/>
                    </a:lnTo>
                    <a:lnTo>
                      <a:pt x="107290" y="4824"/>
                    </a:lnTo>
                    <a:lnTo>
                      <a:pt x="107332" y="5115"/>
                    </a:lnTo>
                    <a:lnTo>
                      <a:pt x="107353" y="5406"/>
                    </a:lnTo>
                    <a:lnTo>
                      <a:pt x="107374" y="5697"/>
                    </a:lnTo>
                    <a:lnTo>
                      <a:pt x="107374" y="6933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5"/>
              <p:cNvSpPr/>
              <p:nvPr/>
            </p:nvSpPr>
            <p:spPr>
              <a:xfrm>
                <a:off x="2932200" y="3934225"/>
                <a:ext cx="3338675" cy="172050"/>
              </a:xfrm>
              <a:custGeom>
                <a:rect b="b" l="l" r="r" t="t"/>
                <a:pathLst>
                  <a:path extrusionOk="0" h="6882" w="133547">
                    <a:moveTo>
                      <a:pt x="0" y="1"/>
                    </a:moveTo>
                    <a:lnTo>
                      <a:pt x="0" y="1394"/>
                    </a:lnTo>
                    <a:lnTo>
                      <a:pt x="0" y="1394"/>
                    </a:lnTo>
                    <a:lnTo>
                      <a:pt x="21" y="1685"/>
                    </a:lnTo>
                    <a:lnTo>
                      <a:pt x="42" y="1955"/>
                    </a:lnTo>
                    <a:lnTo>
                      <a:pt x="83" y="2246"/>
                    </a:lnTo>
                    <a:lnTo>
                      <a:pt x="146" y="2516"/>
                    </a:lnTo>
                    <a:lnTo>
                      <a:pt x="229" y="2766"/>
                    </a:lnTo>
                    <a:lnTo>
                      <a:pt x="333" y="3036"/>
                    </a:lnTo>
                    <a:lnTo>
                      <a:pt x="437" y="3285"/>
                    </a:lnTo>
                    <a:lnTo>
                      <a:pt x="562" y="3535"/>
                    </a:lnTo>
                    <a:lnTo>
                      <a:pt x="707" y="3784"/>
                    </a:lnTo>
                    <a:lnTo>
                      <a:pt x="873" y="4013"/>
                    </a:lnTo>
                    <a:lnTo>
                      <a:pt x="1040" y="4242"/>
                    </a:lnTo>
                    <a:lnTo>
                      <a:pt x="1227" y="4470"/>
                    </a:lnTo>
                    <a:lnTo>
                      <a:pt x="1414" y="4678"/>
                    </a:lnTo>
                    <a:lnTo>
                      <a:pt x="1622" y="4886"/>
                    </a:lnTo>
                    <a:lnTo>
                      <a:pt x="1851" y="5094"/>
                    </a:lnTo>
                    <a:lnTo>
                      <a:pt x="2079" y="5281"/>
                    </a:lnTo>
                    <a:lnTo>
                      <a:pt x="2329" y="5468"/>
                    </a:lnTo>
                    <a:lnTo>
                      <a:pt x="2599" y="5634"/>
                    </a:lnTo>
                    <a:lnTo>
                      <a:pt x="2869" y="5801"/>
                    </a:lnTo>
                    <a:lnTo>
                      <a:pt x="3139" y="5946"/>
                    </a:lnTo>
                    <a:lnTo>
                      <a:pt x="3430" y="6092"/>
                    </a:lnTo>
                    <a:lnTo>
                      <a:pt x="3722" y="6217"/>
                    </a:lnTo>
                    <a:lnTo>
                      <a:pt x="4033" y="6341"/>
                    </a:lnTo>
                    <a:lnTo>
                      <a:pt x="4345" y="6445"/>
                    </a:lnTo>
                    <a:lnTo>
                      <a:pt x="4678" y="6549"/>
                    </a:lnTo>
                    <a:lnTo>
                      <a:pt x="4990" y="6632"/>
                    </a:lnTo>
                    <a:lnTo>
                      <a:pt x="5343" y="6715"/>
                    </a:lnTo>
                    <a:lnTo>
                      <a:pt x="5676" y="6778"/>
                    </a:lnTo>
                    <a:lnTo>
                      <a:pt x="6029" y="6819"/>
                    </a:lnTo>
                    <a:lnTo>
                      <a:pt x="6382" y="6861"/>
                    </a:lnTo>
                    <a:lnTo>
                      <a:pt x="6736" y="6882"/>
                    </a:lnTo>
                    <a:lnTo>
                      <a:pt x="7110" y="6882"/>
                    </a:lnTo>
                    <a:lnTo>
                      <a:pt x="126458" y="6882"/>
                    </a:lnTo>
                    <a:lnTo>
                      <a:pt x="126458" y="6882"/>
                    </a:lnTo>
                    <a:lnTo>
                      <a:pt x="126811" y="6882"/>
                    </a:lnTo>
                    <a:lnTo>
                      <a:pt x="127165" y="6861"/>
                    </a:lnTo>
                    <a:lnTo>
                      <a:pt x="127539" y="6819"/>
                    </a:lnTo>
                    <a:lnTo>
                      <a:pt x="127871" y="6778"/>
                    </a:lnTo>
                    <a:lnTo>
                      <a:pt x="128225" y="6715"/>
                    </a:lnTo>
                    <a:lnTo>
                      <a:pt x="128557" y="6632"/>
                    </a:lnTo>
                    <a:lnTo>
                      <a:pt x="128890" y="6549"/>
                    </a:lnTo>
                    <a:lnTo>
                      <a:pt x="129223" y="6445"/>
                    </a:lnTo>
                    <a:lnTo>
                      <a:pt x="129535" y="6341"/>
                    </a:lnTo>
                    <a:lnTo>
                      <a:pt x="129826" y="6217"/>
                    </a:lnTo>
                    <a:lnTo>
                      <a:pt x="130137" y="6092"/>
                    </a:lnTo>
                    <a:lnTo>
                      <a:pt x="130428" y="5946"/>
                    </a:lnTo>
                    <a:lnTo>
                      <a:pt x="130699" y="5801"/>
                    </a:lnTo>
                    <a:lnTo>
                      <a:pt x="130969" y="5634"/>
                    </a:lnTo>
                    <a:lnTo>
                      <a:pt x="131218" y="5468"/>
                    </a:lnTo>
                    <a:lnTo>
                      <a:pt x="131468" y="5281"/>
                    </a:lnTo>
                    <a:lnTo>
                      <a:pt x="131697" y="5094"/>
                    </a:lnTo>
                    <a:lnTo>
                      <a:pt x="131925" y="4886"/>
                    </a:lnTo>
                    <a:lnTo>
                      <a:pt x="132133" y="4678"/>
                    </a:lnTo>
                    <a:lnTo>
                      <a:pt x="132341" y="4470"/>
                    </a:lnTo>
                    <a:lnTo>
                      <a:pt x="132528" y="4242"/>
                    </a:lnTo>
                    <a:lnTo>
                      <a:pt x="132694" y="4013"/>
                    </a:lnTo>
                    <a:lnTo>
                      <a:pt x="132861" y="3784"/>
                    </a:lnTo>
                    <a:lnTo>
                      <a:pt x="132985" y="3535"/>
                    </a:lnTo>
                    <a:lnTo>
                      <a:pt x="133110" y="3285"/>
                    </a:lnTo>
                    <a:lnTo>
                      <a:pt x="133235" y="3036"/>
                    </a:lnTo>
                    <a:lnTo>
                      <a:pt x="133318" y="2766"/>
                    </a:lnTo>
                    <a:lnTo>
                      <a:pt x="133401" y="2516"/>
                    </a:lnTo>
                    <a:lnTo>
                      <a:pt x="133464" y="2246"/>
                    </a:lnTo>
                    <a:lnTo>
                      <a:pt x="133505" y="1955"/>
                    </a:lnTo>
                    <a:lnTo>
                      <a:pt x="133547" y="1685"/>
                    </a:lnTo>
                    <a:lnTo>
                      <a:pt x="133547" y="1394"/>
                    </a:lnTo>
                    <a:lnTo>
                      <a:pt x="13354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5"/>
              <p:cNvSpPr/>
              <p:nvPr/>
            </p:nvSpPr>
            <p:spPr>
              <a:xfrm>
                <a:off x="3364600" y="2331950"/>
                <a:ext cx="2461400" cy="1456275"/>
              </a:xfrm>
              <a:custGeom>
                <a:rect b="b" l="l" r="r" t="t"/>
                <a:pathLst>
                  <a:path extrusionOk="0" h="58251" w="98456">
                    <a:moveTo>
                      <a:pt x="1" y="0"/>
                    </a:moveTo>
                    <a:lnTo>
                      <a:pt x="1" y="58250"/>
                    </a:lnTo>
                    <a:lnTo>
                      <a:pt x="98456" y="58250"/>
                    </a:lnTo>
                    <a:lnTo>
                      <a:pt x="98456" y="4844"/>
                    </a:lnTo>
                    <a:lnTo>
                      <a:pt x="1" y="484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2E4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5"/>
              <p:cNvSpPr/>
              <p:nvPr/>
            </p:nvSpPr>
            <p:spPr>
              <a:xfrm>
                <a:off x="3364600" y="2331950"/>
                <a:ext cx="2461400" cy="1456275"/>
              </a:xfrm>
              <a:custGeom>
                <a:rect b="b" l="l" r="r" t="t"/>
                <a:pathLst>
                  <a:path extrusionOk="0" fill="none" h="58251" w="98456">
                    <a:moveTo>
                      <a:pt x="1" y="0"/>
                    </a:moveTo>
                    <a:lnTo>
                      <a:pt x="1" y="58250"/>
                    </a:lnTo>
                    <a:lnTo>
                      <a:pt x="98456" y="58250"/>
                    </a:lnTo>
                    <a:lnTo>
                      <a:pt x="98456" y="4844"/>
                    </a:lnTo>
                    <a:lnTo>
                      <a:pt x="1" y="4844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5"/>
              <p:cNvSpPr/>
              <p:nvPr/>
            </p:nvSpPr>
            <p:spPr>
              <a:xfrm>
                <a:off x="5106175" y="2586075"/>
                <a:ext cx="665775" cy="888225"/>
              </a:xfrm>
              <a:custGeom>
                <a:rect b="b" l="l" r="r" t="t"/>
                <a:pathLst>
                  <a:path extrusionOk="0" h="35529" w="26631">
                    <a:moveTo>
                      <a:pt x="0" y="1"/>
                    </a:moveTo>
                    <a:lnTo>
                      <a:pt x="0" y="35529"/>
                    </a:lnTo>
                    <a:lnTo>
                      <a:pt x="26631" y="35529"/>
                    </a:lnTo>
                    <a:lnTo>
                      <a:pt x="26631" y="1"/>
                    </a:lnTo>
                    <a:close/>
                  </a:path>
                </a:pathLst>
              </a:custGeom>
              <a:solidFill>
                <a:srgbClr val="D3D5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5"/>
              <p:cNvSpPr/>
              <p:nvPr/>
            </p:nvSpPr>
            <p:spPr>
              <a:xfrm>
                <a:off x="5106175" y="2586075"/>
                <a:ext cx="665775" cy="888225"/>
              </a:xfrm>
              <a:custGeom>
                <a:rect b="b" l="l" r="r" t="t"/>
                <a:pathLst>
                  <a:path extrusionOk="0" fill="none" h="35529" w="26631">
                    <a:moveTo>
                      <a:pt x="26631" y="1"/>
                    </a:moveTo>
                    <a:lnTo>
                      <a:pt x="0" y="1"/>
                    </a:lnTo>
                    <a:lnTo>
                      <a:pt x="0" y="35529"/>
                    </a:lnTo>
                    <a:lnTo>
                      <a:pt x="26631" y="35529"/>
                    </a:lnTo>
                    <a:lnTo>
                      <a:pt x="2663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5"/>
              <p:cNvSpPr/>
              <p:nvPr/>
            </p:nvSpPr>
            <p:spPr>
              <a:xfrm>
                <a:off x="3364600" y="2331950"/>
                <a:ext cx="2461400" cy="121100"/>
              </a:xfrm>
              <a:custGeom>
                <a:rect b="b" l="l" r="r" t="t"/>
                <a:pathLst>
                  <a:path extrusionOk="0" h="4844" w="98456">
                    <a:moveTo>
                      <a:pt x="98456" y="4844"/>
                    </a:moveTo>
                    <a:lnTo>
                      <a:pt x="1" y="4844"/>
                    </a:lnTo>
                    <a:lnTo>
                      <a:pt x="1" y="0"/>
                    </a:lnTo>
                    <a:lnTo>
                      <a:pt x="98456" y="0"/>
                    </a:lnTo>
                    <a:lnTo>
                      <a:pt x="98456" y="4844"/>
                    </a:lnTo>
                    <a:close/>
                  </a:path>
                </a:pathLst>
              </a:custGeom>
              <a:solidFill>
                <a:srgbClr val="2E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5"/>
              <p:cNvSpPr/>
              <p:nvPr/>
            </p:nvSpPr>
            <p:spPr>
              <a:xfrm>
                <a:off x="3364600" y="2331950"/>
                <a:ext cx="2461400" cy="121100"/>
              </a:xfrm>
              <a:custGeom>
                <a:rect b="b" l="l" r="r" t="t"/>
                <a:pathLst>
                  <a:path extrusionOk="0" fill="none" h="4844" w="98456">
                    <a:moveTo>
                      <a:pt x="98456" y="4844"/>
                    </a:moveTo>
                    <a:lnTo>
                      <a:pt x="1" y="4844"/>
                    </a:lnTo>
                    <a:lnTo>
                      <a:pt x="1" y="0"/>
                    </a:lnTo>
                    <a:lnTo>
                      <a:pt x="98456" y="0"/>
                    </a:lnTo>
                    <a:lnTo>
                      <a:pt x="98456" y="484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5"/>
              <p:cNvSpPr/>
              <p:nvPr/>
            </p:nvSpPr>
            <p:spPr>
              <a:xfrm>
                <a:off x="3513750" y="2453025"/>
                <a:ext cx="1512925" cy="1259300"/>
              </a:xfrm>
              <a:custGeom>
                <a:rect b="b" l="l" r="r" t="t"/>
                <a:pathLst>
                  <a:path extrusionOk="0" h="50372" w="60517">
                    <a:moveTo>
                      <a:pt x="1" y="1"/>
                    </a:moveTo>
                    <a:lnTo>
                      <a:pt x="1" y="50372"/>
                    </a:lnTo>
                    <a:lnTo>
                      <a:pt x="60517" y="50372"/>
                    </a:lnTo>
                    <a:lnTo>
                      <a:pt x="60517" y="1"/>
                    </a:lnTo>
                    <a:close/>
                  </a:path>
                </a:pathLst>
              </a:custGeom>
              <a:solidFill>
                <a:srgbClr val="D3D5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5"/>
              <p:cNvSpPr/>
              <p:nvPr/>
            </p:nvSpPr>
            <p:spPr>
              <a:xfrm>
                <a:off x="3513750" y="2453025"/>
                <a:ext cx="1512925" cy="1259300"/>
              </a:xfrm>
              <a:custGeom>
                <a:rect b="b" l="l" r="r" t="t"/>
                <a:pathLst>
                  <a:path extrusionOk="0" fill="none" h="50372" w="60517">
                    <a:moveTo>
                      <a:pt x="60517" y="1"/>
                    </a:moveTo>
                    <a:lnTo>
                      <a:pt x="1" y="1"/>
                    </a:lnTo>
                    <a:lnTo>
                      <a:pt x="1" y="50372"/>
                    </a:lnTo>
                    <a:lnTo>
                      <a:pt x="60517" y="50372"/>
                    </a:lnTo>
                    <a:lnTo>
                      <a:pt x="6051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5"/>
              <p:cNvSpPr/>
              <p:nvPr/>
            </p:nvSpPr>
            <p:spPr>
              <a:xfrm>
                <a:off x="3513750" y="2331950"/>
                <a:ext cx="1512925" cy="121100"/>
              </a:xfrm>
              <a:custGeom>
                <a:rect b="b" l="l" r="r" t="t"/>
                <a:pathLst>
                  <a:path extrusionOk="0" fill="none" h="4844" w="60517">
                    <a:moveTo>
                      <a:pt x="60517" y="0"/>
                    </a:moveTo>
                    <a:lnTo>
                      <a:pt x="1" y="0"/>
                    </a:lnTo>
                    <a:lnTo>
                      <a:pt x="1" y="4844"/>
                    </a:lnTo>
                    <a:lnTo>
                      <a:pt x="60517" y="4844"/>
                    </a:lnTo>
                    <a:lnTo>
                      <a:pt x="60517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5"/>
              <p:cNvSpPr/>
              <p:nvPr/>
            </p:nvSpPr>
            <p:spPr>
              <a:xfrm>
                <a:off x="3108900" y="4133800"/>
                <a:ext cx="3072600" cy="23425"/>
              </a:xfrm>
              <a:custGeom>
                <a:rect b="b" l="l" r="r" t="t"/>
                <a:pathLst>
                  <a:path extrusionOk="0" h="937" w="122904">
                    <a:moveTo>
                      <a:pt x="119390" y="936"/>
                    </a:moveTo>
                    <a:lnTo>
                      <a:pt x="119390" y="936"/>
                    </a:lnTo>
                    <a:lnTo>
                      <a:pt x="119390" y="936"/>
                    </a:lnTo>
                    <a:lnTo>
                      <a:pt x="119390" y="936"/>
                    </a:lnTo>
                    <a:close/>
                    <a:moveTo>
                      <a:pt x="0" y="936"/>
                    </a:moveTo>
                    <a:lnTo>
                      <a:pt x="0" y="936"/>
                    </a:lnTo>
                    <a:lnTo>
                      <a:pt x="21" y="936"/>
                    </a:lnTo>
                    <a:lnTo>
                      <a:pt x="0" y="936"/>
                    </a:lnTo>
                    <a:lnTo>
                      <a:pt x="0" y="936"/>
                    </a:lnTo>
                    <a:close/>
                    <a:moveTo>
                      <a:pt x="119411" y="936"/>
                    </a:moveTo>
                    <a:lnTo>
                      <a:pt x="119411" y="936"/>
                    </a:lnTo>
                    <a:lnTo>
                      <a:pt x="119411" y="936"/>
                    </a:lnTo>
                    <a:lnTo>
                      <a:pt x="119411" y="936"/>
                    </a:lnTo>
                    <a:close/>
                    <a:moveTo>
                      <a:pt x="119452" y="936"/>
                    </a:moveTo>
                    <a:lnTo>
                      <a:pt x="119452" y="936"/>
                    </a:lnTo>
                    <a:lnTo>
                      <a:pt x="119452" y="936"/>
                    </a:lnTo>
                    <a:lnTo>
                      <a:pt x="119431" y="936"/>
                    </a:lnTo>
                    <a:lnTo>
                      <a:pt x="119431" y="936"/>
                    </a:lnTo>
                    <a:lnTo>
                      <a:pt x="119452" y="936"/>
                    </a:lnTo>
                    <a:lnTo>
                      <a:pt x="119452" y="936"/>
                    </a:lnTo>
                    <a:close/>
                    <a:moveTo>
                      <a:pt x="119494" y="936"/>
                    </a:moveTo>
                    <a:lnTo>
                      <a:pt x="119494" y="936"/>
                    </a:lnTo>
                    <a:lnTo>
                      <a:pt x="119473" y="936"/>
                    </a:lnTo>
                    <a:lnTo>
                      <a:pt x="119494" y="936"/>
                    </a:lnTo>
                    <a:close/>
                    <a:moveTo>
                      <a:pt x="122758" y="84"/>
                    </a:moveTo>
                    <a:lnTo>
                      <a:pt x="122758" y="84"/>
                    </a:lnTo>
                    <a:lnTo>
                      <a:pt x="122758" y="84"/>
                    </a:lnTo>
                    <a:lnTo>
                      <a:pt x="122383" y="271"/>
                    </a:lnTo>
                    <a:lnTo>
                      <a:pt x="122009" y="437"/>
                    </a:lnTo>
                    <a:lnTo>
                      <a:pt x="121614" y="583"/>
                    </a:lnTo>
                    <a:lnTo>
                      <a:pt x="121198" y="687"/>
                    </a:lnTo>
                    <a:lnTo>
                      <a:pt x="120803" y="791"/>
                    </a:lnTo>
                    <a:lnTo>
                      <a:pt x="120367" y="874"/>
                    </a:lnTo>
                    <a:lnTo>
                      <a:pt x="119930" y="915"/>
                    </a:lnTo>
                    <a:lnTo>
                      <a:pt x="119494" y="936"/>
                    </a:lnTo>
                    <a:lnTo>
                      <a:pt x="119494" y="936"/>
                    </a:lnTo>
                    <a:lnTo>
                      <a:pt x="119930" y="915"/>
                    </a:lnTo>
                    <a:lnTo>
                      <a:pt x="120367" y="874"/>
                    </a:lnTo>
                    <a:lnTo>
                      <a:pt x="120803" y="791"/>
                    </a:lnTo>
                    <a:lnTo>
                      <a:pt x="121198" y="687"/>
                    </a:lnTo>
                    <a:lnTo>
                      <a:pt x="121614" y="583"/>
                    </a:lnTo>
                    <a:lnTo>
                      <a:pt x="122009" y="437"/>
                    </a:lnTo>
                    <a:lnTo>
                      <a:pt x="122383" y="271"/>
                    </a:lnTo>
                    <a:lnTo>
                      <a:pt x="122758" y="84"/>
                    </a:lnTo>
                    <a:lnTo>
                      <a:pt x="122758" y="84"/>
                    </a:lnTo>
                    <a:close/>
                    <a:moveTo>
                      <a:pt x="122778" y="63"/>
                    </a:moveTo>
                    <a:lnTo>
                      <a:pt x="122778" y="63"/>
                    </a:lnTo>
                    <a:lnTo>
                      <a:pt x="122758" y="84"/>
                    </a:lnTo>
                    <a:lnTo>
                      <a:pt x="122778" y="63"/>
                    </a:lnTo>
                    <a:close/>
                    <a:moveTo>
                      <a:pt x="122820" y="42"/>
                    </a:moveTo>
                    <a:lnTo>
                      <a:pt x="122820" y="42"/>
                    </a:lnTo>
                    <a:lnTo>
                      <a:pt x="122820" y="42"/>
                    </a:lnTo>
                    <a:lnTo>
                      <a:pt x="122778" y="63"/>
                    </a:lnTo>
                    <a:lnTo>
                      <a:pt x="122778" y="63"/>
                    </a:lnTo>
                    <a:lnTo>
                      <a:pt x="122820" y="42"/>
                    </a:lnTo>
                    <a:lnTo>
                      <a:pt x="122820" y="42"/>
                    </a:lnTo>
                    <a:close/>
                    <a:moveTo>
                      <a:pt x="122841" y="42"/>
                    </a:moveTo>
                    <a:lnTo>
                      <a:pt x="122841" y="42"/>
                    </a:lnTo>
                    <a:lnTo>
                      <a:pt x="122820" y="42"/>
                    </a:lnTo>
                    <a:lnTo>
                      <a:pt x="122841" y="42"/>
                    </a:lnTo>
                    <a:close/>
                    <a:moveTo>
                      <a:pt x="122861" y="21"/>
                    </a:moveTo>
                    <a:lnTo>
                      <a:pt x="122861" y="21"/>
                    </a:lnTo>
                    <a:lnTo>
                      <a:pt x="122841" y="21"/>
                    </a:lnTo>
                    <a:lnTo>
                      <a:pt x="122861" y="21"/>
                    </a:lnTo>
                    <a:close/>
                    <a:moveTo>
                      <a:pt x="122882" y="1"/>
                    </a:moveTo>
                    <a:lnTo>
                      <a:pt x="122882" y="1"/>
                    </a:lnTo>
                    <a:lnTo>
                      <a:pt x="122882" y="21"/>
                    </a:lnTo>
                    <a:lnTo>
                      <a:pt x="122882" y="1"/>
                    </a:lnTo>
                    <a:close/>
                    <a:moveTo>
                      <a:pt x="122903" y="1"/>
                    </a:moveTo>
                    <a:lnTo>
                      <a:pt x="122903" y="1"/>
                    </a:lnTo>
                    <a:lnTo>
                      <a:pt x="122903" y="1"/>
                    </a:lnTo>
                    <a:lnTo>
                      <a:pt x="122903" y="1"/>
                    </a:lnTo>
                    <a:close/>
                  </a:path>
                </a:pathLst>
              </a:custGeom>
              <a:solidFill>
                <a:srgbClr val="5356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5"/>
              <p:cNvSpPr/>
              <p:nvPr/>
            </p:nvSpPr>
            <p:spPr>
              <a:xfrm>
                <a:off x="2949350" y="4027775"/>
                <a:ext cx="3304375" cy="78500"/>
              </a:xfrm>
              <a:custGeom>
                <a:rect b="b" l="l" r="r" t="t"/>
                <a:pathLst>
                  <a:path extrusionOk="0" h="3140" w="132175">
                    <a:moveTo>
                      <a:pt x="132175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229" y="354"/>
                    </a:lnTo>
                    <a:lnTo>
                      <a:pt x="479" y="666"/>
                    </a:lnTo>
                    <a:lnTo>
                      <a:pt x="770" y="978"/>
                    </a:lnTo>
                    <a:lnTo>
                      <a:pt x="1081" y="1269"/>
                    </a:lnTo>
                    <a:lnTo>
                      <a:pt x="1414" y="1539"/>
                    </a:lnTo>
                    <a:lnTo>
                      <a:pt x="1788" y="1809"/>
                    </a:lnTo>
                    <a:lnTo>
                      <a:pt x="2162" y="2038"/>
                    </a:lnTo>
                    <a:lnTo>
                      <a:pt x="2557" y="2267"/>
                    </a:lnTo>
                    <a:lnTo>
                      <a:pt x="2994" y="2454"/>
                    </a:lnTo>
                    <a:lnTo>
                      <a:pt x="3430" y="2641"/>
                    </a:lnTo>
                    <a:lnTo>
                      <a:pt x="3888" y="2786"/>
                    </a:lnTo>
                    <a:lnTo>
                      <a:pt x="4366" y="2911"/>
                    </a:lnTo>
                    <a:lnTo>
                      <a:pt x="4844" y="3015"/>
                    </a:lnTo>
                    <a:lnTo>
                      <a:pt x="5343" y="3077"/>
                    </a:lnTo>
                    <a:lnTo>
                      <a:pt x="5863" y="3119"/>
                    </a:lnTo>
                    <a:lnTo>
                      <a:pt x="6382" y="3140"/>
                    </a:lnTo>
                    <a:lnTo>
                      <a:pt x="6403" y="3140"/>
                    </a:lnTo>
                    <a:lnTo>
                      <a:pt x="6403" y="3140"/>
                    </a:lnTo>
                    <a:lnTo>
                      <a:pt x="6424" y="3140"/>
                    </a:lnTo>
                    <a:lnTo>
                      <a:pt x="125772" y="3140"/>
                    </a:lnTo>
                    <a:lnTo>
                      <a:pt x="125772" y="3140"/>
                    </a:lnTo>
                    <a:lnTo>
                      <a:pt x="125772" y="3140"/>
                    </a:lnTo>
                    <a:lnTo>
                      <a:pt x="125793" y="3140"/>
                    </a:lnTo>
                    <a:lnTo>
                      <a:pt x="125793" y="3140"/>
                    </a:lnTo>
                    <a:lnTo>
                      <a:pt x="125813" y="3140"/>
                    </a:lnTo>
                    <a:lnTo>
                      <a:pt x="125813" y="3140"/>
                    </a:lnTo>
                    <a:lnTo>
                      <a:pt x="125834" y="3140"/>
                    </a:lnTo>
                    <a:lnTo>
                      <a:pt x="125855" y="3140"/>
                    </a:lnTo>
                    <a:lnTo>
                      <a:pt x="125876" y="3140"/>
                    </a:lnTo>
                    <a:lnTo>
                      <a:pt x="125876" y="3140"/>
                    </a:lnTo>
                    <a:lnTo>
                      <a:pt x="125876" y="3140"/>
                    </a:lnTo>
                    <a:lnTo>
                      <a:pt x="126312" y="3119"/>
                    </a:lnTo>
                    <a:lnTo>
                      <a:pt x="126749" y="3098"/>
                    </a:lnTo>
                    <a:lnTo>
                      <a:pt x="127185" y="3036"/>
                    </a:lnTo>
                    <a:lnTo>
                      <a:pt x="127580" y="2953"/>
                    </a:lnTo>
                    <a:lnTo>
                      <a:pt x="127996" y="2869"/>
                    </a:lnTo>
                    <a:lnTo>
                      <a:pt x="128391" y="2745"/>
                    </a:lnTo>
                    <a:lnTo>
                      <a:pt x="128765" y="2620"/>
                    </a:lnTo>
                    <a:lnTo>
                      <a:pt x="129140" y="2475"/>
                    </a:lnTo>
                    <a:lnTo>
                      <a:pt x="129140" y="2475"/>
                    </a:lnTo>
                    <a:lnTo>
                      <a:pt x="129160" y="2475"/>
                    </a:lnTo>
                    <a:lnTo>
                      <a:pt x="129160" y="2475"/>
                    </a:lnTo>
                    <a:lnTo>
                      <a:pt x="129160" y="2475"/>
                    </a:lnTo>
                    <a:lnTo>
                      <a:pt x="129202" y="2454"/>
                    </a:lnTo>
                    <a:lnTo>
                      <a:pt x="129202" y="2454"/>
                    </a:lnTo>
                    <a:lnTo>
                      <a:pt x="129223" y="2454"/>
                    </a:lnTo>
                    <a:lnTo>
                      <a:pt x="129223" y="2454"/>
                    </a:lnTo>
                    <a:lnTo>
                      <a:pt x="129243" y="2433"/>
                    </a:lnTo>
                    <a:lnTo>
                      <a:pt x="129264" y="2433"/>
                    </a:lnTo>
                    <a:lnTo>
                      <a:pt x="129264" y="2433"/>
                    </a:lnTo>
                    <a:lnTo>
                      <a:pt x="129285" y="2412"/>
                    </a:lnTo>
                    <a:lnTo>
                      <a:pt x="129285" y="2412"/>
                    </a:lnTo>
                    <a:lnTo>
                      <a:pt x="129285" y="2412"/>
                    </a:lnTo>
                    <a:lnTo>
                      <a:pt x="129742" y="2204"/>
                    </a:lnTo>
                    <a:lnTo>
                      <a:pt x="130179" y="1955"/>
                    </a:lnTo>
                    <a:lnTo>
                      <a:pt x="130595" y="1685"/>
                    </a:lnTo>
                    <a:lnTo>
                      <a:pt x="130969" y="1373"/>
                    </a:lnTo>
                    <a:lnTo>
                      <a:pt x="131322" y="1061"/>
                    </a:lnTo>
                    <a:lnTo>
                      <a:pt x="131655" y="728"/>
                    </a:lnTo>
                    <a:lnTo>
                      <a:pt x="131925" y="375"/>
                    </a:lnTo>
                    <a:lnTo>
                      <a:pt x="132175" y="1"/>
                    </a:lnTo>
                    <a:lnTo>
                      <a:pt x="132175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5"/>
              <p:cNvSpPr/>
              <p:nvPr/>
            </p:nvSpPr>
            <p:spPr>
              <a:xfrm>
                <a:off x="5068750" y="2560100"/>
                <a:ext cx="668900" cy="878350"/>
              </a:xfrm>
              <a:custGeom>
                <a:rect b="b" l="l" r="r" t="t"/>
                <a:pathLst>
                  <a:path extrusionOk="0" h="35134" w="26756">
                    <a:moveTo>
                      <a:pt x="1" y="35133"/>
                    </a:moveTo>
                    <a:lnTo>
                      <a:pt x="26756" y="35133"/>
                    </a:lnTo>
                    <a:lnTo>
                      <a:pt x="26756" y="0"/>
                    </a:lnTo>
                    <a:lnTo>
                      <a:pt x="1" y="0"/>
                    </a:lnTo>
                    <a:lnTo>
                      <a:pt x="1" y="35133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5"/>
              <p:cNvSpPr/>
              <p:nvPr/>
            </p:nvSpPr>
            <p:spPr>
              <a:xfrm>
                <a:off x="5134750" y="2651575"/>
                <a:ext cx="167900" cy="10925"/>
              </a:xfrm>
              <a:custGeom>
                <a:rect b="b" l="l" r="r" t="t"/>
                <a:pathLst>
                  <a:path extrusionOk="0" h="437" w="6716">
                    <a:moveTo>
                      <a:pt x="1" y="437"/>
                    </a:moveTo>
                    <a:lnTo>
                      <a:pt x="6715" y="437"/>
                    </a:lnTo>
                    <a:lnTo>
                      <a:pt x="6715" y="0"/>
                    </a:lnTo>
                    <a:lnTo>
                      <a:pt x="1" y="0"/>
                    </a:lnTo>
                    <a:lnTo>
                      <a:pt x="1" y="4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5"/>
              <p:cNvSpPr/>
              <p:nvPr/>
            </p:nvSpPr>
            <p:spPr>
              <a:xfrm>
                <a:off x="5134750" y="2677550"/>
                <a:ext cx="88900" cy="10425"/>
              </a:xfrm>
              <a:custGeom>
                <a:rect b="b" l="l" r="r" t="t"/>
                <a:pathLst>
                  <a:path extrusionOk="0" h="417" w="3556">
                    <a:moveTo>
                      <a:pt x="1" y="416"/>
                    </a:moveTo>
                    <a:lnTo>
                      <a:pt x="3556" y="416"/>
                    </a:lnTo>
                    <a:lnTo>
                      <a:pt x="3556" y="1"/>
                    </a:lnTo>
                    <a:lnTo>
                      <a:pt x="1" y="1"/>
                    </a:lnTo>
                    <a:lnTo>
                      <a:pt x="1" y="4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5"/>
              <p:cNvSpPr/>
              <p:nvPr/>
            </p:nvSpPr>
            <p:spPr>
              <a:xfrm>
                <a:off x="5134750" y="2703550"/>
                <a:ext cx="142950" cy="10400"/>
              </a:xfrm>
              <a:custGeom>
                <a:rect b="b" l="l" r="r" t="t"/>
                <a:pathLst>
                  <a:path extrusionOk="0" h="416" w="5718">
                    <a:moveTo>
                      <a:pt x="1" y="416"/>
                    </a:moveTo>
                    <a:lnTo>
                      <a:pt x="5718" y="416"/>
                    </a:lnTo>
                    <a:lnTo>
                      <a:pt x="5718" y="0"/>
                    </a:lnTo>
                    <a:lnTo>
                      <a:pt x="1" y="0"/>
                    </a:lnTo>
                    <a:lnTo>
                      <a:pt x="1" y="4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5"/>
              <p:cNvSpPr/>
              <p:nvPr/>
            </p:nvSpPr>
            <p:spPr>
              <a:xfrm>
                <a:off x="5201275" y="2755500"/>
                <a:ext cx="83175" cy="10425"/>
              </a:xfrm>
              <a:custGeom>
                <a:rect b="b" l="l" r="r" t="t"/>
                <a:pathLst>
                  <a:path extrusionOk="0" h="417" w="3327">
                    <a:moveTo>
                      <a:pt x="1" y="417"/>
                    </a:moveTo>
                    <a:lnTo>
                      <a:pt x="3327" y="417"/>
                    </a:lnTo>
                    <a:lnTo>
                      <a:pt x="3327" y="1"/>
                    </a:lnTo>
                    <a:lnTo>
                      <a:pt x="1" y="1"/>
                    </a:lnTo>
                    <a:lnTo>
                      <a:pt x="1" y="4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5"/>
              <p:cNvSpPr/>
              <p:nvPr/>
            </p:nvSpPr>
            <p:spPr>
              <a:xfrm>
                <a:off x="5258975" y="2781500"/>
                <a:ext cx="81100" cy="10425"/>
              </a:xfrm>
              <a:custGeom>
                <a:rect b="b" l="l" r="r" t="t"/>
                <a:pathLst>
                  <a:path extrusionOk="0" h="417" w="3244">
                    <a:moveTo>
                      <a:pt x="0" y="416"/>
                    </a:moveTo>
                    <a:lnTo>
                      <a:pt x="3243" y="416"/>
                    </a:lnTo>
                    <a:lnTo>
                      <a:pt x="3243" y="0"/>
                    </a:lnTo>
                    <a:lnTo>
                      <a:pt x="0" y="0"/>
                    </a:lnTo>
                    <a:lnTo>
                      <a:pt x="0" y="4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5"/>
              <p:cNvSpPr/>
              <p:nvPr/>
            </p:nvSpPr>
            <p:spPr>
              <a:xfrm>
                <a:off x="5253250" y="2677550"/>
                <a:ext cx="150750" cy="10425"/>
              </a:xfrm>
              <a:custGeom>
                <a:rect b="b" l="l" r="r" t="t"/>
                <a:pathLst>
                  <a:path extrusionOk="0" h="417" w="6030">
                    <a:moveTo>
                      <a:pt x="1" y="416"/>
                    </a:moveTo>
                    <a:lnTo>
                      <a:pt x="6029" y="416"/>
                    </a:lnTo>
                    <a:lnTo>
                      <a:pt x="6029" y="1"/>
                    </a:lnTo>
                    <a:lnTo>
                      <a:pt x="1" y="1"/>
                    </a:lnTo>
                    <a:lnTo>
                      <a:pt x="1" y="4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5"/>
              <p:cNvSpPr/>
              <p:nvPr/>
            </p:nvSpPr>
            <p:spPr>
              <a:xfrm>
                <a:off x="5425800" y="2677550"/>
                <a:ext cx="72250" cy="10425"/>
              </a:xfrm>
              <a:custGeom>
                <a:rect b="b" l="l" r="r" t="t"/>
                <a:pathLst>
                  <a:path extrusionOk="0" h="417" w="2890">
                    <a:moveTo>
                      <a:pt x="0" y="416"/>
                    </a:moveTo>
                    <a:lnTo>
                      <a:pt x="2890" y="416"/>
                    </a:lnTo>
                    <a:lnTo>
                      <a:pt x="2890" y="1"/>
                    </a:lnTo>
                    <a:lnTo>
                      <a:pt x="0" y="1"/>
                    </a:lnTo>
                    <a:lnTo>
                      <a:pt x="0" y="4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5"/>
              <p:cNvSpPr/>
              <p:nvPr/>
            </p:nvSpPr>
            <p:spPr>
              <a:xfrm>
                <a:off x="5525050" y="2677550"/>
                <a:ext cx="97750" cy="10425"/>
              </a:xfrm>
              <a:custGeom>
                <a:rect b="b" l="l" r="r" t="t"/>
                <a:pathLst>
                  <a:path extrusionOk="0" h="417" w="3910">
                    <a:moveTo>
                      <a:pt x="1" y="416"/>
                    </a:moveTo>
                    <a:lnTo>
                      <a:pt x="3909" y="416"/>
                    </a:lnTo>
                    <a:lnTo>
                      <a:pt x="3909" y="1"/>
                    </a:lnTo>
                    <a:lnTo>
                      <a:pt x="1" y="1"/>
                    </a:lnTo>
                    <a:lnTo>
                      <a:pt x="1" y="4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5"/>
              <p:cNvSpPr/>
              <p:nvPr/>
            </p:nvSpPr>
            <p:spPr>
              <a:xfrm>
                <a:off x="5301575" y="2703550"/>
                <a:ext cx="84750" cy="10400"/>
              </a:xfrm>
              <a:custGeom>
                <a:rect b="b" l="l" r="r" t="t"/>
                <a:pathLst>
                  <a:path extrusionOk="0" h="416" w="3390">
                    <a:moveTo>
                      <a:pt x="1" y="416"/>
                    </a:moveTo>
                    <a:lnTo>
                      <a:pt x="3389" y="416"/>
                    </a:lnTo>
                    <a:lnTo>
                      <a:pt x="3389" y="0"/>
                    </a:lnTo>
                    <a:lnTo>
                      <a:pt x="1" y="0"/>
                    </a:lnTo>
                    <a:lnTo>
                      <a:pt x="1" y="4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5"/>
              <p:cNvSpPr/>
              <p:nvPr/>
            </p:nvSpPr>
            <p:spPr>
              <a:xfrm>
                <a:off x="5201275" y="2729525"/>
                <a:ext cx="157500" cy="10425"/>
              </a:xfrm>
              <a:custGeom>
                <a:rect b="b" l="l" r="r" t="t"/>
                <a:pathLst>
                  <a:path extrusionOk="0" h="417" w="6300">
                    <a:moveTo>
                      <a:pt x="3327" y="1"/>
                    </a:moveTo>
                    <a:lnTo>
                      <a:pt x="2703" y="1"/>
                    </a:lnTo>
                    <a:lnTo>
                      <a:pt x="1" y="1"/>
                    </a:lnTo>
                    <a:lnTo>
                      <a:pt x="1" y="416"/>
                    </a:lnTo>
                    <a:lnTo>
                      <a:pt x="2703" y="416"/>
                    </a:lnTo>
                    <a:lnTo>
                      <a:pt x="3327" y="416"/>
                    </a:lnTo>
                    <a:lnTo>
                      <a:pt x="6300" y="416"/>
                    </a:lnTo>
                    <a:lnTo>
                      <a:pt x="6300" y="1"/>
                    </a:lnTo>
                    <a:lnTo>
                      <a:pt x="33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5"/>
              <p:cNvSpPr/>
              <p:nvPr/>
            </p:nvSpPr>
            <p:spPr>
              <a:xfrm>
                <a:off x="5309900" y="2755500"/>
                <a:ext cx="83700" cy="10425"/>
              </a:xfrm>
              <a:custGeom>
                <a:rect b="b" l="l" r="r" t="t"/>
                <a:pathLst>
                  <a:path extrusionOk="0" h="417" w="3348">
                    <a:moveTo>
                      <a:pt x="0" y="417"/>
                    </a:moveTo>
                    <a:lnTo>
                      <a:pt x="3347" y="417"/>
                    </a:lnTo>
                    <a:lnTo>
                      <a:pt x="3347" y="1"/>
                    </a:lnTo>
                    <a:lnTo>
                      <a:pt x="0" y="1"/>
                    </a:lnTo>
                    <a:lnTo>
                      <a:pt x="0" y="4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5"/>
              <p:cNvSpPr/>
              <p:nvPr/>
            </p:nvSpPr>
            <p:spPr>
              <a:xfrm>
                <a:off x="5381625" y="2729525"/>
                <a:ext cx="93050" cy="10425"/>
              </a:xfrm>
              <a:custGeom>
                <a:rect b="b" l="l" r="r" t="t"/>
                <a:pathLst>
                  <a:path extrusionOk="0" h="417" w="3722">
                    <a:moveTo>
                      <a:pt x="0" y="416"/>
                    </a:moveTo>
                    <a:lnTo>
                      <a:pt x="3721" y="416"/>
                    </a:lnTo>
                    <a:lnTo>
                      <a:pt x="3721" y="1"/>
                    </a:lnTo>
                    <a:lnTo>
                      <a:pt x="0" y="1"/>
                    </a:lnTo>
                    <a:lnTo>
                      <a:pt x="0" y="4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5"/>
              <p:cNvSpPr/>
              <p:nvPr/>
            </p:nvSpPr>
            <p:spPr>
              <a:xfrm>
                <a:off x="5492850" y="2729525"/>
                <a:ext cx="48875" cy="10425"/>
              </a:xfrm>
              <a:custGeom>
                <a:rect b="b" l="l" r="r" t="t"/>
                <a:pathLst>
                  <a:path extrusionOk="0" h="417" w="1955">
                    <a:moveTo>
                      <a:pt x="0" y="416"/>
                    </a:moveTo>
                    <a:lnTo>
                      <a:pt x="1954" y="416"/>
                    </a:lnTo>
                    <a:lnTo>
                      <a:pt x="1954" y="1"/>
                    </a:lnTo>
                    <a:lnTo>
                      <a:pt x="0" y="1"/>
                    </a:lnTo>
                    <a:lnTo>
                      <a:pt x="0" y="4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5"/>
              <p:cNvSpPr/>
              <p:nvPr/>
            </p:nvSpPr>
            <p:spPr>
              <a:xfrm>
                <a:off x="5562475" y="2729525"/>
                <a:ext cx="60325" cy="10425"/>
              </a:xfrm>
              <a:custGeom>
                <a:rect b="b" l="l" r="r" t="t"/>
                <a:pathLst>
                  <a:path extrusionOk="0" h="417" w="2413">
                    <a:moveTo>
                      <a:pt x="1" y="416"/>
                    </a:moveTo>
                    <a:lnTo>
                      <a:pt x="2412" y="416"/>
                    </a:lnTo>
                    <a:lnTo>
                      <a:pt x="2412" y="1"/>
                    </a:lnTo>
                    <a:lnTo>
                      <a:pt x="1" y="1"/>
                    </a:lnTo>
                    <a:lnTo>
                      <a:pt x="1" y="4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5"/>
              <p:cNvSpPr/>
              <p:nvPr/>
            </p:nvSpPr>
            <p:spPr>
              <a:xfrm>
                <a:off x="5411775" y="2755500"/>
                <a:ext cx="105525" cy="10425"/>
              </a:xfrm>
              <a:custGeom>
                <a:rect b="b" l="l" r="r" t="t"/>
                <a:pathLst>
                  <a:path extrusionOk="0" h="417" w="4221">
                    <a:moveTo>
                      <a:pt x="0" y="417"/>
                    </a:moveTo>
                    <a:lnTo>
                      <a:pt x="4220" y="417"/>
                    </a:lnTo>
                    <a:lnTo>
                      <a:pt x="4220" y="1"/>
                    </a:lnTo>
                    <a:lnTo>
                      <a:pt x="0" y="1"/>
                    </a:lnTo>
                    <a:lnTo>
                      <a:pt x="0" y="4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5"/>
              <p:cNvSpPr/>
              <p:nvPr/>
            </p:nvSpPr>
            <p:spPr>
              <a:xfrm>
                <a:off x="5532850" y="2755500"/>
                <a:ext cx="31225" cy="10425"/>
              </a:xfrm>
              <a:custGeom>
                <a:rect b="b" l="l" r="r" t="t"/>
                <a:pathLst>
                  <a:path extrusionOk="0" h="417" w="1249">
                    <a:moveTo>
                      <a:pt x="1" y="417"/>
                    </a:moveTo>
                    <a:lnTo>
                      <a:pt x="1248" y="417"/>
                    </a:lnTo>
                    <a:lnTo>
                      <a:pt x="1248" y="1"/>
                    </a:lnTo>
                    <a:lnTo>
                      <a:pt x="1" y="1"/>
                    </a:lnTo>
                    <a:lnTo>
                      <a:pt x="1" y="4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5"/>
              <p:cNvSpPr/>
              <p:nvPr/>
            </p:nvSpPr>
            <p:spPr>
              <a:xfrm>
                <a:off x="5363425" y="2781500"/>
                <a:ext cx="60325" cy="10425"/>
              </a:xfrm>
              <a:custGeom>
                <a:rect b="b" l="l" r="r" t="t"/>
                <a:pathLst>
                  <a:path extrusionOk="0" h="417" w="2413">
                    <a:moveTo>
                      <a:pt x="1" y="416"/>
                    </a:moveTo>
                    <a:lnTo>
                      <a:pt x="2412" y="416"/>
                    </a:lnTo>
                    <a:lnTo>
                      <a:pt x="2412" y="0"/>
                    </a:lnTo>
                    <a:lnTo>
                      <a:pt x="1" y="0"/>
                    </a:lnTo>
                    <a:lnTo>
                      <a:pt x="1" y="4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5"/>
              <p:cNvSpPr/>
              <p:nvPr/>
            </p:nvSpPr>
            <p:spPr>
              <a:xfrm>
                <a:off x="5201275" y="2832950"/>
                <a:ext cx="83175" cy="10950"/>
              </a:xfrm>
              <a:custGeom>
                <a:rect b="b" l="l" r="r" t="t"/>
                <a:pathLst>
                  <a:path extrusionOk="0" h="438" w="3327">
                    <a:moveTo>
                      <a:pt x="1" y="437"/>
                    </a:moveTo>
                    <a:lnTo>
                      <a:pt x="3327" y="437"/>
                    </a:lnTo>
                    <a:lnTo>
                      <a:pt x="3327" y="0"/>
                    </a:lnTo>
                    <a:lnTo>
                      <a:pt x="1" y="0"/>
                    </a:lnTo>
                    <a:lnTo>
                      <a:pt x="1" y="4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5"/>
              <p:cNvSpPr/>
              <p:nvPr/>
            </p:nvSpPr>
            <p:spPr>
              <a:xfrm>
                <a:off x="5201275" y="2858925"/>
                <a:ext cx="83175" cy="10950"/>
              </a:xfrm>
              <a:custGeom>
                <a:rect b="b" l="l" r="r" t="t"/>
                <a:pathLst>
                  <a:path extrusionOk="0" h="438" w="3327">
                    <a:moveTo>
                      <a:pt x="1" y="437"/>
                    </a:moveTo>
                    <a:lnTo>
                      <a:pt x="3327" y="437"/>
                    </a:lnTo>
                    <a:lnTo>
                      <a:pt x="3327" y="1"/>
                    </a:lnTo>
                    <a:lnTo>
                      <a:pt x="1" y="1"/>
                    </a:lnTo>
                    <a:lnTo>
                      <a:pt x="1" y="4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5"/>
              <p:cNvSpPr/>
              <p:nvPr/>
            </p:nvSpPr>
            <p:spPr>
              <a:xfrm>
                <a:off x="5309900" y="2858925"/>
                <a:ext cx="75375" cy="10950"/>
              </a:xfrm>
              <a:custGeom>
                <a:rect b="b" l="l" r="r" t="t"/>
                <a:pathLst>
                  <a:path extrusionOk="0" h="438" w="3015">
                    <a:moveTo>
                      <a:pt x="0" y="437"/>
                    </a:moveTo>
                    <a:lnTo>
                      <a:pt x="3015" y="437"/>
                    </a:lnTo>
                    <a:lnTo>
                      <a:pt x="3015" y="1"/>
                    </a:lnTo>
                    <a:lnTo>
                      <a:pt x="0" y="1"/>
                    </a:lnTo>
                    <a:lnTo>
                      <a:pt x="0" y="4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5"/>
              <p:cNvSpPr/>
              <p:nvPr/>
            </p:nvSpPr>
            <p:spPr>
              <a:xfrm>
                <a:off x="5309900" y="2832950"/>
                <a:ext cx="142950" cy="10950"/>
              </a:xfrm>
              <a:custGeom>
                <a:rect b="b" l="l" r="r" t="t"/>
                <a:pathLst>
                  <a:path extrusionOk="0" h="438" w="5718">
                    <a:moveTo>
                      <a:pt x="3347" y="0"/>
                    </a:moveTo>
                    <a:lnTo>
                      <a:pt x="2869" y="0"/>
                    </a:lnTo>
                    <a:lnTo>
                      <a:pt x="0" y="0"/>
                    </a:lnTo>
                    <a:lnTo>
                      <a:pt x="0" y="437"/>
                    </a:lnTo>
                    <a:lnTo>
                      <a:pt x="2869" y="437"/>
                    </a:lnTo>
                    <a:lnTo>
                      <a:pt x="3347" y="437"/>
                    </a:lnTo>
                    <a:lnTo>
                      <a:pt x="5717" y="437"/>
                    </a:lnTo>
                    <a:lnTo>
                      <a:pt x="5717" y="0"/>
                    </a:lnTo>
                    <a:lnTo>
                      <a:pt x="33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5"/>
              <p:cNvSpPr/>
              <p:nvPr/>
            </p:nvSpPr>
            <p:spPr>
              <a:xfrm>
                <a:off x="5467375" y="2832950"/>
                <a:ext cx="37450" cy="10950"/>
              </a:xfrm>
              <a:custGeom>
                <a:rect b="b" l="l" r="r" t="t"/>
                <a:pathLst>
                  <a:path extrusionOk="0" h="438" w="1498">
                    <a:moveTo>
                      <a:pt x="0" y="437"/>
                    </a:moveTo>
                    <a:lnTo>
                      <a:pt x="1497" y="437"/>
                    </a:lnTo>
                    <a:lnTo>
                      <a:pt x="1497" y="0"/>
                    </a:lnTo>
                    <a:lnTo>
                      <a:pt x="0" y="0"/>
                    </a:lnTo>
                    <a:lnTo>
                      <a:pt x="0" y="4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5"/>
              <p:cNvSpPr/>
              <p:nvPr/>
            </p:nvSpPr>
            <p:spPr>
              <a:xfrm>
                <a:off x="5520900" y="2832950"/>
                <a:ext cx="46275" cy="10950"/>
              </a:xfrm>
              <a:custGeom>
                <a:rect b="b" l="l" r="r" t="t"/>
                <a:pathLst>
                  <a:path extrusionOk="0" h="438" w="1851">
                    <a:moveTo>
                      <a:pt x="1" y="437"/>
                    </a:moveTo>
                    <a:lnTo>
                      <a:pt x="1851" y="437"/>
                    </a:lnTo>
                    <a:lnTo>
                      <a:pt x="1851" y="0"/>
                    </a:lnTo>
                    <a:lnTo>
                      <a:pt x="1" y="0"/>
                    </a:lnTo>
                    <a:lnTo>
                      <a:pt x="1" y="4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5"/>
              <p:cNvSpPr/>
              <p:nvPr/>
            </p:nvSpPr>
            <p:spPr>
              <a:xfrm>
                <a:off x="5458025" y="2858925"/>
                <a:ext cx="83700" cy="10950"/>
              </a:xfrm>
              <a:custGeom>
                <a:rect b="b" l="l" r="r" t="t"/>
                <a:pathLst>
                  <a:path extrusionOk="0" h="438" w="3348">
                    <a:moveTo>
                      <a:pt x="0" y="437"/>
                    </a:moveTo>
                    <a:lnTo>
                      <a:pt x="3347" y="437"/>
                    </a:lnTo>
                    <a:lnTo>
                      <a:pt x="3347" y="1"/>
                    </a:lnTo>
                    <a:lnTo>
                      <a:pt x="0" y="1"/>
                    </a:lnTo>
                    <a:lnTo>
                      <a:pt x="0" y="4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5"/>
              <p:cNvSpPr/>
              <p:nvPr/>
            </p:nvSpPr>
            <p:spPr>
              <a:xfrm>
                <a:off x="5201275" y="2884925"/>
                <a:ext cx="83175" cy="10425"/>
              </a:xfrm>
              <a:custGeom>
                <a:rect b="b" l="l" r="r" t="t"/>
                <a:pathLst>
                  <a:path extrusionOk="0" h="417" w="3327">
                    <a:moveTo>
                      <a:pt x="1" y="416"/>
                    </a:moveTo>
                    <a:lnTo>
                      <a:pt x="3327" y="416"/>
                    </a:lnTo>
                    <a:lnTo>
                      <a:pt x="3327" y="0"/>
                    </a:lnTo>
                    <a:lnTo>
                      <a:pt x="1" y="0"/>
                    </a:lnTo>
                    <a:lnTo>
                      <a:pt x="1" y="4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5"/>
              <p:cNvSpPr/>
              <p:nvPr/>
            </p:nvSpPr>
            <p:spPr>
              <a:xfrm>
                <a:off x="5201275" y="2910900"/>
                <a:ext cx="83175" cy="10425"/>
              </a:xfrm>
              <a:custGeom>
                <a:rect b="b" l="l" r="r" t="t"/>
                <a:pathLst>
                  <a:path extrusionOk="0" h="417" w="3327">
                    <a:moveTo>
                      <a:pt x="1" y="417"/>
                    </a:moveTo>
                    <a:lnTo>
                      <a:pt x="3327" y="417"/>
                    </a:lnTo>
                    <a:lnTo>
                      <a:pt x="3327" y="1"/>
                    </a:lnTo>
                    <a:lnTo>
                      <a:pt x="1" y="1"/>
                    </a:lnTo>
                    <a:lnTo>
                      <a:pt x="1" y="4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5"/>
              <p:cNvSpPr/>
              <p:nvPr/>
            </p:nvSpPr>
            <p:spPr>
              <a:xfrm>
                <a:off x="5309900" y="2884925"/>
                <a:ext cx="48875" cy="10425"/>
              </a:xfrm>
              <a:custGeom>
                <a:rect b="b" l="l" r="r" t="t"/>
                <a:pathLst>
                  <a:path extrusionOk="0" h="417" w="1955">
                    <a:moveTo>
                      <a:pt x="0" y="416"/>
                    </a:moveTo>
                    <a:lnTo>
                      <a:pt x="1955" y="416"/>
                    </a:lnTo>
                    <a:lnTo>
                      <a:pt x="1955" y="0"/>
                    </a:lnTo>
                    <a:lnTo>
                      <a:pt x="0" y="0"/>
                    </a:lnTo>
                    <a:lnTo>
                      <a:pt x="0" y="4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5"/>
              <p:cNvSpPr/>
              <p:nvPr/>
            </p:nvSpPr>
            <p:spPr>
              <a:xfrm>
                <a:off x="5309900" y="2910900"/>
                <a:ext cx="152825" cy="10425"/>
              </a:xfrm>
              <a:custGeom>
                <a:rect b="b" l="l" r="r" t="t"/>
                <a:pathLst>
                  <a:path extrusionOk="0" h="417" w="6113">
                    <a:moveTo>
                      <a:pt x="0" y="417"/>
                    </a:moveTo>
                    <a:lnTo>
                      <a:pt x="6112" y="417"/>
                    </a:lnTo>
                    <a:lnTo>
                      <a:pt x="6112" y="1"/>
                    </a:lnTo>
                    <a:lnTo>
                      <a:pt x="0" y="1"/>
                    </a:lnTo>
                    <a:lnTo>
                      <a:pt x="0" y="4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5"/>
              <p:cNvSpPr/>
              <p:nvPr/>
            </p:nvSpPr>
            <p:spPr>
              <a:xfrm>
                <a:off x="5381625" y="2884925"/>
                <a:ext cx="160100" cy="10425"/>
              </a:xfrm>
              <a:custGeom>
                <a:rect b="b" l="l" r="r" t="t"/>
                <a:pathLst>
                  <a:path extrusionOk="0" h="417" w="6404">
                    <a:moveTo>
                      <a:pt x="3721" y="0"/>
                    </a:moveTo>
                    <a:lnTo>
                      <a:pt x="2204" y="0"/>
                    </a:lnTo>
                    <a:lnTo>
                      <a:pt x="0" y="0"/>
                    </a:lnTo>
                    <a:lnTo>
                      <a:pt x="0" y="416"/>
                    </a:lnTo>
                    <a:lnTo>
                      <a:pt x="2204" y="416"/>
                    </a:lnTo>
                    <a:lnTo>
                      <a:pt x="3721" y="416"/>
                    </a:lnTo>
                    <a:lnTo>
                      <a:pt x="6403" y="416"/>
                    </a:lnTo>
                    <a:lnTo>
                      <a:pt x="6403" y="0"/>
                    </a:lnTo>
                    <a:lnTo>
                      <a:pt x="37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5"/>
              <p:cNvSpPr/>
              <p:nvPr/>
            </p:nvSpPr>
            <p:spPr>
              <a:xfrm>
                <a:off x="5562475" y="2884925"/>
                <a:ext cx="60325" cy="10425"/>
              </a:xfrm>
              <a:custGeom>
                <a:rect b="b" l="l" r="r" t="t"/>
                <a:pathLst>
                  <a:path extrusionOk="0" h="417" w="2413">
                    <a:moveTo>
                      <a:pt x="1" y="416"/>
                    </a:moveTo>
                    <a:lnTo>
                      <a:pt x="2412" y="416"/>
                    </a:lnTo>
                    <a:lnTo>
                      <a:pt x="2412" y="0"/>
                    </a:lnTo>
                    <a:lnTo>
                      <a:pt x="1" y="0"/>
                    </a:lnTo>
                    <a:lnTo>
                      <a:pt x="1" y="4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5"/>
              <p:cNvSpPr/>
              <p:nvPr/>
            </p:nvSpPr>
            <p:spPr>
              <a:xfrm>
                <a:off x="5481400" y="2910900"/>
                <a:ext cx="85775" cy="10425"/>
              </a:xfrm>
              <a:custGeom>
                <a:rect b="b" l="l" r="r" t="t"/>
                <a:pathLst>
                  <a:path extrusionOk="0" h="417" w="3431">
                    <a:moveTo>
                      <a:pt x="1" y="417"/>
                    </a:moveTo>
                    <a:lnTo>
                      <a:pt x="3431" y="417"/>
                    </a:lnTo>
                    <a:lnTo>
                      <a:pt x="3431" y="1"/>
                    </a:lnTo>
                    <a:lnTo>
                      <a:pt x="1" y="1"/>
                    </a:lnTo>
                    <a:lnTo>
                      <a:pt x="1" y="4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5"/>
              <p:cNvSpPr/>
              <p:nvPr/>
            </p:nvSpPr>
            <p:spPr>
              <a:xfrm>
                <a:off x="5401900" y="2858925"/>
                <a:ext cx="35350" cy="10950"/>
              </a:xfrm>
              <a:custGeom>
                <a:rect b="b" l="l" r="r" t="t"/>
                <a:pathLst>
                  <a:path extrusionOk="0" h="438" w="1414">
                    <a:moveTo>
                      <a:pt x="0" y="437"/>
                    </a:moveTo>
                    <a:lnTo>
                      <a:pt x="1414" y="437"/>
                    </a:lnTo>
                    <a:lnTo>
                      <a:pt x="1414" y="1"/>
                    </a:lnTo>
                    <a:lnTo>
                      <a:pt x="0" y="1"/>
                    </a:lnTo>
                    <a:lnTo>
                      <a:pt x="0" y="4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5"/>
              <p:cNvSpPr/>
              <p:nvPr/>
            </p:nvSpPr>
            <p:spPr>
              <a:xfrm>
                <a:off x="5134750" y="2962875"/>
                <a:ext cx="88900" cy="10425"/>
              </a:xfrm>
              <a:custGeom>
                <a:rect b="b" l="l" r="r" t="t"/>
                <a:pathLst>
                  <a:path extrusionOk="0" h="417" w="3556">
                    <a:moveTo>
                      <a:pt x="1" y="1"/>
                    </a:moveTo>
                    <a:lnTo>
                      <a:pt x="3556" y="1"/>
                    </a:lnTo>
                    <a:lnTo>
                      <a:pt x="3556" y="416"/>
                    </a:lnTo>
                    <a:lnTo>
                      <a:pt x="1" y="41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5"/>
              <p:cNvSpPr/>
              <p:nvPr/>
            </p:nvSpPr>
            <p:spPr>
              <a:xfrm>
                <a:off x="5134750" y="2988875"/>
                <a:ext cx="142950" cy="10400"/>
              </a:xfrm>
              <a:custGeom>
                <a:rect b="b" l="l" r="r" t="t"/>
                <a:pathLst>
                  <a:path extrusionOk="0" h="416" w="5718">
                    <a:moveTo>
                      <a:pt x="1" y="0"/>
                    </a:moveTo>
                    <a:lnTo>
                      <a:pt x="5718" y="0"/>
                    </a:lnTo>
                    <a:lnTo>
                      <a:pt x="5718" y="416"/>
                    </a:lnTo>
                    <a:lnTo>
                      <a:pt x="1" y="4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5"/>
              <p:cNvSpPr/>
              <p:nvPr/>
            </p:nvSpPr>
            <p:spPr>
              <a:xfrm>
                <a:off x="5201275" y="3014850"/>
                <a:ext cx="83175" cy="10425"/>
              </a:xfrm>
              <a:custGeom>
                <a:rect b="b" l="l" r="r" t="t"/>
                <a:pathLst>
                  <a:path extrusionOk="0" h="417" w="3327">
                    <a:moveTo>
                      <a:pt x="1" y="0"/>
                    </a:moveTo>
                    <a:lnTo>
                      <a:pt x="3327" y="0"/>
                    </a:lnTo>
                    <a:lnTo>
                      <a:pt x="3327" y="416"/>
                    </a:lnTo>
                    <a:lnTo>
                      <a:pt x="1" y="4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5"/>
              <p:cNvSpPr/>
              <p:nvPr/>
            </p:nvSpPr>
            <p:spPr>
              <a:xfrm>
                <a:off x="5201275" y="3040325"/>
                <a:ext cx="83175" cy="10925"/>
              </a:xfrm>
              <a:custGeom>
                <a:rect b="b" l="l" r="r" t="t"/>
                <a:pathLst>
                  <a:path extrusionOk="0" h="437" w="3327">
                    <a:moveTo>
                      <a:pt x="1" y="0"/>
                    </a:moveTo>
                    <a:lnTo>
                      <a:pt x="3327" y="0"/>
                    </a:lnTo>
                    <a:lnTo>
                      <a:pt x="3327" y="437"/>
                    </a:lnTo>
                    <a:lnTo>
                      <a:pt x="1" y="4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5"/>
              <p:cNvSpPr/>
              <p:nvPr/>
            </p:nvSpPr>
            <p:spPr>
              <a:xfrm>
                <a:off x="5253250" y="2962875"/>
                <a:ext cx="147625" cy="10425"/>
              </a:xfrm>
              <a:custGeom>
                <a:rect b="b" l="l" r="r" t="t"/>
                <a:pathLst>
                  <a:path extrusionOk="0" h="417" w="5905">
                    <a:moveTo>
                      <a:pt x="4844" y="1"/>
                    </a:moveTo>
                    <a:lnTo>
                      <a:pt x="4200" y="1"/>
                    </a:lnTo>
                    <a:lnTo>
                      <a:pt x="1" y="1"/>
                    </a:lnTo>
                    <a:lnTo>
                      <a:pt x="1" y="416"/>
                    </a:lnTo>
                    <a:lnTo>
                      <a:pt x="4200" y="416"/>
                    </a:lnTo>
                    <a:lnTo>
                      <a:pt x="4844" y="416"/>
                    </a:lnTo>
                    <a:lnTo>
                      <a:pt x="5904" y="416"/>
                    </a:lnTo>
                    <a:lnTo>
                      <a:pt x="5904" y="1"/>
                    </a:lnTo>
                    <a:lnTo>
                      <a:pt x="484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5"/>
              <p:cNvSpPr/>
              <p:nvPr/>
            </p:nvSpPr>
            <p:spPr>
              <a:xfrm>
                <a:off x="5428400" y="2962875"/>
                <a:ext cx="134100" cy="10425"/>
              </a:xfrm>
              <a:custGeom>
                <a:rect b="b" l="l" r="r" t="t"/>
                <a:pathLst>
                  <a:path extrusionOk="0" h="417" w="5364">
                    <a:moveTo>
                      <a:pt x="0" y="1"/>
                    </a:moveTo>
                    <a:lnTo>
                      <a:pt x="5364" y="1"/>
                    </a:lnTo>
                    <a:lnTo>
                      <a:pt x="5364" y="416"/>
                    </a:lnTo>
                    <a:lnTo>
                      <a:pt x="0" y="41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5"/>
              <p:cNvSpPr/>
              <p:nvPr/>
            </p:nvSpPr>
            <p:spPr>
              <a:xfrm>
                <a:off x="5301575" y="2988875"/>
                <a:ext cx="84750" cy="10400"/>
              </a:xfrm>
              <a:custGeom>
                <a:rect b="b" l="l" r="r" t="t"/>
                <a:pathLst>
                  <a:path extrusionOk="0" h="416" w="3390">
                    <a:moveTo>
                      <a:pt x="1" y="0"/>
                    </a:moveTo>
                    <a:lnTo>
                      <a:pt x="3389" y="0"/>
                    </a:lnTo>
                    <a:lnTo>
                      <a:pt x="3389" y="416"/>
                    </a:lnTo>
                    <a:lnTo>
                      <a:pt x="1" y="4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5"/>
              <p:cNvSpPr/>
              <p:nvPr/>
            </p:nvSpPr>
            <p:spPr>
              <a:xfrm>
                <a:off x="5309900" y="3040325"/>
                <a:ext cx="65000" cy="10925"/>
              </a:xfrm>
              <a:custGeom>
                <a:rect b="b" l="l" r="r" t="t"/>
                <a:pathLst>
                  <a:path extrusionOk="0" h="437" w="2600">
                    <a:moveTo>
                      <a:pt x="0" y="0"/>
                    </a:moveTo>
                    <a:lnTo>
                      <a:pt x="2599" y="0"/>
                    </a:lnTo>
                    <a:lnTo>
                      <a:pt x="2599" y="437"/>
                    </a:lnTo>
                    <a:lnTo>
                      <a:pt x="0" y="4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5"/>
              <p:cNvSpPr/>
              <p:nvPr/>
            </p:nvSpPr>
            <p:spPr>
              <a:xfrm>
                <a:off x="5309900" y="3014850"/>
                <a:ext cx="188675" cy="10425"/>
              </a:xfrm>
              <a:custGeom>
                <a:rect b="b" l="l" r="r" t="t"/>
                <a:pathLst>
                  <a:path extrusionOk="0" h="417" w="7547">
                    <a:moveTo>
                      <a:pt x="5156" y="0"/>
                    </a:moveTo>
                    <a:lnTo>
                      <a:pt x="4740" y="0"/>
                    </a:lnTo>
                    <a:lnTo>
                      <a:pt x="0" y="0"/>
                    </a:lnTo>
                    <a:lnTo>
                      <a:pt x="0" y="416"/>
                    </a:lnTo>
                    <a:lnTo>
                      <a:pt x="4740" y="416"/>
                    </a:lnTo>
                    <a:lnTo>
                      <a:pt x="5156" y="416"/>
                    </a:lnTo>
                    <a:lnTo>
                      <a:pt x="7547" y="416"/>
                    </a:lnTo>
                    <a:lnTo>
                      <a:pt x="7547" y="0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5"/>
              <p:cNvSpPr/>
              <p:nvPr/>
            </p:nvSpPr>
            <p:spPr>
              <a:xfrm>
                <a:off x="5393575" y="3040325"/>
                <a:ext cx="123725" cy="10925"/>
              </a:xfrm>
              <a:custGeom>
                <a:rect b="b" l="l" r="r" t="t"/>
                <a:pathLst>
                  <a:path extrusionOk="0" h="437" w="4949">
                    <a:moveTo>
                      <a:pt x="0" y="0"/>
                    </a:moveTo>
                    <a:lnTo>
                      <a:pt x="4948" y="0"/>
                    </a:lnTo>
                    <a:lnTo>
                      <a:pt x="4948" y="437"/>
                    </a:lnTo>
                    <a:lnTo>
                      <a:pt x="0" y="4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5"/>
              <p:cNvSpPr/>
              <p:nvPr/>
            </p:nvSpPr>
            <p:spPr>
              <a:xfrm>
                <a:off x="5532850" y="3040325"/>
                <a:ext cx="31225" cy="10925"/>
              </a:xfrm>
              <a:custGeom>
                <a:rect b="b" l="l" r="r" t="t"/>
                <a:pathLst>
                  <a:path extrusionOk="0" h="437" w="1249">
                    <a:moveTo>
                      <a:pt x="1" y="0"/>
                    </a:moveTo>
                    <a:lnTo>
                      <a:pt x="1248" y="0"/>
                    </a:lnTo>
                    <a:lnTo>
                      <a:pt x="1248" y="437"/>
                    </a:lnTo>
                    <a:lnTo>
                      <a:pt x="1" y="4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5"/>
              <p:cNvSpPr/>
              <p:nvPr/>
            </p:nvSpPr>
            <p:spPr>
              <a:xfrm>
                <a:off x="5363425" y="3066300"/>
                <a:ext cx="60325" cy="10425"/>
              </a:xfrm>
              <a:custGeom>
                <a:rect b="b" l="l" r="r" t="t"/>
                <a:pathLst>
                  <a:path extrusionOk="0" h="417" w="2413">
                    <a:moveTo>
                      <a:pt x="1" y="1"/>
                    </a:moveTo>
                    <a:lnTo>
                      <a:pt x="2412" y="1"/>
                    </a:lnTo>
                    <a:lnTo>
                      <a:pt x="2412" y="416"/>
                    </a:lnTo>
                    <a:lnTo>
                      <a:pt x="1" y="41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5"/>
              <p:cNvSpPr/>
              <p:nvPr/>
            </p:nvSpPr>
            <p:spPr>
              <a:xfrm>
                <a:off x="5258975" y="3066300"/>
                <a:ext cx="290025" cy="10425"/>
              </a:xfrm>
              <a:custGeom>
                <a:rect b="b" l="l" r="r" t="t"/>
                <a:pathLst>
                  <a:path extrusionOk="0" h="417" w="11601">
                    <a:moveTo>
                      <a:pt x="3243" y="1"/>
                    </a:moveTo>
                    <a:lnTo>
                      <a:pt x="2391" y="1"/>
                    </a:lnTo>
                    <a:lnTo>
                      <a:pt x="0" y="1"/>
                    </a:lnTo>
                    <a:lnTo>
                      <a:pt x="0" y="416"/>
                    </a:lnTo>
                    <a:lnTo>
                      <a:pt x="2391" y="416"/>
                    </a:lnTo>
                    <a:lnTo>
                      <a:pt x="3243" y="416"/>
                    </a:lnTo>
                    <a:lnTo>
                      <a:pt x="11600" y="416"/>
                    </a:lnTo>
                    <a:lnTo>
                      <a:pt x="11600" y="1"/>
                    </a:lnTo>
                    <a:lnTo>
                      <a:pt x="324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5"/>
              <p:cNvSpPr/>
              <p:nvPr/>
            </p:nvSpPr>
            <p:spPr>
              <a:xfrm>
                <a:off x="5565600" y="3066300"/>
                <a:ext cx="33800" cy="10425"/>
              </a:xfrm>
              <a:custGeom>
                <a:rect b="b" l="l" r="r" t="t"/>
                <a:pathLst>
                  <a:path extrusionOk="0" h="417" w="1352">
                    <a:moveTo>
                      <a:pt x="0" y="1"/>
                    </a:moveTo>
                    <a:lnTo>
                      <a:pt x="1352" y="1"/>
                    </a:lnTo>
                    <a:lnTo>
                      <a:pt x="1352" y="416"/>
                    </a:lnTo>
                    <a:lnTo>
                      <a:pt x="0" y="41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5"/>
              <p:cNvSpPr/>
              <p:nvPr/>
            </p:nvSpPr>
            <p:spPr>
              <a:xfrm>
                <a:off x="5201275" y="3118275"/>
                <a:ext cx="83175" cy="10425"/>
              </a:xfrm>
              <a:custGeom>
                <a:rect b="b" l="l" r="r" t="t"/>
                <a:pathLst>
                  <a:path extrusionOk="0" h="417" w="3327">
                    <a:moveTo>
                      <a:pt x="1" y="0"/>
                    </a:moveTo>
                    <a:lnTo>
                      <a:pt x="3327" y="0"/>
                    </a:lnTo>
                    <a:lnTo>
                      <a:pt x="3327" y="416"/>
                    </a:lnTo>
                    <a:lnTo>
                      <a:pt x="1" y="4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5"/>
              <p:cNvSpPr/>
              <p:nvPr/>
            </p:nvSpPr>
            <p:spPr>
              <a:xfrm>
                <a:off x="5201275" y="3144250"/>
                <a:ext cx="83175" cy="10425"/>
              </a:xfrm>
              <a:custGeom>
                <a:rect b="b" l="l" r="r" t="t"/>
                <a:pathLst>
                  <a:path extrusionOk="0" h="417" w="3327">
                    <a:moveTo>
                      <a:pt x="1" y="1"/>
                    </a:moveTo>
                    <a:lnTo>
                      <a:pt x="3327" y="1"/>
                    </a:lnTo>
                    <a:lnTo>
                      <a:pt x="3327" y="417"/>
                    </a:lnTo>
                    <a:lnTo>
                      <a:pt x="1" y="4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5"/>
              <p:cNvSpPr/>
              <p:nvPr/>
            </p:nvSpPr>
            <p:spPr>
              <a:xfrm>
                <a:off x="5309900" y="3118275"/>
                <a:ext cx="137225" cy="10425"/>
              </a:xfrm>
              <a:custGeom>
                <a:rect b="b" l="l" r="r" t="t"/>
                <a:pathLst>
                  <a:path extrusionOk="0" h="417" w="5489">
                    <a:moveTo>
                      <a:pt x="0" y="0"/>
                    </a:moveTo>
                    <a:lnTo>
                      <a:pt x="5489" y="0"/>
                    </a:lnTo>
                    <a:lnTo>
                      <a:pt x="5489" y="416"/>
                    </a:lnTo>
                    <a:lnTo>
                      <a:pt x="0" y="4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5"/>
              <p:cNvSpPr/>
              <p:nvPr/>
            </p:nvSpPr>
            <p:spPr>
              <a:xfrm>
                <a:off x="5309900" y="3144250"/>
                <a:ext cx="75375" cy="10425"/>
              </a:xfrm>
              <a:custGeom>
                <a:rect b="b" l="l" r="r" t="t"/>
                <a:pathLst>
                  <a:path extrusionOk="0" h="417" w="3015">
                    <a:moveTo>
                      <a:pt x="0" y="1"/>
                    </a:moveTo>
                    <a:lnTo>
                      <a:pt x="3015" y="1"/>
                    </a:lnTo>
                    <a:lnTo>
                      <a:pt x="3015" y="417"/>
                    </a:lnTo>
                    <a:lnTo>
                      <a:pt x="0" y="41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5"/>
              <p:cNvSpPr/>
              <p:nvPr/>
            </p:nvSpPr>
            <p:spPr>
              <a:xfrm>
                <a:off x="5467375" y="3118275"/>
                <a:ext cx="37450" cy="10425"/>
              </a:xfrm>
              <a:custGeom>
                <a:rect b="b" l="l" r="r" t="t"/>
                <a:pathLst>
                  <a:path extrusionOk="0" h="417" w="1498">
                    <a:moveTo>
                      <a:pt x="0" y="0"/>
                    </a:moveTo>
                    <a:lnTo>
                      <a:pt x="1497" y="0"/>
                    </a:lnTo>
                    <a:lnTo>
                      <a:pt x="1497" y="416"/>
                    </a:lnTo>
                    <a:lnTo>
                      <a:pt x="0" y="4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5"/>
              <p:cNvSpPr/>
              <p:nvPr/>
            </p:nvSpPr>
            <p:spPr>
              <a:xfrm>
                <a:off x="5520900" y="3118275"/>
                <a:ext cx="46275" cy="10425"/>
              </a:xfrm>
              <a:custGeom>
                <a:rect b="b" l="l" r="r" t="t"/>
                <a:pathLst>
                  <a:path extrusionOk="0" h="417" w="1851">
                    <a:moveTo>
                      <a:pt x="1" y="0"/>
                    </a:moveTo>
                    <a:lnTo>
                      <a:pt x="1851" y="0"/>
                    </a:lnTo>
                    <a:lnTo>
                      <a:pt x="1851" y="416"/>
                    </a:lnTo>
                    <a:lnTo>
                      <a:pt x="1" y="4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5"/>
              <p:cNvSpPr/>
              <p:nvPr/>
            </p:nvSpPr>
            <p:spPr>
              <a:xfrm>
                <a:off x="5458025" y="3144250"/>
                <a:ext cx="83700" cy="10425"/>
              </a:xfrm>
              <a:custGeom>
                <a:rect b="b" l="l" r="r" t="t"/>
                <a:pathLst>
                  <a:path extrusionOk="0" h="417" w="3348">
                    <a:moveTo>
                      <a:pt x="0" y="1"/>
                    </a:moveTo>
                    <a:lnTo>
                      <a:pt x="3347" y="1"/>
                    </a:lnTo>
                    <a:lnTo>
                      <a:pt x="3347" y="417"/>
                    </a:lnTo>
                    <a:lnTo>
                      <a:pt x="0" y="41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5"/>
              <p:cNvSpPr/>
              <p:nvPr/>
            </p:nvSpPr>
            <p:spPr>
              <a:xfrm>
                <a:off x="5401900" y="3144250"/>
                <a:ext cx="35350" cy="10425"/>
              </a:xfrm>
              <a:custGeom>
                <a:rect b="b" l="l" r="r" t="t"/>
                <a:pathLst>
                  <a:path extrusionOk="0" h="417" w="1414">
                    <a:moveTo>
                      <a:pt x="0" y="1"/>
                    </a:moveTo>
                    <a:lnTo>
                      <a:pt x="1414" y="1"/>
                    </a:lnTo>
                    <a:lnTo>
                      <a:pt x="1414" y="417"/>
                    </a:lnTo>
                    <a:lnTo>
                      <a:pt x="0" y="41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5"/>
              <p:cNvSpPr/>
              <p:nvPr/>
            </p:nvSpPr>
            <p:spPr>
              <a:xfrm>
                <a:off x="5134750" y="3186875"/>
                <a:ext cx="88900" cy="10425"/>
              </a:xfrm>
              <a:custGeom>
                <a:rect b="b" l="l" r="r" t="t"/>
                <a:pathLst>
                  <a:path extrusionOk="0" h="417" w="3556">
                    <a:moveTo>
                      <a:pt x="1" y="1"/>
                    </a:moveTo>
                    <a:lnTo>
                      <a:pt x="3556" y="1"/>
                    </a:lnTo>
                    <a:lnTo>
                      <a:pt x="3556" y="416"/>
                    </a:lnTo>
                    <a:lnTo>
                      <a:pt x="1" y="41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5"/>
              <p:cNvSpPr/>
              <p:nvPr/>
            </p:nvSpPr>
            <p:spPr>
              <a:xfrm>
                <a:off x="5134750" y="3212850"/>
                <a:ext cx="142950" cy="10425"/>
              </a:xfrm>
              <a:custGeom>
                <a:rect b="b" l="l" r="r" t="t"/>
                <a:pathLst>
                  <a:path extrusionOk="0" h="417" w="5718">
                    <a:moveTo>
                      <a:pt x="1" y="1"/>
                    </a:moveTo>
                    <a:lnTo>
                      <a:pt x="5718" y="1"/>
                    </a:lnTo>
                    <a:lnTo>
                      <a:pt x="5718" y="417"/>
                    </a:lnTo>
                    <a:lnTo>
                      <a:pt x="1" y="4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5"/>
              <p:cNvSpPr/>
              <p:nvPr/>
            </p:nvSpPr>
            <p:spPr>
              <a:xfrm>
                <a:off x="5201275" y="3238325"/>
                <a:ext cx="83175" cy="10950"/>
              </a:xfrm>
              <a:custGeom>
                <a:rect b="b" l="l" r="r" t="t"/>
                <a:pathLst>
                  <a:path extrusionOk="0" h="438" w="3327">
                    <a:moveTo>
                      <a:pt x="1" y="1"/>
                    </a:moveTo>
                    <a:lnTo>
                      <a:pt x="3327" y="1"/>
                    </a:lnTo>
                    <a:lnTo>
                      <a:pt x="3327" y="437"/>
                    </a:lnTo>
                    <a:lnTo>
                      <a:pt x="1" y="43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5"/>
              <p:cNvSpPr/>
              <p:nvPr/>
            </p:nvSpPr>
            <p:spPr>
              <a:xfrm>
                <a:off x="5201275" y="3264325"/>
                <a:ext cx="83175" cy="10400"/>
              </a:xfrm>
              <a:custGeom>
                <a:rect b="b" l="l" r="r" t="t"/>
                <a:pathLst>
                  <a:path extrusionOk="0" h="416" w="3327">
                    <a:moveTo>
                      <a:pt x="1" y="0"/>
                    </a:moveTo>
                    <a:lnTo>
                      <a:pt x="3327" y="0"/>
                    </a:lnTo>
                    <a:lnTo>
                      <a:pt x="3327" y="416"/>
                    </a:lnTo>
                    <a:lnTo>
                      <a:pt x="1" y="4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5"/>
              <p:cNvSpPr/>
              <p:nvPr/>
            </p:nvSpPr>
            <p:spPr>
              <a:xfrm>
                <a:off x="5258975" y="3290300"/>
                <a:ext cx="81100" cy="10425"/>
              </a:xfrm>
              <a:custGeom>
                <a:rect b="b" l="l" r="r" t="t"/>
                <a:pathLst>
                  <a:path extrusionOk="0" h="417" w="3244">
                    <a:moveTo>
                      <a:pt x="0" y="1"/>
                    </a:moveTo>
                    <a:lnTo>
                      <a:pt x="3243" y="1"/>
                    </a:lnTo>
                    <a:lnTo>
                      <a:pt x="3243" y="416"/>
                    </a:lnTo>
                    <a:lnTo>
                      <a:pt x="0" y="41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5"/>
              <p:cNvSpPr/>
              <p:nvPr/>
            </p:nvSpPr>
            <p:spPr>
              <a:xfrm>
                <a:off x="5253250" y="3186875"/>
                <a:ext cx="83700" cy="10425"/>
              </a:xfrm>
              <a:custGeom>
                <a:rect b="b" l="l" r="r" t="t"/>
                <a:pathLst>
                  <a:path extrusionOk="0" h="417" w="3348">
                    <a:moveTo>
                      <a:pt x="1" y="1"/>
                    </a:moveTo>
                    <a:lnTo>
                      <a:pt x="3347" y="1"/>
                    </a:lnTo>
                    <a:lnTo>
                      <a:pt x="3347" y="416"/>
                    </a:lnTo>
                    <a:lnTo>
                      <a:pt x="1" y="41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5"/>
              <p:cNvSpPr/>
              <p:nvPr/>
            </p:nvSpPr>
            <p:spPr>
              <a:xfrm>
                <a:off x="5358225" y="3186875"/>
                <a:ext cx="264575" cy="10425"/>
              </a:xfrm>
              <a:custGeom>
                <a:rect b="b" l="l" r="r" t="t"/>
                <a:pathLst>
                  <a:path extrusionOk="0" h="417" w="10583">
                    <a:moveTo>
                      <a:pt x="3514" y="1"/>
                    </a:moveTo>
                    <a:lnTo>
                      <a:pt x="2807" y="1"/>
                    </a:lnTo>
                    <a:lnTo>
                      <a:pt x="1" y="1"/>
                    </a:lnTo>
                    <a:lnTo>
                      <a:pt x="1" y="416"/>
                    </a:lnTo>
                    <a:lnTo>
                      <a:pt x="2807" y="416"/>
                    </a:lnTo>
                    <a:lnTo>
                      <a:pt x="3514" y="416"/>
                    </a:lnTo>
                    <a:lnTo>
                      <a:pt x="10582" y="416"/>
                    </a:lnTo>
                    <a:lnTo>
                      <a:pt x="10582" y="1"/>
                    </a:lnTo>
                    <a:lnTo>
                      <a:pt x="35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5"/>
              <p:cNvSpPr/>
              <p:nvPr/>
            </p:nvSpPr>
            <p:spPr>
              <a:xfrm>
                <a:off x="5301575" y="3212850"/>
                <a:ext cx="84750" cy="10425"/>
              </a:xfrm>
              <a:custGeom>
                <a:rect b="b" l="l" r="r" t="t"/>
                <a:pathLst>
                  <a:path extrusionOk="0" h="417" w="3390">
                    <a:moveTo>
                      <a:pt x="1" y="1"/>
                    </a:moveTo>
                    <a:lnTo>
                      <a:pt x="3389" y="1"/>
                    </a:lnTo>
                    <a:lnTo>
                      <a:pt x="3389" y="417"/>
                    </a:lnTo>
                    <a:lnTo>
                      <a:pt x="1" y="4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5"/>
              <p:cNvSpPr/>
              <p:nvPr/>
            </p:nvSpPr>
            <p:spPr>
              <a:xfrm>
                <a:off x="5309900" y="3264325"/>
                <a:ext cx="65000" cy="10400"/>
              </a:xfrm>
              <a:custGeom>
                <a:rect b="b" l="l" r="r" t="t"/>
                <a:pathLst>
                  <a:path extrusionOk="0" h="416" w="2600">
                    <a:moveTo>
                      <a:pt x="0" y="0"/>
                    </a:moveTo>
                    <a:lnTo>
                      <a:pt x="2599" y="0"/>
                    </a:lnTo>
                    <a:lnTo>
                      <a:pt x="2599" y="416"/>
                    </a:lnTo>
                    <a:lnTo>
                      <a:pt x="0" y="4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5"/>
              <p:cNvSpPr/>
              <p:nvPr/>
            </p:nvSpPr>
            <p:spPr>
              <a:xfrm>
                <a:off x="5309900" y="3238325"/>
                <a:ext cx="188675" cy="10950"/>
              </a:xfrm>
              <a:custGeom>
                <a:rect b="b" l="l" r="r" t="t"/>
                <a:pathLst>
                  <a:path extrusionOk="0" h="438" w="7547">
                    <a:moveTo>
                      <a:pt x="5073" y="1"/>
                    </a:moveTo>
                    <a:lnTo>
                      <a:pt x="4740" y="1"/>
                    </a:lnTo>
                    <a:lnTo>
                      <a:pt x="0" y="1"/>
                    </a:lnTo>
                    <a:lnTo>
                      <a:pt x="0" y="437"/>
                    </a:lnTo>
                    <a:lnTo>
                      <a:pt x="4740" y="437"/>
                    </a:lnTo>
                    <a:lnTo>
                      <a:pt x="5073" y="437"/>
                    </a:lnTo>
                    <a:lnTo>
                      <a:pt x="7547" y="437"/>
                    </a:lnTo>
                    <a:lnTo>
                      <a:pt x="7547" y="1"/>
                    </a:lnTo>
                    <a:lnTo>
                      <a:pt x="50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5"/>
              <p:cNvSpPr/>
              <p:nvPr/>
            </p:nvSpPr>
            <p:spPr>
              <a:xfrm>
                <a:off x="5517275" y="3238325"/>
                <a:ext cx="42625" cy="10950"/>
              </a:xfrm>
              <a:custGeom>
                <a:rect b="b" l="l" r="r" t="t"/>
                <a:pathLst>
                  <a:path extrusionOk="0" h="438" w="1705">
                    <a:moveTo>
                      <a:pt x="0" y="1"/>
                    </a:moveTo>
                    <a:lnTo>
                      <a:pt x="1705" y="1"/>
                    </a:lnTo>
                    <a:lnTo>
                      <a:pt x="1705" y="437"/>
                    </a:lnTo>
                    <a:lnTo>
                      <a:pt x="0" y="43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5"/>
              <p:cNvSpPr/>
              <p:nvPr/>
            </p:nvSpPr>
            <p:spPr>
              <a:xfrm>
                <a:off x="5581200" y="3238325"/>
                <a:ext cx="41600" cy="10950"/>
              </a:xfrm>
              <a:custGeom>
                <a:rect b="b" l="l" r="r" t="t"/>
                <a:pathLst>
                  <a:path extrusionOk="0" h="438" w="1664">
                    <a:moveTo>
                      <a:pt x="0" y="1"/>
                    </a:moveTo>
                    <a:lnTo>
                      <a:pt x="1663" y="1"/>
                    </a:lnTo>
                    <a:lnTo>
                      <a:pt x="1663" y="437"/>
                    </a:lnTo>
                    <a:lnTo>
                      <a:pt x="0" y="43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5"/>
              <p:cNvSpPr/>
              <p:nvPr/>
            </p:nvSpPr>
            <p:spPr>
              <a:xfrm>
                <a:off x="5393575" y="3264325"/>
                <a:ext cx="123725" cy="10400"/>
              </a:xfrm>
              <a:custGeom>
                <a:rect b="b" l="l" r="r" t="t"/>
                <a:pathLst>
                  <a:path extrusionOk="0" h="416" w="4949">
                    <a:moveTo>
                      <a:pt x="0" y="0"/>
                    </a:moveTo>
                    <a:lnTo>
                      <a:pt x="4948" y="0"/>
                    </a:lnTo>
                    <a:lnTo>
                      <a:pt x="4948" y="416"/>
                    </a:lnTo>
                    <a:lnTo>
                      <a:pt x="0" y="4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5"/>
              <p:cNvSpPr/>
              <p:nvPr/>
            </p:nvSpPr>
            <p:spPr>
              <a:xfrm>
                <a:off x="5532850" y="3264325"/>
                <a:ext cx="31225" cy="10400"/>
              </a:xfrm>
              <a:custGeom>
                <a:rect b="b" l="l" r="r" t="t"/>
                <a:pathLst>
                  <a:path extrusionOk="0" h="416" w="1249">
                    <a:moveTo>
                      <a:pt x="1" y="0"/>
                    </a:moveTo>
                    <a:lnTo>
                      <a:pt x="1248" y="0"/>
                    </a:lnTo>
                    <a:lnTo>
                      <a:pt x="1248" y="416"/>
                    </a:lnTo>
                    <a:lnTo>
                      <a:pt x="1" y="4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5"/>
              <p:cNvSpPr/>
              <p:nvPr/>
            </p:nvSpPr>
            <p:spPr>
              <a:xfrm>
                <a:off x="5363425" y="3290300"/>
                <a:ext cx="60325" cy="10425"/>
              </a:xfrm>
              <a:custGeom>
                <a:rect b="b" l="l" r="r" t="t"/>
                <a:pathLst>
                  <a:path extrusionOk="0" h="417" w="2413">
                    <a:moveTo>
                      <a:pt x="1" y="1"/>
                    </a:moveTo>
                    <a:lnTo>
                      <a:pt x="2412" y="1"/>
                    </a:lnTo>
                    <a:lnTo>
                      <a:pt x="2412" y="416"/>
                    </a:lnTo>
                    <a:lnTo>
                      <a:pt x="1" y="41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5"/>
              <p:cNvSpPr/>
              <p:nvPr/>
            </p:nvSpPr>
            <p:spPr>
              <a:xfrm>
                <a:off x="5201275" y="3368250"/>
                <a:ext cx="83175" cy="10425"/>
              </a:xfrm>
              <a:custGeom>
                <a:rect b="b" l="l" r="r" t="t"/>
                <a:pathLst>
                  <a:path extrusionOk="0" h="417" w="3327">
                    <a:moveTo>
                      <a:pt x="1" y="1"/>
                    </a:moveTo>
                    <a:lnTo>
                      <a:pt x="3327" y="1"/>
                    </a:lnTo>
                    <a:lnTo>
                      <a:pt x="3327" y="417"/>
                    </a:lnTo>
                    <a:lnTo>
                      <a:pt x="1" y="4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5"/>
              <p:cNvSpPr/>
              <p:nvPr/>
            </p:nvSpPr>
            <p:spPr>
              <a:xfrm>
                <a:off x="5201275" y="3342275"/>
                <a:ext cx="245850" cy="10425"/>
              </a:xfrm>
              <a:custGeom>
                <a:rect b="b" l="l" r="r" t="t"/>
                <a:pathLst>
                  <a:path extrusionOk="0" h="417" w="9834">
                    <a:moveTo>
                      <a:pt x="3327" y="0"/>
                    </a:moveTo>
                    <a:lnTo>
                      <a:pt x="2142" y="0"/>
                    </a:lnTo>
                    <a:lnTo>
                      <a:pt x="1" y="0"/>
                    </a:lnTo>
                    <a:lnTo>
                      <a:pt x="1" y="416"/>
                    </a:lnTo>
                    <a:lnTo>
                      <a:pt x="2142" y="416"/>
                    </a:lnTo>
                    <a:lnTo>
                      <a:pt x="3327" y="416"/>
                    </a:lnTo>
                    <a:lnTo>
                      <a:pt x="9834" y="416"/>
                    </a:lnTo>
                    <a:lnTo>
                      <a:pt x="9834" y="0"/>
                    </a:lnTo>
                    <a:lnTo>
                      <a:pt x="33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5"/>
              <p:cNvSpPr/>
              <p:nvPr/>
            </p:nvSpPr>
            <p:spPr>
              <a:xfrm>
                <a:off x="5309900" y="3368250"/>
                <a:ext cx="75375" cy="10425"/>
              </a:xfrm>
              <a:custGeom>
                <a:rect b="b" l="l" r="r" t="t"/>
                <a:pathLst>
                  <a:path extrusionOk="0" h="417" w="3015">
                    <a:moveTo>
                      <a:pt x="0" y="1"/>
                    </a:moveTo>
                    <a:lnTo>
                      <a:pt x="3015" y="1"/>
                    </a:lnTo>
                    <a:lnTo>
                      <a:pt x="3015" y="417"/>
                    </a:lnTo>
                    <a:lnTo>
                      <a:pt x="0" y="41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5"/>
              <p:cNvSpPr/>
              <p:nvPr/>
            </p:nvSpPr>
            <p:spPr>
              <a:xfrm>
                <a:off x="5467375" y="3342275"/>
                <a:ext cx="37450" cy="10425"/>
              </a:xfrm>
              <a:custGeom>
                <a:rect b="b" l="l" r="r" t="t"/>
                <a:pathLst>
                  <a:path extrusionOk="0" h="417" w="1498">
                    <a:moveTo>
                      <a:pt x="0" y="0"/>
                    </a:moveTo>
                    <a:lnTo>
                      <a:pt x="1497" y="0"/>
                    </a:lnTo>
                    <a:lnTo>
                      <a:pt x="1497" y="416"/>
                    </a:lnTo>
                    <a:lnTo>
                      <a:pt x="0" y="4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5"/>
              <p:cNvSpPr/>
              <p:nvPr/>
            </p:nvSpPr>
            <p:spPr>
              <a:xfrm>
                <a:off x="5520900" y="3342275"/>
                <a:ext cx="46275" cy="10425"/>
              </a:xfrm>
              <a:custGeom>
                <a:rect b="b" l="l" r="r" t="t"/>
                <a:pathLst>
                  <a:path extrusionOk="0" h="417" w="1851">
                    <a:moveTo>
                      <a:pt x="1" y="0"/>
                    </a:moveTo>
                    <a:lnTo>
                      <a:pt x="1851" y="0"/>
                    </a:lnTo>
                    <a:lnTo>
                      <a:pt x="1851" y="416"/>
                    </a:lnTo>
                    <a:lnTo>
                      <a:pt x="1" y="4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5"/>
              <p:cNvSpPr/>
              <p:nvPr/>
            </p:nvSpPr>
            <p:spPr>
              <a:xfrm>
                <a:off x="5458025" y="3368250"/>
                <a:ext cx="83700" cy="10425"/>
              </a:xfrm>
              <a:custGeom>
                <a:rect b="b" l="l" r="r" t="t"/>
                <a:pathLst>
                  <a:path extrusionOk="0" h="417" w="3348">
                    <a:moveTo>
                      <a:pt x="0" y="1"/>
                    </a:moveTo>
                    <a:lnTo>
                      <a:pt x="3347" y="1"/>
                    </a:lnTo>
                    <a:lnTo>
                      <a:pt x="3347" y="417"/>
                    </a:lnTo>
                    <a:lnTo>
                      <a:pt x="0" y="41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5"/>
              <p:cNvSpPr/>
              <p:nvPr/>
            </p:nvSpPr>
            <p:spPr>
              <a:xfrm>
                <a:off x="5401900" y="3368250"/>
                <a:ext cx="35350" cy="10425"/>
              </a:xfrm>
              <a:custGeom>
                <a:rect b="b" l="l" r="r" t="t"/>
                <a:pathLst>
                  <a:path extrusionOk="0" h="417" w="1414">
                    <a:moveTo>
                      <a:pt x="0" y="1"/>
                    </a:moveTo>
                    <a:lnTo>
                      <a:pt x="1414" y="1"/>
                    </a:lnTo>
                    <a:lnTo>
                      <a:pt x="1414" y="417"/>
                    </a:lnTo>
                    <a:lnTo>
                      <a:pt x="0" y="41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5"/>
              <p:cNvSpPr/>
              <p:nvPr/>
            </p:nvSpPr>
            <p:spPr>
              <a:xfrm>
                <a:off x="5068750" y="2560100"/>
                <a:ext cx="668900" cy="52525"/>
              </a:xfrm>
              <a:custGeom>
                <a:rect b="b" l="l" r="r" t="t"/>
                <a:pathLst>
                  <a:path extrusionOk="0" h="2101" w="26756">
                    <a:moveTo>
                      <a:pt x="1" y="2100"/>
                    </a:moveTo>
                    <a:lnTo>
                      <a:pt x="26756" y="2100"/>
                    </a:lnTo>
                    <a:lnTo>
                      <a:pt x="26756" y="0"/>
                    </a:lnTo>
                    <a:lnTo>
                      <a:pt x="1" y="0"/>
                    </a:lnTo>
                    <a:lnTo>
                      <a:pt x="1" y="2100"/>
                    </a:lnTo>
                    <a:close/>
                  </a:path>
                </a:pathLst>
              </a:custGeom>
              <a:solidFill>
                <a:srgbClr val="2E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5"/>
              <p:cNvSpPr/>
              <p:nvPr/>
            </p:nvSpPr>
            <p:spPr>
              <a:xfrm>
                <a:off x="5677850" y="2569450"/>
                <a:ext cx="27575" cy="27050"/>
              </a:xfrm>
              <a:custGeom>
                <a:rect b="b" l="l" r="r" t="t"/>
                <a:pathLst>
                  <a:path extrusionOk="0" h="1082" w="1103">
                    <a:moveTo>
                      <a:pt x="1103" y="541"/>
                    </a:moveTo>
                    <a:lnTo>
                      <a:pt x="1103" y="541"/>
                    </a:lnTo>
                    <a:lnTo>
                      <a:pt x="1082" y="645"/>
                    </a:lnTo>
                    <a:lnTo>
                      <a:pt x="1061" y="749"/>
                    </a:lnTo>
                    <a:lnTo>
                      <a:pt x="1019" y="853"/>
                    </a:lnTo>
                    <a:lnTo>
                      <a:pt x="936" y="936"/>
                    </a:lnTo>
                    <a:lnTo>
                      <a:pt x="853" y="998"/>
                    </a:lnTo>
                    <a:lnTo>
                      <a:pt x="770" y="1040"/>
                    </a:lnTo>
                    <a:lnTo>
                      <a:pt x="666" y="1082"/>
                    </a:lnTo>
                    <a:lnTo>
                      <a:pt x="562" y="1082"/>
                    </a:lnTo>
                    <a:lnTo>
                      <a:pt x="562" y="1082"/>
                    </a:lnTo>
                    <a:lnTo>
                      <a:pt x="437" y="1082"/>
                    </a:lnTo>
                    <a:lnTo>
                      <a:pt x="354" y="1040"/>
                    </a:lnTo>
                    <a:lnTo>
                      <a:pt x="250" y="998"/>
                    </a:lnTo>
                    <a:lnTo>
                      <a:pt x="167" y="936"/>
                    </a:lnTo>
                    <a:lnTo>
                      <a:pt x="105" y="853"/>
                    </a:lnTo>
                    <a:lnTo>
                      <a:pt x="63" y="749"/>
                    </a:lnTo>
                    <a:lnTo>
                      <a:pt x="22" y="645"/>
                    </a:lnTo>
                    <a:lnTo>
                      <a:pt x="1" y="541"/>
                    </a:lnTo>
                    <a:lnTo>
                      <a:pt x="1" y="541"/>
                    </a:lnTo>
                    <a:lnTo>
                      <a:pt x="22" y="437"/>
                    </a:lnTo>
                    <a:lnTo>
                      <a:pt x="63" y="333"/>
                    </a:lnTo>
                    <a:lnTo>
                      <a:pt x="105" y="229"/>
                    </a:lnTo>
                    <a:lnTo>
                      <a:pt x="167" y="167"/>
                    </a:lnTo>
                    <a:lnTo>
                      <a:pt x="250" y="84"/>
                    </a:lnTo>
                    <a:lnTo>
                      <a:pt x="354" y="42"/>
                    </a:lnTo>
                    <a:lnTo>
                      <a:pt x="437" y="1"/>
                    </a:lnTo>
                    <a:lnTo>
                      <a:pt x="562" y="1"/>
                    </a:lnTo>
                    <a:lnTo>
                      <a:pt x="562" y="1"/>
                    </a:lnTo>
                    <a:lnTo>
                      <a:pt x="666" y="1"/>
                    </a:lnTo>
                    <a:lnTo>
                      <a:pt x="770" y="42"/>
                    </a:lnTo>
                    <a:lnTo>
                      <a:pt x="853" y="84"/>
                    </a:lnTo>
                    <a:lnTo>
                      <a:pt x="936" y="167"/>
                    </a:lnTo>
                    <a:lnTo>
                      <a:pt x="1019" y="229"/>
                    </a:lnTo>
                    <a:lnTo>
                      <a:pt x="1061" y="333"/>
                    </a:lnTo>
                    <a:lnTo>
                      <a:pt x="1082" y="437"/>
                    </a:lnTo>
                    <a:lnTo>
                      <a:pt x="1103" y="541"/>
                    </a:lnTo>
                    <a:lnTo>
                      <a:pt x="1103" y="541"/>
                    </a:lnTo>
                    <a:close/>
                  </a:path>
                </a:pathLst>
              </a:custGeom>
              <a:solidFill>
                <a:srgbClr val="E7E5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5"/>
              <p:cNvSpPr/>
              <p:nvPr/>
            </p:nvSpPr>
            <p:spPr>
              <a:xfrm>
                <a:off x="5632650" y="2569450"/>
                <a:ext cx="27050" cy="27050"/>
              </a:xfrm>
              <a:custGeom>
                <a:rect b="b" l="l" r="r" t="t"/>
                <a:pathLst>
                  <a:path extrusionOk="0" h="1082" w="1082">
                    <a:moveTo>
                      <a:pt x="1081" y="541"/>
                    </a:moveTo>
                    <a:lnTo>
                      <a:pt x="1081" y="541"/>
                    </a:lnTo>
                    <a:lnTo>
                      <a:pt x="1081" y="645"/>
                    </a:lnTo>
                    <a:lnTo>
                      <a:pt x="1040" y="749"/>
                    </a:lnTo>
                    <a:lnTo>
                      <a:pt x="998" y="853"/>
                    </a:lnTo>
                    <a:lnTo>
                      <a:pt x="936" y="936"/>
                    </a:lnTo>
                    <a:lnTo>
                      <a:pt x="853" y="998"/>
                    </a:lnTo>
                    <a:lnTo>
                      <a:pt x="749" y="1040"/>
                    </a:lnTo>
                    <a:lnTo>
                      <a:pt x="645" y="1082"/>
                    </a:lnTo>
                    <a:lnTo>
                      <a:pt x="541" y="1082"/>
                    </a:lnTo>
                    <a:lnTo>
                      <a:pt x="541" y="1082"/>
                    </a:lnTo>
                    <a:lnTo>
                      <a:pt x="437" y="1082"/>
                    </a:lnTo>
                    <a:lnTo>
                      <a:pt x="333" y="1040"/>
                    </a:lnTo>
                    <a:lnTo>
                      <a:pt x="229" y="998"/>
                    </a:lnTo>
                    <a:lnTo>
                      <a:pt x="167" y="936"/>
                    </a:lnTo>
                    <a:lnTo>
                      <a:pt x="83" y="853"/>
                    </a:lnTo>
                    <a:lnTo>
                      <a:pt x="42" y="749"/>
                    </a:lnTo>
                    <a:lnTo>
                      <a:pt x="0" y="645"/>
                    </a:lnTo>
                    <a:lnTo>
                      <a:pt x="0" y="541"/>
                    </a:lnTo>
                    <a:lnTo>
                      <a:pt x="0" y="541"/>
                    </a:lnTo>
                    <a:lnTo>
                      <a:pt x="0" y="437"/>
                    </a:lnTo>
                    <a:lnTo>
                      <a:pt x="42" y="333"/>
                    </a:lnTo>
                    <a:lnTo>
                      <a:pt x="83" y="229"/>
                    </a:lnTo>
                    <a:lnTo>
                      <a:pt x="167" y="167"/>
                    </a:lnTo>
                    <a:lnTo>
                      <a:pt x="229" y="84"/>
                    </a:lnTo>
                    <a:lnTo>
                      <a:pt x="333" y="42"/>
                    </a:lnTo>
                    <a:lnTo>
                      <a:pt x="437" y="1"/>
                    </a:lnTo>
                    <a:lnTo>
                      <a:pt x="541" y="1"/>
                    </a:lnTo>
                    <a:lnTo>
                      <a:pt x="541" y="1"/>
                    </a:lnTo>
                    <a:lnTo>
                      <a:pt x="645" y="1"/>
                    </a:lnTo>
                    <a:lnTo>
                      <a:pt x="749" y="42"/>
                    </a:lnTo>
                    <a:lnTo>
                      <a:pt x="853" y="84"/>
                    </a:lnTo>
                    <a:lnTo>
                      <a:pt x="936" y="167"/>
                    </a:lnTo>
                    <a:lnTo>
                      <a:pt x="998" y="229"/>
                    </a:lnTo>
                    <a:lnTo>
                      <a:pt x="1040" y="333"/>
                    </a:lnTo>
                    <a:lnTo>
                      <a:pt x="1081" y="437"/>
                    </a:lnTo>
                    <a:lnTo>
                      <a:pt x="1081" y="541"/>
                    </a:lnTo>
                    <a:lnTo>
                      <a:pt x="1081" y="541"/>
                    </a:lnTo>
                    <a:close/>
                  </a:path>
                </a:pathLst>
              </a:custGeom>
              <a:solidFill>
                <a:srgbClr val="E7E5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5"/>
              <p:cNvSpPr/>
              <p:nvPr/>
            </p:nvSpPr>
            <p:spPr>
              <a:xfrm>
                <a:off x="3458675" y="1916175"/>
                <a:ext cx="1527975" cy="1761850"/>
              </a:xfrm>
              <a:custGeom>
                <a:rect b="b" l="l" r="r" t="t"/>
                <a:pathLst>
                  <a:path extrusionOk="0" h="70474" w="61119">
                    <a:moveTo>
                      <a:pt x="0" y="70474"/>
                    </a:moveTo>
                    <a:lnTo>
                      <a:pt x="61119" y="70474"/>
                    </a:lnTo>
                    <a:lnTo>
                      <a:pt x="61119" y="0"/>
                    </a:lnTo>
                    <a:lnTo>
                      <a:pt x="0" y="0"/>
                    </a:lnTo>
                    <a:lnTo>
                      <a:pt x="0" y="70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5"/>
              <p:cNvSpPr/>
              <p:nvPr/>
            </p:nvSpPr>
            <p:spPr>
              <a:xfrm>
                <a:off x="3458675" y="1916175"/>
                <a:ext cx="1527975" cy="85250"/>
              </a:xfrm>
              <a:custGeom>
                <a:rect b="b" l="l" r="r" t="t"/>
                <a:pathLst>
                  <a:path extrusionOk="0" h="3410" w="61119">
                    <a:moveTo>
                      <a:pt x="0" y="3410"/>
                    </a:moveTo>
                    <a:lnTo>
                      <a:pt x="61119" y="3410"/>
                    </a:lnTo>
                    <a:lnTo>
                      <a:pt x="61119" y="0"/>
                    </a:lnTo>
                    <a:lnTo>
                      <a:pt x="0" y="0"/>
                    </a:lnTo>
                    <a:lnTo>
                      <a:pt x="0" y="3410"/>
                    </a:lnTo>
                    <a:close/>
                  </a:path>
                </a:pathLst>
              </a:custGeom>
              <a:solidFill>
                <a:srgbClr val="5583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25"/>
              <p:cNvSpPr/>
              <p:nvPr/>
            </p:nvSpPr>
            <p:spPr>
              <a:xfrm>
                <a:off x="4902950" y="1936425"/>
                <a:ext cx="41100" cy="40575"/>
              </a:xfrm>
              <a:custGeom>
                <a:rect b="b" l="l" r="r" t="t"/>
                <a:pathLst>
                  <a:path extrusionOk="0" h="1623" w="1644">
                    <a:moveTo>
                      <a:pt x="1643" y="812"/>
                    </a:moveTo>
                    <a:lnTo>
                      <a:pt x="1643" y="812"/>
                    </a:lnTo>
                    <a:lnTo>
                      <a:pt x="1622" y="978"/>
                    </a:lnTo>
                    <a:lnTo>
                      <a:pt x="1581" y="1124"/>
                    </a:lnTo>
                    <a:lnTo>
                      <a:pt x="1498" y="1269"/>
                    </a:lnTo>
                    <a:lnTo>
                      <a:pt x="1394" y="1394"/>
                    </a:lnTo>
                    <a:lnTo>
                      <a:pt x="1269" y="1498"/>
                    </a:lnTo>
                    <a:lnTo>
                      <a:pt x="1144" y="1560"/>
                    </a:lnTo>
                    <a:lnTo>
                      <a:pt x="978" y="1622"/>
                    </a:lnTo>
                    <a:lnTo>
                      <a:pt x="832" y="1622"/>
                    </a:lnTo>
                    <a:lnTo>
                      <a:pt x="832" y="1622"/>
                    </a:lnTo>
                    <a:lnTo>
                      <a:pt x="666" y="1622"/>
                    </a:lnTo>
                    <a:lnTo>
                      <a:pt x="500" y="1560"/>
                    </a:lnTo>
                    <a:lnTo>
                      <a:pt x="375" y="1498"/>
                    </a:lnTo>
                    <a:lnTo>
                      <a:pt x="250" y="1394"/>
                    </a:lnTo>
                    <a:lnTo>
                      <a:pt x="146" y="1269"/>
                    </a:lnTo>
                    <a:lnTo>
                      <a:pt x="63" y="1124"/>
                    </a:lnTo>
                    <a:lnTo>
                      <a:pt x="22" y="978"/>
                    </a:lnTo>
                    <a:lnTo>
                      <a:pt x="1" y="812"/>
                    </a:lnTo>
                    <a:lnTo>
                      <a:pt x="1" y="812"/>
                    </a:lnTo>
                    <a:lnTo>
                      <a:pt x="22" y="645"/>
                    </a:lnTo>
                    <a:lnTo>
                      <a:pt x="63" y="500"/>
                    </a:lnTo>
                    <a:lnTo>
                      <a:pt x="146" y="354"/>
                    </a:lnTo>
                    <a:lnTo>
                      <a:pt x="250" y="230"/>
                    </a:lnTo>
                    <a:lnTo>
                      <a:pt x="375" y="146"/>
                    </a:lnTo>
                    <a:lnTo>
                      <a:pt x="500" y="63"/>
                    </a:lnTo>
                    <a:lnTo>
                      <a:pt x="666" y="22"/>
                    </a:lnTo>
                    <a:lnTo>
                      <a:pt x="832" y="1"/>
                    </a:lnTo>
                    <a:lnTo>
                      <a:pt x="832" y="1"/>
                    </a:lnTo>
                    <a:lnTo>
                      <a:pt x="978" y="22"/>
                    </a:lnTo>
                    <a:lnTo>
                      <a:pt x="1144" y="63"/>
                    </a:lnTo>
                    <a:lnTo>
                      <a:pt x="1269" y="146"/>
                    </a:lnTo>
                    <a:lnTo>
                      <a:pt x="1394" y="230"/>
                    </a:lnTo>
                    <a:lnTo>
                      <a:pt x="1498" y="354"/>
                    </a:lnTo>
                    <a:lnTo>
                      <a:pt x="1581" y="500"/>
                    </a:lnTo>
                    <a:lnTo>
                      <a:pt x="1622" y="645"/>
                    </a:lnTo>
                    <a:lnTo>
                      <a:pt x="1643" y="812"/>
                    </a:lnTo>
                    <a:lnTo>
                      <a:pt x="1643" y="812"/>
                    </a:lnTo>
                    <a:close/>
                  </a:path>
                </a:pathLst>
              </a:custGeom>
              <a:solidFill>
                <a:srgbClr val="E7E5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5"/>
              <p:cNvSpPr/>
              <p:nvPr/>
            </p:nvSpPr>
            <p:spPr>
              <a:xfrm>
                <a:off x="4835400" y="1936425"/>
                <a:ext cx="40550" cy="40575"/>
              </a:xfrm>
              <a:custGeom>
                <a:rect b="b" l="l" r="r" t="t"/>
                <a:pathLst>
                  <a:path extrusionOk="0" h="1623" w="1622">
                    <a:moveTo>
                      <a:pt x="1622" y="812"/>
                    </a:moveTo>
                    <a:lnTo>
                      <a:pt x="1622" y="812"/>
                    </a:lnTo>
                    <a:lnTo>
                      <a:pt x="1601" y="978"/>
                    </a:lnTo>
                    <a:lnTo>
                      <a:pt x="1560" y="1124"/>
                    </a:lnTo>
                    <a:lnTo>
                      <a:pt x="1476" y="1269"/>
                    </a:lnTo>
                    <a:lnTo>
                      <a:pt x="1393" y="1394"/>
                    </a:lnTo>
                    <a:lnTo>
                      <a:pt x="1269" y="1498"/>
                    </a:lnTo>
                    <a:lnTo>
                      <a:pt x="1123" y="1560"/>
                    </a:lnTo>
                    <a:lnTo>
                      <a:pt x="977" y="1622"/>
                    </a:lnTo>
                    <a:lnTo>
                      <a:pt x="811" y="1622"/>
                    </a:lnTo>
                    <a:lnTo>
                      <a:pt x="811" y="1622"/>
                    </a:lnTo>
                    <a:lnTo>
                      <a:pt x="645" y="1622"/>
                    </a:lnTo>
                    <a:lnTo>
                      <a:pt x="499" y="1560"/>
                    </a:lnTo>
                    <a:lnTo>
                      <a:pt x="354" y="1498"/>
                    </a:lnTo>
                    <a:lnTo>
                      <a:pt x="229" y="1394"/>
                    </a:lnTo>
                    <a:lnTo>
                      <a:pt x="125" y="1269"/>
                    </a:lnTo>
                    <a:lnTo>
                      <a:pt x="63" y="1124"/>
                    </a:lnTo>
                    <a:lnTo>
                      <a:pt x="0" y="978"/>
                    </a:lnTo>
                    <a:lnTo>
                      <a:pt x="0" y="812"/>
                    </a:lnTo>
                    <a:lnTo>
                      <a:pt x="0" y="812"/>
                    </a:lnTo>
                    <a:lnTo>
                      <a:pt x="0" y="645"/>
                    </a:lnTo>
                    <a:lnTo>
                      <a:pt x="63" y="500"/>
                    </a:lnTo>
                    <a:lnTo>
                      <a:pt x="125" y="354"/>
                    </a:lnTo>
                    <a:lnTo>
                      <a:pt x="229" y="230"/>
                    </a:lnTo>
                    <a:lnTo>
                      <a:pt x="354" y="146"/>
                    </a:lnTo>
                    <a:lnTo>
                      <a:pt x="499" y="63"/>
                    </a:lnTo>
                    <a:lnTo>
                      <a:pt x="645" y="22"/>
                    </a:lnTo>
                    <a:lnTo>
                      <a:pt x="811" y="1"/>
                    </a:lnTo>
                    <a:lnTo>
                      <a:pt x="811" y="1"/>
                    </a:lnTo>
                    <a:lnTo>
                      <a:pt x="977" y="22"/>
                    </a:lnTo>
                    <a:lnTo>
                      <a:pt x="1123" y="63"/>
                    </a:lnTo>
                    <a:lnTo>
                      <a:pt x="1269" y="146"/>
                    </a:lnTo>
                    <a:lnTo>
                      <a:pt x="1393" y="230"/>
                    </a:lnTo>
                    <a:lnTo>
                      <a:pt x="1476" y="354"/>
                    </a:lnTo>
                    <a:lnTo>
                      <a:pt x="1560" y="500"/>
                    </a:lnTo>
                    <a:lnTo>
                      <a:pt x="1601" y="645"/>
                    </a:lnTo>
                    <a:lnTo>
                      <a:pt x="1622" y="812"/>
                    </a:lnTo>
                    <a:lnTo>
                      <a:pt x="1622" y="812"/>
                    </a:lnTo>
                    <a:close/>
                  </a:path>
                </a:pathLst>
              </a:custGeom>
              <a:solidFill>
                <a:srgbClr val="E7E5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5"/>
              <p:cNvSpPr/>
              <p:nvPr/>
            </p:nvSpPr>
            <p:spPr>
              <a:xfrm>
                <a:off x="3458675" y="2154725"/>
                <a:ext cx="1527975" cy="99275"/>
              </a:xfrm>
              <a:custGeom>
                <a:rect b="b" l="l" r="r" t="t"/>
                <a:pathLst>
                  <a:path extrusionOk="0" h="3971" w="61119">
                    <a:moveTo>
                      <a:pt x="0" y="3971"/>
                    </a:moveTo>
                    <a:lnTo>
                      <a:pt x="61119" y="3971"/>
                    </a:lnTo>
                    <a:lnTo>
                      <a:pt x="61119" y="0"/>
                    </a:lnTo>
                    <a:lnTo>
                      <a:pt x="0" y="0"/>
                    </a:lnTo>
                    <a:lnTo>
                      <a:pt x="0" y="3971"/>
                    </a:lnTo>
                    <a:close/>
                  </a:path>
                </a:pathLst>
              </a:custGeom>
              <a:solidFill>
                <a:srgbClr val="5583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5"/>
              <p:cNvSpPr/>
              <p:nvPr/>
            </p:nvSpPr>
            <p:spPr>
              <a:xfrm>
                <a:off x="4432625" y="2182275"/>
                <a:ext cx="468275" cy="43675"/>
              </a:xfrm>
              <a:custGeom>
                <a:rect b="b" l="l" r="r" t="t"/>
                <a:pathLst>
                  <a:path extrusionOk="0" h="1747" w="18731">
                    <a:moveTo>
                      <a:pt x="0" y="1746"/>
                    </a:moveTo>
                    <a:lnTo>
                      <a:pt x="18731" y="1746"/>
                    </a:lnTo>
                    <a:lnTo>
                      <a:pt x="18731" y="0"/>
                    </a:lnTo>
                    <a:lnTo>
                      <a:pt x="0" y="0"/>
                    </a:lnTo>
                    <a:lnTo>
                      <a:pt x="0" y="17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5"/>
              <p:cNvSpPr/>
              <p:nvPr/>
            </p:nvSpPr>
            <p:spPr>
              <a:xfrm>
                <a:off x="3562600" y="2189550"/>
                <a:ext cx="136725" cy="29125"/>
              </a:xfrm>
              <a:custGeom>
                <a:rect b="b" l="l" r="r" t="t"/>
                <a:pathLst>
                  <a:path extrusionOk="0" h="1165" w="5469">
                    <a:moveTo>
                      <a:pt x="1" y="1164"/>
                    </a:moveTo>
                    <a:lnTo>
                      <a:pt x="5468" y="1164"/>
                    </a:lnTo>
                    <a:lnTo>
                      <a:pt x="5468" y="0"/>
                    </a:lnTo>
                    <a:lnTo>
                      <a:pt x="1" y="0"/>
                    </a:lnTo>
                    <a:lnTo>
                      <a:pt x="1" y="1164"/>
                    </a:lnTo>
                    <a:close/>
                  </a:path>
                </a:pathLst>
              </a:custGeom>
              <a:solidFill>
                <a:srgbClr val="2E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5"/>
              <p:cNvSpPr/>
              <p:nvPr/>
            </p:nvSpPr>
            <p:spPr>
              <a:xfrm>
                <a:off x="3710725" y="2189550"/>
                <a:ext cx="137225" cy="29125"/>
              </a:xfrm>
              <a:custGeom>
                <a:rect b="b" l="l" r="r" t="t"/>
                <a:pathLst>
                  <a:path extrusionOk="0" h="1165" w="5489">
                    <a:moveTo>
                      <a:pt x="1" y="1164"/>
                    </a:moveTo>
                    <a:lnTo>
                      <a:pt x="5489" y="1164"/>
                    </a:lnTo>
                    <a:lnTo>
                      <a:pt x="5489" y="0"/>
                    </a:lnTo>
                    <a:lnTo>
                      <a:pt x="1" y="0"/>
                    </a:lnTo>
                    <a:lnTo>
                      <a:pt x="1" y="1164"/>
                    </a:lnTo>
                    <a:close/>
                  </a:path>
                </a:pathLst>
              </a:custGeom>
              <a:solidFill>
                <a:srgbClr val="2E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5"/>
              <p:cNvSpPr/>
              <p:nvPr/>
            </p:nvSpPr>
            <p:spPr>
              <a:xfrm>
                <a:off x="3858850" y="2189550"/>
                <a:ext cx="137225" cy="29125"/>
              </a:xfrm>
              <a:custGeom>
                <a:rect b="b" l="l" r="r" t="t"/>
                <a:pathLst>
                  <a:path extrusionOk="0" h="1165" w="5489">
                    <a:moveTo>
                      <a:pt x="1" y="1164"/>
                    </a:moveTo>
                    <a:lnTo>
                      <a:pt x="5489" y="1164"/>
                    </a:lnTo>
                    <a:lnTo>
                      <a:pt x="5489" y="0"/>
                    </a:lnTo>
                    <a:lnTo>
                      <a:pt x="1" y="0"/>
                    </a:lnTo>
                    <a:lnTo>
                      <a:pt x="1" y="1164"/>
                    </a:lnTo>
                    <a:close/>
                  </a:path>
                </a:pathLst>
              </a:custGeom>
              <a:solidFill>
                <a:srgbClr val="2E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5"/>
              <p:cNvSpPr/>
              <p:nvPr/>
            </p:nvSpPr>
            <p:spPr>
              <a:xfrm>
                <a:off x="4006975" y="2189550"/>
                <a:ext cx="137225" cy="29125"/>
              </a:xfrm>
              <a:custGeom>
                <a:rect b="b" l="l" r="r" t="t"/>
                <a:pathLst>
                  <a:path extrusionOk="0" h="1165" w="5489">
                    <a:moveTo>
                      <a:pt x="0" y="1164"/>
                    </a:moveTo>
                    <a:lnTo>
                      <a:pt x="5489" y="1164"/>
                    </a:lnTo>
                    <a:lnTo>
                      <a:pt x="5489" y="0"/>
                    </a:lnTo>
                    <a:lnTo>
                      <a:pt x="0" y="0"/>
                    </a:lnTo>
                    <a:lnTo>
                      <a:pt x="0" y="1164"/>
                    </a:lnTo>
                    <a:close/>
                  </a:path>
                </a:pathLst>
              </a:custGeom>
              <a:solidFill>
                <a:srgbClr val="2E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5"/>
              <p:cNvSpPr/>
              <p:nvPr/>
            </p:nvSpPr>
            <p:spPr>
              <a:xfrm>
                <a:off x="3761150" y="2401575"/>
                <a:ext cx="278075" cy="225600"/>
              </a:xfrm>
              <a:custGeom>
                <a:rect b="b" l="l" r="r" t="t"/>
                <a:pathLst>
                  <a:path extrusionOk="0" h="9024" w="11123">
                    <a:moveTo>
                      <a:pt x="0" y="9023"/>
                    </a:moveTo>
                    <a:lnTo>
                      <a:pt x="11122" y="9023"/>
                    </a:lnTo>
                    <a:lnTo>
                      <a:pt x="11122" y="1"/>
                    </a:lnTo>
                    <a:lnTo>
                      <a:pt x="0" y="1"/>
                    </a:lnTo>
                    <a:lnTo>
                      <a:pt x="0" y="9023"/>
                    </a:lnTo>
                    <a:close/>
                  </a:path>
                </a:pathLst>
              </a:custGeom>
              <a:solidFill>
                <a:srgbClr val="38B4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5"/>
              <p:cNvSpPr/>
              <p:nvPr/>
            </p:nvSpPr>
            <p:spPr>
              <a:xfrm>
                <a:off x="4917000" y="2184350"/>
                <a:ext cx="29125" cy="28600"/>
              </a:xfrm>
              <a:custGeom>
                <a:rect b="b" l="l" r="r" t="t"/>
                <a:pathLst>
                  <a:path extrusionOk="0" h="1144" w="1165">
                    <a:moveTo>
                      <a:pt x="582" y="125"/>
                    </a:moveTo>
                    <a:lnTo>
                      <a:pt x="582" y="125"/>
                    </a:lnTo>
                    <a:lnTo>
                      <a:pt x="499" y="146"/>
                    </a:lnTo>
                    <a:lnTo>
                      <a:pt x="416" y="166"/>
                    </a:lnTo>
                    <a:lnTo>
                      <a:pt x="333" y="208"/>
                    </a:lnTo>
                    <a:lnTo>
                      <a:pt x="270" y="250"/>
                    </a:lnTo>
                    <a:lnTo>
                      <a:pt x="208" y="333"/>
                    </a:lnTo>
                    <a:lnTo>
                      <a:pt x="187" y="395"/>
                    </a:lnTo>
                    <a:lnTo>
                      <a:pt x="146" y="478"/>
                    </a:lnTo>
                    <a:lnTo>
                      <a:pt x="146" y="561"/>
                    </a:lnTo>
                    <a:lnTo>
                      <a:pt x="146" y="561"/>
                    </a:lnTo>
                    <a:lnTo>
                      <a:pt x="146" y="645"/>
                    </a:lnTo>
                    <a:lnTo>
                      <a:pt x="187" y="728"/>
                    </a:lnTo>
                    <a:lnTo>
                      <a:pt x="208" y="811"/>
                    </a:lnTo>
                    <a:lnTo>
                      <a:pt x="270" y="873"/>
                    </a:lnTo>
                    <a:lnTo>
                      <a:pt x="333" y="936"/>
                    </a:lnTo>
                    <a:lnTo>
                      <a:pt x="416" y="977"/>
                    </a:lnTo>
                    <a:lnTo>
                      <a:pt x="499" y="998"/>
                    </a:lnTo>
                    <a:lnTo>
                      <a:pt x="582" y="998"/>
                    </a:lnTo>
                    <a:lnTo>
                      <a:pt x="582" y="998"/>
                    </a:lnTo>
                    <a:lnTo>
                      <a:pt x="665" y="998"/>
                    </a:lnTo>
                    <a:lnTo>
                      <a:pt x="749" y="977"/>
                    </a:lnTo>
                    <a:lnTo>
                      <a:pt x="832" y="936"/>
                    </a:lnTo>
                    <a:lnTo>
                      <a:pt x="894" y="873"/>
                    </a:lnTo>
                    <a:lnTo>
                      <a:pt x="936" y="811"/>
                    </a:lnTo>
                    <a:lnTo>
                      <a:pt x="977" y="728"/>
                    </a:lnTo>
                    <a:lnTo>
                      <a:pt x="998" y="645"/>
                    </a:lnTo>
                    <a:lnTo>
                      <a:pt x="1019" y="561"/>
                    </a:lnTo>
                    <a:lnTo>
                      <a:pt x="1019" y="561"/>
                    </a:lnTo>
                    <a:lnTo>
                      <a:pt x="998" y="478"/>
                    </a:lnTo>
                    <a:lnTo>
                      <a:pt x="977" y="395"/>
                    </a:lnTo>
                    <a:lnTo>
                      <a:pt x="936" y="333"/>
                    </a:lnTo>
                    <a:lnTo>
                      <a:pt x="894" y="250"/>
                    </a:lnTo>
                    <a:lnTo>
                      <a:pt x="832" y="208"/>
                    </a:lnTo>
                    <a:lnTo>
                      <a:pt x="749" y="166"/>
                    </a:lnTo>
                    <a:lnTo>
                      <a:pt x="665" y="146"/>
                    </a:lnTo>
                    <a:lnTo>
                      <a:pt x="582" y="125"/>
                    </a:lnTo>
                    <a:lnTo>
                      <a:pt x="582" y="125"/>
                    </a:lnTo>
                    <a:close/>
                    <a:moveTo>
                      <a:pt x="167" y="166"/>
                    </a:moveTo>
                    <a:lnTo>
                      <a:pt x="167" y="166"/>
                    </a:lnTo>
                    <a:lnTo>
                      <a:pt x="167" y="166"/>
                    </a:lnTo>
                    <a:lnTo>
                      <a:pt x="250" y="83"/>
                    </a:lnTo>
                    <a:lnTo>
                      <a:pt x="354" y="42"/>
                    </a:lnTo>
                    <a:lnTo>
                      <a:pt x="458" y="0"/>
                    </a:lnTo>
                    <a:lnTo>
                      <a:pt x="582" y="0"/>
                    </a:lnTo>
                    <a:lnTo>
                      <a:pt x="686" y="0"/>
                    </a:lnTo>
                    <a:lnTo>
                      <a:pt x="790" y="42"/>
                    </a:lnTo>
                    <a:lnTo>
                      <a:pt x="894" y="83"/>
                    </a:lnTo>
                    <a:lnTo>
                      <a:pt x="998" y="166"/>
                    </a:lnTo>
                    <a:lnTo>
                      <a:pt x="998" y="166"/>
                    </a:lnTo>
                    <a:lnTo>
                      <a:pt x="1060" y="250"/>
                    </a:lnTo>
                    <a:lnTo>
                      <a:pt x="1123" y="354"/>
                    </a:lnTo>
                    <a:lnTo>
                      <a:pt x="1144" y="458"/>
                    </a:lnTo>
                    <a:lnTo>
                      <a:pt x="1164" y="561"/>
                    </a:lnTo>
                    <a:lnTo>
                      <a:pt x="1144" y="686"/>
                    </a:lnTo>
                    <a:lnTo>
                      <a:pt x="1123" y="790"/>
                    </a:lnTo>
                    <a:lnTo>
                      <a:pt x="1060" y="873"/>
                    </a:lnTo>
                    <a:lnTo>
                      <a:pt x="998" y="977"/>
                    </a:lnTo>
                    <a:lnTo>
                      <a:pt x="998" y="977"/>
                    </a:lnTo>
                    <a:lnTo>
                      <a:pt x="894" y="1040"/>
                    </a:lnTo>
                    <a:lnTo>
                      <a:pt x="790" y="1102"/>
                    </a:lnTo>
                    <a:lnTo>
                      <a:pt x="686" y="1123"/>
                    </a:lnTo>
                    <a:lnTo>
                      <a:pt x="582" y="1144"/>
                    </a:lnTo>
                    <a:lnTo>
                      <a:pt x="458" y="1123"/>
                    </a:lnTo>
                    <a:lnTo>
                      <a:pt x="354" y="1102"/>
                    </a:lnTo>
                    <a:lnTo>
                      <a:pt x="250" y="1040"/>
                    </a:lnTo>
                    <a:lnTo>
                      <a:pt x="167" y="977"/>
                    </a:lnTo>
                    <a:lnTo>
                      <a:pt x="167" y="977"/>
                    </a:lnTo>
                    <a:lnTo>
                      <a:pt x="83" y="873"/>
                    </a:lnTo>
                    <a:lnTo>
                      <a:pt x="42" y="790"/>
                    </a:lnTo>
                    <a:lnTo>
                      <a:pt x="0" y="686"/>
                    </a:lnTo>
                    <a:lnTo>
                      <a:pt x="0" y="561"/>
                    </a:lnTo>
                    <a:lnTo>
                      <a:pt x="0" y="458"/>
                    </a:lnTo>
                    <a:lnTo>
                      <a:pt x="42" y="354"/>
                    </a:lnTo>
                    <a:lnTo>
                      <a:pt x="83" y="250"/>
                    </a:lnTo>
                    <a:lnTo>
                      <a:pt x="167" y="166"/>
                    </a:lnTo>
                    <a:lnTo>
                      <a:pt x="167" y="1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5"/>
              <p:cNvSpPr/>
              <p:nvPr/>
            </p:nvSpPr>
            <p:spPr>
              <a:xfrm>
                <a:off x="4940900" y="2207200"/>
                <a:ext cx="6775" cy="6800"/>
              </a:xfrm>
              <a:custGeom>
                <a:rect b="b" l="l" r="r" t="t"/>
                <a:pathLst>
                  <a:path extrusionOk="0" h="272" w="271">
                    <a:moveTo>
                      <a:pt x="125" y="271"/>
                    </a:moveTo>
                    <a:lnTo>
                      <a:pt x="1" y="146"/>
                    </a:lnTo>
                    <a:lnTo>
                      <a:pt x="1" y="146"/>
                    </a:lnTo>
                    <a:lnTo>
                      <a:pt x="84" y="84"/>
                    </a:lnTo>
                    <a:lnTo>
                      <a:pt x="84" y="84"/>
                    </a:lnTo>
                    <a:lnTo>
                      <a:pt x="146" y="1"/>
                    </a:lnTo>
                    <a:lnTo>
                      <a:pt x="271" y="146"/>
                    </a:lnTo>
                    <a:lnTo>
                      <a:pt x="125" y="2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5"/>
              <p:cNvSpPr/>
              <p:nvPr/>
            </p:nvSpPr>
            <p:spPr>
              <a:xfrm>
                <a:off x="4944550" y="2210850"/>
                <a:ext cx="17675" cy="17700"/>
              </a:xfrm>
              <a:custGeom>
                <a:rect b="b" l="l" r="r" t="t"/>
                <a:pathLst>
                  <a:path extrusionOk="0" h="708" w="707">
                    <a:moveTo>
                      <a:pt x="665" y="499"/>
                    </a:moveTo>
                    <a:lnTo>
                      <a:pt x="665" y="499"/>
                    </a:lnTo>
                    <a:lnTo>
                      <a:pt x="707" y="541"/>
                    </a:lnTo>
                    <a:lnTo>
                      <a:pt x="707" y="582"/>
                    </a:lnTo>
                    <a:lnTo>
                      <a:pt x="707" y="624"/>
                    </a:lnTo>
                    <a:lnTo>
                      <a:pt x="665" y="666"/>
                    </a:lnTo>
                    <a:lnTo>
                      <a:pt x="665" y="666"/>
                    </a:lnTo>
                    <a:lnTo>
                      <a:pt x="644" y="686"/>
                    </a:lnTo>
                    <a:lnTo>
                      <a:pt x="582" y="707"/>
                    </a:lnTo>
                    <a:lnTo>
                      <a:pt x="541" y="686"/>
                    </a:lnTo>
                    <a:lnTo>
                      <a:pt x="499" y="666"/>
                    </a:lnTo>
                    <a:lnTo>
                      <a:pt x="0" y="167"/>
                    </a:lnTo>
                    <a:lnTo>
                      <a:pt x="166" y="0"/>
                    </a:lnTo>
                    <a:lnTo>
                      <a:pt x="665" y="4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5"/>
              <p:cNvSpPr/>
              <p:nvPr/>
            </p:nvSpPr>
            <p:spPr>
              <a:xfrm>
                <a:off x="4924275" y="2202000"/>
                <a:ext cx="9900" cy="5225"/>
              </a:xfrm>
              <a:custGeom>
                <a:rect b="b" l="l" r="r" t="t"/>
                <a:pathLst>
                  <a:path extrusionOk="0" h="209" w="396">
                    <a:moveTo>
                      <a:pt x="250" y="209"/>
                    </a:moveTo>
                    <a:lnTo>
                      <a:pt x="250" y="209"/>
                    </a:lnTo>
                    <a:lnTo>
                      <a:pt x="312" y="209"/>
                    </a:lnTo>
                    <a:lnTo>
                      <a:pt x="374" y="188"/>
                    </a:lnTo>
                    <a:lnTo>
                      <a:pt x="374" y="188"/>
                    </a:lnTo>
                    <a:lnTo>
                      <a:pt x="374" y="188"/>
                    </a:lnTo>
                    <a:lnTo>
                      <a:pt x="395" y="167"/>
                    </a:lnTo>
                    <a:lnTo>
                      <a:pt x="395" y="147"/>
                    </a:lnTo>
                    <a:lnTo>
                      <a:pt x="395" y="147"/>
                    </a:lnTo>
                    <a:lnTo>
                      <a:pt x="374" y="126"/>
                    </a:lnTo>
                    <a:lnTo>
                      <a:pt x="354" y="126"/>
                    </a:lnTo>
                    <a:lnTo>
                      <a:pt x="354" y="126"/>
                    </a:lnTo>
                    <a:lnTo>
                      <a:pt x="250" y="147"/>
                    </a:lnTo>
                    <a:lnTo>
                      <a:pt x="250" y="147"/>
                    </a:lnTo>
                    <a:lnTo>
                      <a:pt x="187" y="126"/>
                    </a:lnTo>
                    <a:lnTo>
                      <a:pt x="146" y="105"/>
                    </a:lnTo>
                    <a:lnTo>
                      <a:pt x="104" y="63"/>
                    </a:lnTo>
                    <a:lnTo>
                      <a:pt x="63" y="22"/>
                    </a:lnTo>
                    <a:lnTo>
                      <a:pt x="63" y="22"/>
                    </a:lnTo>
                    <a:lnTo>
                      <a:pt x="42" y="1"/>
                    </a:lnTo>
                    <a:lnTo>
                      <a:pt x="21" y="1"/>
                    </a:lnTo>
                    <a:lnTo>
                      <a:pt x="21" y="1"/>
                    </a:lnTo>
                    <a:lnTo>
                      <a:pt x="0" y="22"/>
                    </a:lnTo>
                    <a:lnTo>
                      <a:pt x="0" y="63"/>
                    </a:lnTo>
                    <a:lnTo>
                      <a:pt x="0" y="63"/>
                    </a:lnTo>
                    <a:lnTo>
                      <a:pt x="42" y="126"/>
                    </a:lnTo>
                    <a:lnTo>
                      <a:pt x="104" y="167"/>
                    </a:lnTo>
                    <a:lnTo>
                      <a:pt x="167" y="209"/>
                    </a:lnTo>
                    <a:lnTo>
                      <a:pt x="250" y="209"/>
                    </a:lnTo>
                    <a:lnTo>
                      <a:pt x="250" y="20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5"/>
              <p:cNvSpPr/>
              <p:nvPr/>
            </p:nvSpPr>
            <p:spPr>
              <a:xfrm>
                <a:off x="4070900" y="2399500"/>
                <a:ext cx="278075" cy="225575"/>
              </a:xfrm>
              <a:custGeom>
                <a:rect b="b" l="l" r="r" t="t"/>
                <a:pathLst>
                  <a:path extrusionOk="0" h="9023" w="11123">
                    <a:moveTo>
                      <a:pt x="0" y="9023"/>
                    </a:moveTo>
                    <a:lnTo>
                      <a:pt x="11122" y="9023"/>
                    </a:lnTo>
                    <a:lnTo>
                      <a:pt x="11122" y="1"/>
                    </a:lnTo>
                    <a:lnTo>
                      <a:pt x="0" y="1"/>
                    </a:lnTo>
                    <a:lnTo>
                      <a:pt x="0" y="9023"/>
                    </a:lnTo>
                    <a:close/>
                  </a:path>
                </a:pathLst>
              </a:custGeom>
              <a:solidFill>
                <a:srgbClr val="42A4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5"/>
              <p:cNvSpPr/>
              <p:nvPr/>
            </p:nvSpPr>
            <p:spPr>
              <a:xfrm>
                <a:off x="4380125" y="2398475"/>
                <a:ext cx="278075" cy="225575"/>
              </a:xfrm>
              <a:custGeom>
                <a:rect b="b" l="l" r="r" t="t"/>
                <a:pathLst>
                  <a:path extrusionOk="0" h="9023" w="11123">
                    <a:moveTo>
                      <a:pt x="1" y="9022"/>
                    </a:moveTo>
                    <a:lnTo>
                      <a:pt x="11122" y="9022"/>
                    </a:lnTo>
                    <a:lnTo>
                      <a:pt x="11122" y="0"/>
                    </a:lnTo>
                    <a:lnTo>
                      <a:pt x="1" y="0"/>
                    </a:lnTo>
                    <a:lnTo>
                      <a:pt x="1" y="9022"/>
                    </a:lnTo>
                    <a:close/>
                  </a:path>
                </a:pathLst>
              </a:custGeom>
              <a:solidFill>
                <a:srgbClr val="4B93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5"/>
              <p:cNvSpPr/>
              <p:nvPr/>
            </p:nvSpPr>
            <p:spPr>
              <a:xfrm>
                <a:off x="3580275" y="3394250"/>
                <a:ext cx="398125" cy="19775"/>
              </a:xfrm>
              <a:custGeom>
                <a:rect b="b" l="l" r="r" t="t"/>
                <a:pathLst>
                  <a:path extrusionOk="0" h="791" w="15925">
                    <a:moveTo>
                      <a:pt x="1" y="790"/>
                    </a:moveTo>
                    <a:lnTo>
                      <a:pt x="15925" y="790"/>
                    </a:lnTo>
                    <a:lnTo>
                      <a:pt x="15925" y="0"/>
                    </a:lnTo>
                    <a:lnTo>
                      <a:pt x="1" y="0"/>
                    </a:lnTo>
                    <a:lnTo>
                      <a:pt x="1" y="790"/>
                    </a:lnTo>
                    <a:close/>
                  </a:path>
                </a:pathLst>
              </a:custGeom>
              <a:solidFill>
                <a:srgbClr val="C6C7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5"/>
              <p:cNvSpPr/>
              <p:nvPr/>
            </p:nvSpPr>
            <p:spPr>
              <a:xfrm>
                <a:off x="3580275" y="3429575"/>
                <a:ext cx="398125" cy="19775"/>
              </a:xfrm>
              <a:custGeom>
                <a:rect b="b" l="l" r="r" t="t"/>
                <a:pathLst>
                  <a:path extrusionOk="0" h="791" w="15925">
                    <a:moveTo>
                      <a:pt x="1" y="791"/>
                    </a:moveTo>
                    <a:lnTo>
                      <a:pt x="15925" y="791"/>
                    </a:lnTo>
                    <a:lnTo>
                      <a:pt x="15925" y="1"/>
                    </a:lnTo>
                    <a:lnTo>
                      <a:pt x="1" y="1"/>
                    </a:lnTo>
                    <a:lnTo>
                      <a:pt x="1" y="791"/>
                    </a:lnTo>
                    <a:close/>
                  </a:path>
                </a:pathLst>
              </a:custGeom>
              <a:solidFill>
                <a:srgbClr val="C6C7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5"/>
              <p:cNvSpPr/>
              <p:nvPr/>
            </p:nvSpPr>
            <p:spPr>
              <a:xfrm>
                <a:off x="3580275" y="3465450"/>
                <a:ext cx="398125" cy="19775"/>
              </a:xfrm>
              <a:custGeom>
                <a:rect b="b" l="l" r="r" t="t"/>
                <a:pathLst>
                  <a:path extrusionOk="0" h="791" w="15925">
                    <a:moveTo>
                      <a:pt x="1" y="790"/>
                    </a:moveTo>
                    <a:lnTo>
                      <a:pt x="15925" y="790"/>
                    </a:lnTo>
                    <a:lnTo>
                      <a:pt x="15925" y="0"/>
                    </a:lnTo>
                    <a:lnTo>
                      <a:pt x="1" y="0"/>
                    </a:lnTo>
                    <a:lnTo>
                      <a:pt x="1" y="790"/>
                    </a:lnTo>
                    <a:close/>
                  </a:path>
                </a:pathLst>
              </a:custGeom>
              <a:solidFill>
                <a:srgbClr val="C6C7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5"/>
              <p:cNvSpPr/>
              <p:nvPr/>
            </p:nvSpPr>
            <p:spPr>
              <a:xfrm>
                <a:off x="3580275" y="3500775"/>
                <a:ext cx="398125" cy="19775"/>
              </a:xfrm>
              <a:custGeom>
                <a:rect b="b" l="l" r="r" t="t"/>
                <a:pathLst>
                  <a:path extrusionOk="0" h="791" w="15925">
                    <a:moveTo>
                      <a:pt x="1" y="791"/>
                    </a:moveTo>
                    <a:lnTo>
                      <a:pt x="15925" y="791"/>
                    </a:lnTo>
                    <a:lnTo>
                      <a:pt x="15925" y="1"/>
                    </a:lnTo>
                    <a:lnTo>
                      <a:pt x="1" y="1"/>
                    </a:lnTo>
                    <a:lnTo>
                      <a:pt x="1" y="791"/>
                    </a:lnTo>
                    <a:close/>
                  </a:path>
                </a:pathLst>
              </a:custGeom>
              <a:solidFill>
                <a:srgbClr val="C6C7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5"/>
              <p:cNvSpPr/>
              <p:nvPr/>
            </p:nvSpPr>
            <p:spPr>
              <a:xfrm>
                <a:off x="3580275" y="3536650"/>
                <a:ext cx="398125" cy="19775"/>
              </a:xfrm>
              <a:custGeom>
                <a:rect b="b" l="l" r="r" t="t"/>
                <a:pathLst>
                  <a:path extrusionOk="0" h="791" w="15925">
                    <a:moveTo>
                      <a:pt x="1" y="790"/>
                    </a:moveTo>
                    <a:lnTo>
                      <a:pt x="15925" y="790"/>
                    </a:lnTo>
                    <a:lnTo>
                      <a:pt x="15925" y="0"/>
                    </a:lnTo>
                    <a:lnTo>
                      <a:pt x="1" y="0"/>
                    </a:lnTo>
                    <a:lnTo>
                      <a:pt x="1" y="790"/>
                    </a:lnTo>
                    <a:close/>
                  </a:path>
                </a:pathLst>
              </a:custGeom>
              <a:solidFill>
                <a:srgbClr val="C6C7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5"/>
              <p:cNvSpPr/>
              <p:nvPr/>
            </p:nvSpPr>
            <p:spPr>
              <a:xfrm>
                <a:off x="3580275" y="3571975"/>
                <a:ext cx="398125" cy="19775"/>
              </a:xfrm>
              <a:custGeom>
                <a:rect b="b" l="l" r="r" t="t"/>
                <a:pathLst>
                  <a:path extrusionOk="0" h="791" w="15925">
                    <a:moveTo>
                      <a:pt x="1" y="791"/>
                    </a:moveTo>
                    <a:lnTo>
                      <a:pt x="15925" y="791"/>
                    </a:lnTo>
                    <a:lnTo>
                      <a:pt x="15925" y="1"/>
                    </a:lnTo>
                    <a:lnTo>
                      <a:pt x="1" y="1"/>
                    </a:lnTo>
                    <a:lnTo>
                      <a:pt x="1" y="791"/>
                    </a:lnTo>
                    <a:close/>
                  </a:path>
                </a:pathLst>
              </a:custGeom>
              <a:solidFill>
                <a:srgbClr val="C6C7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5"/>
              <p:cNvSpPr/>
              <p:nvPr/>
            </p:nvSpPr>
            <p:spPr>
              <a:xfrm>
                <a:off x="3580275" y="3607850"/>
                <a:ext cx="398125" cy="19775"/>
              </a:xfrm>
              <a:custGeom>
                <a:rect b="b" l="l" r="r" t="t"/>
                <a:pathLst>
                  <a:path extrusionOk="0" h="791" w="15925">
                    <a:moveTo>
                      <a:pt x="1" y="790"/>
                    </a:moveTo>
                    <a:lnTo>
                      <a:pt x="15925" y="790"/>
                    </a:lnTo>
                    <a:lnTo>
                      <a:pt x="15925" y="0"/>
                    </a:lnTo>
                    <a:lnTo>
                      <a:pt x="1" y="0"/>
                    </a:lnTo>
                    <a:lnTo>
                      <a:pt x="1" y="790"/>
                    </a:lnTo>
                    <a:close/>
                  </a:path>
                </a:pathLst>
              </a:custGeom>
              <a:solidFill>
                <a:srgbClr val="C6C7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5"/>
              <p:cNvSpPr/>
              <p:nvPr/>
            </p:nvSpPr>
            <p:spPr>
              <a:xfrm>
                <a:off x="4028275" y="3394250"/>
                <a:ext cx="398125" cy="19775"/>
              </a:xfrm>
              <a:custGeom>
                <a:rect b="b" l="l" r="r" t="t"/>
                <a:pathLst>
                  <a:path extrusionOk="0" h="791" w="15925">
                    <a:moveTo>
                      <a:pt x="1" y="790"/>
                    </a:moveTo>
                    <a:lnTo>
                      <a:pt x="15925" y="790"/>
                    </a:lnTo>
                    <a:lnTo>
                      <a:pt x="15925" y="0"/>
                    </a:lnTo>
                    <a:lnTo>
                      <a:pt x="1" y="0"/>
                    </a:lnTo>
                    <a:lnTo>
                      <a:pt x="1" y="790"/>
                    </a:lnTo>
                    <a:close/>
                  </a:path>
                </a:pathLst>
              </a:custGeom>
              <a:solidFill>
                <a:srgbClr val="C6C7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5"/>
              <p:cNvSpPr/>
              <p:nvPr/>
            </p:nvSpPr>
            <p:spPr>
              <a:xfrm>
                <a:off x="4028275" y="3429575"/>
                <a:ext cx="398125" cy="19775"/>
              </a:xfrm>
              <a:custGeom>
                <a:rect b="b" l="l" r="r" t="t"/>
                <a:pathLst>
                  <a:path extrusionOk="0" h="791" w="15925">
                    <a:moveTo>
                      <a:pt x="1" y="791"/>
                    </a:moveTo>
                    <a:lnTo>
                      <a:pt x="15925" y="791"/>
                    </a:lnTo>
                    <a:lnTo>
                      <a:pt x="15925" y="1"/>
                    </a:lnTo>
                    <a:lnTo>
                      <a:pt x="1" y="1"/>
                    </a:lnTo>
                    <a:lnTo>
                      <a:pt x="1" y="791"/>
                    </a:lnTo>
                    <a:close/>
                  </a:path>
                </a:pathLst>
              </a:custGeom>
              <a:solidFill>
                <a:srgbClr val="C6C7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5"/>
              <p:cNvSpPr/>
              <p:nvPr/>
            </p:nvSpPr>
            <p:spPr>
              <a:xfrm>
                <a:off x="4028275" y="3465450"/>
                <a:ext cx="398125" cy="19775"/>
              </a:xfrm>
              <a:custGeom>
                <a:rect b="b" l="l" r="r" t="t"/>
                <a:pathLst>
                  <a:path extrusionOk="0" h="791" w="15925">
                    <a:moveTo>
                      <a:pt x="1" y="790"/>
                    </a:moveTo>
                    <a:lnTo>
                      <a:pt x="15925" y="790"/>
                    </a:lnTo>
                    <a:lnTo>
                      <a:pt x="15925" y="0"/>
                    </a:lnTo>
                    <a:lnTo>
                      <a:pt x="1" y="0"/>
                    </a:lnTo>
                    <a:lnTo>
                      <a:pt x="1" y="790"/>
                    </a:lnTo>
                    <a:close/>
                  </a:path>
                </a:pathLst>
              </a:custGeom>
              <a:solidFill>
                <a:srgbClr val="C6C7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5"/>
              <p:cNvSpPr/>
              <p:nvPr/>
            </p:nvSpPr>
            <p:spPr>
              <a:xfrm>
                <a:off x="4028275" y="3500775"/>
                <a:ext cx="398125" cy="19775"/>
              </a:xfrm>
              <a:custGeom>
                <a:rect b="b" l="l" r="r" t="t"/>
                <a:pathLst>
                  <a:path extrusionOk="0" h="791" w="15925">
                    <a:moveTo>
                      <a:pt x="1" y="791"/>
                    </a:moveTo>
                    <a:lnTo>
                      <a:pt x="15925" y="791"/>
                    </a:lnTo>
                    <a:lnTo>
                      <a:pt x="15925" y="1"/>
                    </a:lnTo>
                    <a:lnTo>
                      <a:pt x="1" y="1"/>
                    </a:lnTo>
                    <a:lnTo>
                      <a:pt x="1" y="791"/>
                    </a:lnTo>
                    <a:close/>
                  </a:path>
                </a:pathLst>
              </a:custGeom>
              <a:solidFill>
                <a:srgbClr val="C6C7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5"/>
              <p:cNvSpPr/>
              <p:nvPr/>
            </p:nvSpPr>
            <p:spPr>
              <a:xfrm>
                <a:off x="4028275" y="3536650"/>
                <a:ext cx="398125" cy="19775"/>
              </a:xfrm>
              <a:custGeom>
                <a:rect b="b" l="l" r="r" t="t"/>
                <a:pathLst>
                  <a:path extrusionOk="0" h="791" w="15925">
                    <a:moveTo>
                      <a:pt x="1" y="790"/>
                    </a:moveTo>
                    <a:lnTo>
                      <a:pt x="15925" y="790"/>
                    </a:lnTo>
                    <a:lnTo>
                      <a:pt x="15925" y="0"/>
                    </a:lnTo>
                    <a:lnTo>
                      <a:pt x="1" y="0"/>
                    </a:lnTo>
                    <a:lnTo>
                      <a:pt x="1" y="790"/>
                    </a:lnTo>
                    <a:close/>
                  </a:path>
                </a:pathLst>
              </a:custGeom>
              <a:solidFill>
                <a:srgbClr val="C6C7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5"/>
              <p:cNvSpPr/>
              <p:nvPr/>
            </p:nvSpPr>
            <p:spPr>
              <a:xfrm>
                <a:off x="4028275" y="3571975"/>
                <a:ext cx="398125" cy="19775"/>
              </a:xfrm>
              <a:custGeom>
                <a:rect b="b" l="l" r="r" t="t"/>
                <a:pathLst>
                  <a:path extrusionOk="0" h="791" w="15925">
                    <a:moveTo>
                      <a:pt x="1" y="791"/>
                    </a:moveTo>
                    <a:lnTo>
                      <a:pt x="15925" y="791"/>
                    </a:lnTo>
                    <a:lnTo>
                      <a:pt x="15925" y="1"/>
                    </a:lnTo>
                    <a:lnTo>
                      <a:pt x="1" y="1"/>
                    </a:lnTo>
                    <a:lnTo>
                      <a:pt x="1" y="791"/>
                    </a:lnTo>
                    <a:close/>
                  </a:path>
                </a:pathLst>
              </a:custGeom>
              <a:solidFill>
                <a:srgbClr val="C6C7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5"/>
              <p:cNvSpPr/>
              <p:nvPr/>
            </p:nvSpPr>
            <p:spPr>
              <a:xfrm>
                <a:off x="4028275" y="3607850"/>
                <a:ext cx="398125" cy="19775"/>
              </a:xfrm>
              <a:custGeom>
                <a:rect b="b" l="l" r="r" t="t"/>
                <a:pathLst>
                  <a:path extrusionOk="0" h="791" w="15925">
                    <a:moveTo>
                      <a:pt x="1" y="790"/>
                    </a:moveTo>
                    <a:lnTo>
                      <a:pt x="15925" y="790"/>
                    </a:lnTo>
                    <a:lnTo>
                      <a:pt x="15925" y="0"/>
                    </a:lnTo>
                    <a:lnTo>
                      <a:pt x="1" y="0"/>
                    </a:lnTo>
                    <a:lnTo>
                      <a:pt x="1" y="790"/>
                    </a:lnTo>
                    <a:close/>
                  </a:path>
                </a:pathLst>
              </a:custGeom>
              <a:solidFill>
                <a:srgbClr val="C6C7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5"/>
              <p:cNvSpPr/>
              <p:nvPr/>
            </p:nvSpPr>
            <p:spPr>
              <a:xfrm>
                <a:off x="4478875" y="3394250"/>
                <a:ext cx="398125" cy="19775"/>
              </a:xfrm>
              <a:custGeom>
                <a:rect b="b" l="l" r="r" t="t"/>
                <a:pathLst>
                  <a:path extrusionOk="0" h="791" w="15925">
                    <a:moveTo>
                      <a:pt x="0" y="790"/>
                    </a:moveTo>
                    <a:lnTo>
                      <a:pt x="15925" y="790"/>
                    </a:lnTo>
                    <a:lnTo>
                      <a:pt x="15925" y="0"/>
                    </a:lnTo>
                    <a:lnTo>
                      <a:pt x="0" y="0"/>
                    </a:lnTo>
                    <a:lnTo>
                      <a:pt x="0" y="790"/>
                    </a:lnTo>
                    <a:close/>
                  </a:path>
                </a:pathLst>
              </a:custGeom>
              <a:solidFill>
                <a:srgbClr val="C6C7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5"/>
              <p:cNvSpPr/>
              <p:nvPr/>
            </p:nvSpPr>
            <p:spPr>
              <a:xfrm>
                <a:off x="4478875" y="3429575"/>
                <a:ext cx="398125" cy="19775"/>
              </a:xfrm>
              <a:custGeom>
                <a:rect b="b" l="l" r="r" t="t"/>
                <a:pathLst>
                  <a:path extrusionOk="0" h="791" w="15925">
                    <a:moveTo>
                      <a:pt x="0" y="791"/>
                    </a:moveTo>
                    <a:lnTo>
                      <a:pt x="15925" y="791"/>
                    </a:lnTo>
                    <a:lnTo>
                      <a:pt x="15925" y="1"/>
                    </a:lnTo>
                    <a:lnTo>
                      <a:pt x="0" y="1"/>
                    </a:lnTo>
                    <a:lnTo>
                      <a:pt x="0" y="791"/>
                    </a:lnTo>
                    <a:close/>
                  </a:path>
                </a:pathLst>
              </a:custGeom>
              <a:solidFill>
                <a:srgbClr val="C6C7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5"/>
              <p:cNvSpPr/>
              <p:nvPr/>
            </p:nvSpPr>
            <p:spPr>
              <a:xfrm>
                <a:off x="4478875" y="3465450"/>
                <a:ext cx="398125" cy="19775"/>
              </a:xfrm>
              <a:custGeom>
                <a:rect b="b" l="l" r="r" t="t"/>
                <a:pathLst>
                  <a:path extrusionOk="0" h="791" w="15925">
                    <a:moveTo>
                      <a:pt x="0" y="790"/>
                    </a:moveTo>
                    <a:lnTo>
                      <a:pt x="15925" y="790"/>
                    </a:lnTo>
                    <a:lnTo>
                      <a:pt x="15925" y="0"/>
                    </a:lnTo>
                    <a:lnTo>
                      <a:pt x="0" y="0"/>
                    </a:lnTo>
                    <a:lnTo>
                      <a:pt x="0" y="790"/>
                    </a:lnTo>
                    <a:close/>
                  </a:path>
                </a:pathLst>
              </a:custGeom>
              <a:solidFill>
                <a:srgbClr val="C6C7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5"/>
              <p:cNvSpPr/>
              <p:nvPr/>
            </p:nvSpPr>
            <p:spPr>
              <a:xfrm>
                <a:off x="4478875" y="3500775"/>
                <a:ext cx="398125" cy="19775"/>
              </a:xfrm>
              <a:custGeom>
                <a:rect b="b" l="l" r="r" t="t"/>
                <a:pathLst>
                  <a:path extrusionOk="0" h="791" w="15925">
                    <a:moveTo>
                      <a:pt x="0" y="791"/>
                    </a:moveTo>
                    <a:lnTo>
                      <a:pt x="15925" y="791"/>
                    </a:lnTo>
                    <a:lnTo>
                      <a:pt x="15925" y="1"/>
                    </a:lnTo>
                    <a:lnTo>
                      <a:pt x="0" y="1"/>
                    </a:lnTo>
                    <a:lnTo>
                      <a:pt x="0" y="791"/>
                    </a:lnTo>
                    <a:close/>
                  </a:path>
                </a:pathLst>
              </a:custGeom>
              <a:solidFill>
                <a:srgbClr val="C6C7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5"/>
              <p:cNvSpPr/>
              <p:nvPr/>
            </p:nvSpPr>
            <p:spPr>
              <a:xfrm>
                <a:off x="4478875" y="3536650"/>
                <a:ext cx="398125" cy="19775"/>
              </a:xfrm>
              <a:custGeom>
                <a:rect b="b" l="l" r="r" t="t"/>
                <a:pathLst>
                  <a:path extrusionOk="0" h="791" w="15925">
                    <a:moveTo>
                      <a:pt x="0" y="790"/>
                    </a:moveTo>
                    <a:lnTo>
                      <a:pt x="15925" y="790"/>
                    </a:lnTo>
                    <a:lnTo>
                      <a:pt x="15925" y="0"/>
                    </a:lnTo>
                    <a:lnTo>
                      <a:pt x="0" y="0"/>
                    </a:lnTo>
                    <a:lnTo>
                      <a:pt x="0" y="790"/>
                    </a:lnTo>
                    <a:close/>
                  </a:path>
                </a:pathLst>
              </a:custGeom>
              <a:solidFill>
                <a:srgbClr val="C6C7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5"/>
              <p:cNvSpPr/>
              <p:nvPr/>
            </p:nvSpPr>
            <p:spPr>
              <a:xfrm>
                <a:off x="4478875" y="3571975"/>
                <a:ext cx="398125" cy="19775"/>
              </a:xfrm>
              <a:custGeom>
                <a:rect b="b" l="l" r="r" t="t"/>
                <a:pathLst>
                  <a:path extrusionOk="0" h="791" w="15925">
                    <a:moveTo>
                      <a:pt x="0" y="791"/>
                    </a:moveTo>
                    <a:lnTo>
                      <a:pt x="15925" y="791"/>
                    </a:lnTo>
                    <a:lnTo>
                      <a:pt x="15925" y="1"/>
                    </a:lnTo>
                    <a:lnTo>
                      <a:pt x="0" y="1"/>
                    </a:lnTo>
                    <a:lnTo>
                      <a:pt x="0" y="791"/>
                    </a:lnTo>
                    <a:close/>
                  </a:path>
                </a:pathLst>
              </a:custGeom>
              <a:solidFill>
                <a:srgbClr val="C6C7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5"/>
              <p:cNvSpPr/>
              <p:nvPr/>
            </p:nvSpPr>
            <p:spPr>
              <a:xfrm>
                <a:off x="4478875" y="3607850"/>
                <a:ext cx="398125" cy="19775"/>
              </a:xfrm>
              <a:custGeom>
                <a:rect b="b" l="l" r="r" t="t"/>
                <a:pathLst>
                  <a:path extrusionOk="0" h="791" w="15925">
                    <a:moveTo>
                      <a:pt x="0" y="790"/>
                    </a:moveTo>
                    <a:lnTo>
                      <a:pt x="15925" y="790"/>
                    </a:lnTo>
                    <a:lnTo>
                      <a:pt x="15925" y="0"/>
                    </a:lnTo>
                    <a:lnTo>
                      <a:pt x="0" y="0"/>
                    </a:lnTo>
                    <a:lnTo>
                      <a:pt x="0" y="790"/>
                    </a:lnTo>
                    <a:close/>
                  </a:path>
                </a:pathLst>
              </a:custGeom>
              <a:solidFill>
                <a:srgbClr val="C6C7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5"/>
              <p:cNvSpPr/>
              <p:nvPr/>
            </p:nvSpPr>
            <p:spPr>
              <a:xfrm>
                <a:off x="3458675" y="2773175"/>
                <a:ext cx="1527975" cy="477125"/>
              </a:xfrm>
              <a:custGeom>
                <a:rect b="b" l="l" r="r" t="t"/>
                <a:pathLst>
                  <a:path extrusionOk="0" h="19085" w="61119">
                    <a:moveTo>
                      <a:pt x="0" y="19085"/>
                    </a:moveTo>
                    <a:lnTo>
                      <a:pt x="61119" y="19085"/>
                    </a:lnTo>
                    <a:lnTo>
                      <a:pt x="61119" y="1"/>
                    </a:lnTo>
                    <a:lnTo>
                      <a:pt x="0" y="1"/>
                    </a:lnTo>
                    <a:lnTo>
                      <a:pt x="0" y="19085"/>
                    </a:lnTo>
                    <a:close/>
                  </a:path>
                </a:pathLst>
              </a:custGeom>
              <a:solidFill>
                <a:srgbClr val="5583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5"/>
              <p:cNvSpPr/>
              <p:nvPr/>
            </p:nvSpPr>
            <p:spPr>
              <a:xfrm>
                <a:off x="3601600" y="2852175"/>
                <a:ext cx="393950" cy="319125"/>
              </a:xfrm>
              <a:custGeom>
                <a:rect b="b" l="l" r="r" t="t"/>
                <a:pathLst>
                  <a:path extrusionOk="0" h="12765" w="15758">
                    <a:moveTo>
                      <a:pt x="0" y="12765"/>
                    </a:moveTo>
                    <a:lnTo>
                      <a:pt x="15758" y="12765"/>
                    </a:lnTo>
                    <a:lnTo>
                      <a:pt x="15758" y="1"/>
                    </a:lnTo>
                    <a:lnTo>
                      <a:pt x="0" y="1"/>
                    </a:lnTo>
                    <a:lnTo>
                      <a:pt x="0" y="12765"/>
                    </a:lnTo>
                    <a:close/>
                  </a:path>
                </a:pathLst>
              </a:custGeom>
              <a:solidFill>
                <a:srgbClr val="2E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5"/>
              <p:cNvSpPr/>
              <p:nvPr/>
            </p:nvSpPr>
            <p:spPr>
              <a:xfrm>
                <a:off x="4097400" y="2964425"/>
                <a:ext cx="630450" cy="10425"/>
              </a:xfrm>
              <a:custGeom>
                <a:rect b="b" l="l" r="r" t="t"/>
                <a:pathLst>
                  <a:path extrusionOk="0" h="417" w="25218">
                    <a:moveTo>
                      <a:pt x="1" y="417"/>
                    </a:moveTo>
                    <a:lnTo>
                      <a:pt x="25217" y="417"/>
                    </a:lnTo>
                    <a:lnTo>
                      <a:pt x="25217" y="1"/>
                    </a:lnTo>
                    <a:lnTo>
                      <a:pt x="1" y="1"/>
                    </a:lnTo>
                    <a:lnTo>
                      <a:pt x="1" y="4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5"/>
              <p:cNvSpPr/>
              <p:nvPr/>
            </p:nvSpPr>
            <p:spPr>
              <a:xfrm>
                <a:off x="4097400" y="2990425"/>
                <a:ext cx="630450" cy="10425"/>
              </a:xfrm>
              <a:custGeom>
                <a:rect b="b" l="l" r="r" t="t"/>
                <a:pathLst>
                  <a:path extrusionOk="0" h="417" w="25218">
                    <a:moveTo>
                      <a:pt x="1" y="416"/>
                    </a:moveTo>
                    <a:lnTo>
                      <a:pt x="25217" y="416"/>
                    </a:lnTo>
                    <a:lnTo>
                      <a:pt x="25217" y="0"/>
                    </a:lnTo>
                    <a:lnTo>
                      <a:pt x="1" y="0"/>
                    </a:lnTo>
                    <a:lnTo>
                      <a:pt x="1" y="4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5"/>
              <p:cNvSpPr/>
              <p:nvPr/>
            </p:nvSpPr>
            <p:spPr>
              <a:xfrm>
                <a:off x="4097400" y="3016400"/>
                <a:ext cx="630450" cy="10425"/>
              </a:xfrm>
              <a:custGeom>
                <a:rect b="b" l="l" r="r" t="t"/>
                <a:pathLst>
                  <a:path extrusionOk="0" h="417" w="25218">
                    <a:moveTo>
                      <a:pt x="1" y="417"/>
                    </a:moveTo>
                    <a:lnTo>
                      <a:pt x="25217" y="417"/>
                    </a:lnTo>
                    <a:lnTo>
                      <a:pt x="25217" y="1"/>
                    </a:lnTo>
                    <a:lnTo>
                      <a:pt x="1" y="1"/>
                    </a:lnTo>
                    <a:lnTo>
                      <a:pt x="1" y="4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5"/>
              <p:cNvSpPr/>
              <p:nvPr/>
            </p:nvSpPr>
            <p:spPr>
              <a:xfrm>
                <a:off x="4097400" y="3041875"/>
                <a:ext cx="415275" cy="10950"/>
              </a:xfrm>
              <a:custGeom>
                <a:rect b="b" l="l" r="r" t="t"/>
                <a:pathLst>
                  <a:path extrusionOk="0" h="438" w="16611">
                    <a:moveTo>
                      <a:pt x="1" y="437"/>
                    </a:moveTo>
                    <a:lnTo>
                      <a:pt x="16611" y="437"/>
                    </a:lnTo>
                    <a:lnTo>
                      <a:pt x="16611" y="1"/>
                    </a:lnTo>
                    <a:lnTo>
                      <a:pt x="1" y="1"/>
                    </a:lnTo>
                    <a:lnTo>
                      <a:pt x="1" y="4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5"/>
              <p:cNvSpPr/>
              <p:nvPr/>
            </p:nvSpPr>
            <p:spPr>
              <a:xfrm>
                <a:off x="3475825" y="2990425"/>
                <a:ext cx="37950" cy="43150"/>
              </a:xfrm>
              <a:custGeom>
                <a:rect b="b" l="l" r="r" t="t"/>
                <a:pathLst>
                  <a:path extrusionOk="0" h="1726" w="1518">
                    <a:moveTo>
                      <a:pt x="0" y="853"/>
                    </a:moveTo>
                    <a:lnTo>
                      <a:pt x="749" y="416"/>
                    </a:lnTo>
                    <a:lnTo>
                      <a:pt x="1518" y="0"/>
                    </a:lnTo>
                    <a:lnTo>
                      <a:pt x="1518" y="853"/>
                    </a:lnTo>
                    <a:lnTo>
                      <a:pt x="1518" y="1726"/>
                    </a:lnTo>
                    <a:lnTo>
                      <a:pt x="749" y="1289"/>
                    </a:lnTo>
                    <a:lnTo>
                      <a:pt x="0" y="853"/>
                    </a:lnTo>
                    <a:close/>
                  </a:path>
                </a:pathLst>
              </a:custGeom>
              <a:solidFill>
                <a:srgbClr val="2E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5"/>
              <p:cNvSpPr/>
              <p:nvPr/>
            </p:nvSpPr>
            <p:spPr>
              <a:xfrm>
                <a:off x="4931550" y="2990425"/>
                <a:ext cx="37450" cy="43150"/>
              </a:xfrm>
              <a:custGeom>
                <a:rect b="b" l="l" r="r" t="t"/>
                <a:pathLst>
                  <a:path extrusionOk="0" h="1726" w="1498">
                    <a:moveTo>
                      <a:pt x="1497" y="853"/>
                    </a:moveTo>
                    <a:lnTo>
                      <a:pt x="749" y="416"/>
                    </a:lnTo>
                    <a:lnTo>
                      <a:pt x="0" y="0"/>
                    </a:lnTo>
                    <a:lnTo>
                      <a:pt x="0" y="853"/>
                    </a:lnTo>
                    <a:lnTo>
                      <a:pt x="0" y="1726"/>
                    </a:lnTo>
                    <a:lnTo>
                      <a:pt x="749" y="1289"/>
                    </a:lnTo>
                    <a:lnTo>
                      <a:pt x="1497" y="853"/>
                    </a:lnTo>
                    <a:close/>
                  </a:path>
                </a:pathLst>
              </a:custGeom>
              <a:solidFill>
                <a:srgbClr val="2E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5"/>
              <p:cNvSpPr/>
              <p:nvPr/>
            </p:nvSpPr>
            <p:spPr>
              <a:xfrm>
                <a:off x="3580275" y="3272625"/>
                <a:ext cx="398125" cy="103450"/>
              </a:xfrm>
              <a:custGeom>
                <a:rect b="b" l="l" r="r" t="t"/>
                <a:pathLst>
                  <a:path extrusionOk="0" h="4138" w="15925">
                    <a:moveTo>
                      <a:pt x="1" y="4138"/>
                    </a:moveTo>
                    <a:lnTo>
                      <a:pt x="15925" y="4138"/>
                    </a:lnTo>
                    <a:lnTo>
                      <a:pt x="15925" y="1"/>
                    </a:lnTo>
                    <a:lnTo>
                      <a:pt x="1" y="1"/>
                    </a:lnTo>
                    <a:lnTo>
                      <a:pt x="1" y="4138"/>
                    </a:lnTo>
                    <a:close/>
                  </a:path>
                </a:pathLst>
              </a:custGeom>
              <a:solidFill>
                <a:srgbClr val="38B4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5"/>
              <p:cNvSpPr/>
              <p:nvPr/>
            </p:nvSpPr>
            <p:spPr>
              <a:xfrm>
                <a:off x="4028275" y="3277300"/>
                <a:ext cx="398125" cy="102925"/>
              </a:xfrm>
              <a:custGeom>
                <a:rect b="b" l="l" r="r" t="t"/>
                <a:pathLst>
                  <a:path extrusionOk="0" h="4117" w="15925">
                    <a:moveTo>
                      <a:pt x="1" y="4117"/>
                    </a:moveTo>
                    <a:lnTo>
                      <a:pt x="15925" y="4117"/>
                    </a:lnTo>
                    <a:lnTo>
                      <a:pt x="15925" y="1"/>
                    </a:lnTo>
                    <a:lnTo>
                      <a:pt x="1" y="1"/>
                    </a:lnTo>
                    <a:lnTo>
                      <a:pt x="1" y="4117"/>
                    </a:lnTo>
                    <a:close/>
                  </a:path>
                </a:pathLst>
              </a:custGeom>
              <a:solidFill>
                <a:srgbClr val="42A4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5"/>
              <p:cNvSpPr/>
              <p:nvPr/>
            </p:nvSpPr>
            <p:spPr>
              <a:xfrm>
                <a:off x="4478875" y="3278350"/>
                <a:ext cx="398125" cy="102925"/>
              </a:xfrm>
              <a:custGeom>
                <a:rect b="b" l="l" r="r" t="t"/>
                <a:pathLst>
                  <a:path extrusionOk="0" h="4117" w="15925">
                    <a:moveTo>
                      <a:pt x="0" y="4117"/>
                    </a:moveTo>
                    <a:lnTo>
                      <a:pt x="15925" y="4117"/>
                    </a:lnTo>
                    <a:lnTo>
                      <a:pt x="15925" y="0"/>
                    </a:lnTo>
                    <a:lnTo>
                      <a:pt x="0" y="0"/>
                    </a:lnTo>
                    <a:lnTo>
                      <a:pt x="0" y="4117"/>
                    </a:lnTo>
                    <a:close/>
                  </a:path>
                </a:pathLst>
              </a:custGeom>
              <a:solidFill>
                <a:srgbClr val="4B93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5"/>
              <p:cNvSpPr/>
              <p:nvPr/>
            </p:nvSpPr>
            <p:spPr>
              <a:xfrm>
                <a:off x="5824425" y="3074100"/>
                <a:ext cx="496350" cy="632525"/>
              </a:xfrm>
              <a:custGeom>
                <a:rect b="b" l="l" r="r" t="t"/>
                <a:pathLst>
                  <a:path extrusionOk="0" h="25301" w="19854">
                    <a:moveTo>
                      <a:pt x="14760" y="25300"/>
                    </a:moveTo>
                    <a:lnTo>
                      <a:pt x="19853" y="21849"/>
                    </a:lnTo>
                    <a:lnTo>
                      <a:pt x="5093" y="0"/>
                    </a:lnTo>
                    <a:lnTo>
                      <a:pt x="0" y="3451"/>
                    </a:lnTo>
                    <a:lnTo>
                      <a:pt x="14760" y="25300"/>
                    </a:lnTo>
                    <a:close/>
                  </a:path>
                </a:pathLst>
              </a:custGeom>
              <a:solidFill>
                <a:srgbClr val="E7E5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5"/>
              <p:cNvSpPr/>
              <p:nvPr/>
            </p:nvSpPr>
            <p:spPr>
              <a:xfrm>
                <a:off x="6081150" y="3448300"/>
                <a:ext cx="189200" cy="189200"/>
              </a:xfrm>
              <a:custGeom>
                <a:rect b="b" l="l" r="r" t="t"/>
                <a:pathLst>
                  <a:path extrusionOk="0" h="7568" w="7568">
                    <a:moveTo>
                      <a:pt x="3057" y="7567"/>
                    </a:moveTo>
                    <a:lnTo>
                      <a:pt x="7568" y="4511"/>
                    </a:lnTo>
                    <a:lnTo>
                      <a:pt x="4512" y="0"/>
                    </a:lnTo>
                    <a:lnTo>
                      <a:pt x="1" y="3056"/>
                    </a:lnTo>
                    <a:lnTo>
                      <a:pt x="3057" y="7567"/>
                    </a:lnTo>
                    <a:close/>
                  </a:path>
                </a:pathLst>
              </a:custGeom>
              <a:solidFill>
                <a:srgbClr val="2E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5"/>
              <p:cNvSpPr/>
              <p:nvPr/>
            </p:nvSpPr>
            <p:spPr>
              <a:xfrm>
                <a:off x="6000075" y="3328250"/>
                <a:ext cx="188700" cy="188675"/>
              </a:xfrm>
              <a:custGeom>
                <a:rect b="b" l="l" r="r" t="t"/>
                <a:pathLst>
                  <a:path extrusionOk="0" h="7547" w="7548">
                    <a:moveTo>
                      <a:pt x="3036" y="7546"/>
                    </a:moveTo>
                    <a:lnTo>
                      <a:pt x="7547" y="4511"/>
                    </a:lnTo>
                    <a:lnTo>
                      <a:pt x="4512" y="0"/>
                    </a:lnTo>
                    <a:lnTo>
                      <a:pt x="1" y="3035"/>
                    </a:lnTo>
                    <a:lnTo>
                      <a:pt x="3036" y="7546"/>
                    </a:lnTo>
                    <a:close/>
                  </a:path>
                </a:pathLst>
              </a:custGeom>
              <a:solidFill>
                <a:srgbClr val="2E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5"/>
              <p:cNvSpPr/>
              <p:nvPr/>
            </p:nvSpPr>
            <p:spPr>
              <a:xfrm>
                <a:off x="5918475" y="3207675"/>
                <a:ext cx="189225" cy="189200"/>
              </a:xfrm>
              <a:custGeom>
                <a:rect b="b" l="l" r="r" t="t"/>
                <a:pathLst>
                  <a:path extrusionOk="0" h="7568" w="7569">
                    <a:moveTo>
                      <a:pt x="3057" y="7567"/>
                    </a:moveTo>
                    <a:lnTo>
                      <a:pt x="7568" y="4511"/>
                    </a:lnTo>
                    <a:lnTo>
                      <a:pt x="4512" y="0"/>
                    </a:lnTo>
                    <a:lnTo>
                      <a:pt x="1" y="3056"/>
                    </a:lnTo>
                    <a:lnTo>
                      <a:pt x="3057" y="7567"/>
                    </a:lnTo>
                    <a:close/>
                  </a:path>
                </a:pathLst>
              </a:custGeom>
              <a:solidFill>
                <a:srgbClr val="2E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5"/>
              <p:cNvSpPr/>
              <p:nvPr/>
            </p:nvSpPr>
            <p:spPr>
              <a:xfrm>
                <a:off x="5836900" y="3087100"/>
                <a:ext cx="189200" cy="189200"/>
              </a:xfrm>
              <a:custGeom>
                <a:rect b="b" l="l" r="r" t="t"/>
                <a:pathLst>
                  <a:path extrusionOk="0" h="7568" w="7568">
                    <a:moveTo>
                      <a:pt x="3056" y="7567"/>
                    </a:moveTo>
                    <a:lnTo>
                      <a:pt x="7567" y="4511"/>
                    </a:lnTo>
                    <a:lnTo>
                      <a:pt x="4511" y="0"/>
                    </a:lnTo>
                    <a:lnTo>
                      <a:pt x="0" y="3056"/>
                    </a:lnTo>
                    <a:lnTo>
                      <a:pt x="3056" y="7567"/>
                    </a:lnTo>
                    <a:close/>
                  </a:path>
                </a:pathLst>
              </a:custGeom>
              <a:solidFill>
                <a:srgbClr val="2E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5"/>
              <p:cNvSpPr/>
              <p:nvPr/>
            </p:nvSpPr>
            <p:spPr>
              <a:xfrm>
                <a:off x="5998525" y="3014325"/>
                <a:ext cx="323800" cy="676175"/>
              </a:xfrm>
              <a:custGeom>
                <a:rect b="b" l="l" r="r" t="t"/>
                <a:pathLst>
                  <a:path extrusionOk="0" h="27047" w="12952">
                    <a:moveTo>
                      <a:pt x="7006" y="27047"/>
                    </a:moveTo>
                    <a:lnTo>
                      <a:pt x="12952" y="25404"/>
                    </a:lnTo>
                    <a:lnTo>
                      <a:pt x="5946" y="1"/>
                    </a:lnTo>
                    <a:lnTo>
                      <a:pt x="0" y="1622"/>
                    </a:lnTo>
                    <a:lnTo>
                      <a:pt x="7006" y="27047"/>
                    </a:lnTo>
                    <a:close/>
                  </a:path>
                </a:pathLst>
              </a:custGeom>
              <a:solidFill>
                <a:srgbClr val="E7E5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5"/>
              <p:cNvSpPr/>
              <p:nvPr/>
            </p:nvSpPr>
            <p:spPr>
              <a:xfrm>
                <a:off x="6125325" y="3446225"/>
                <a:ext cx="167900" cy="167375"/>
              </a:xfrm>
              <a:custGeom>
                <a:rect b="b" l="l" r="r" t="t"/>
                <a:pathLst>
                  <a:path extrusionOk="0" h="6695" w="6716">
                    <a:moveTo>
                      <a:pt x="1456" y="6694"/>
                    </a:moveTo>
                    <a:lnTo>
                      <a:pt x="6716" y="5260"/>
                    </a:lnTo>
                    <a:lnTo>
                      <a:pt x="5260" y="0"/>
                    </a:lnTo>
                    <a:lnTo>
                      <a:pt x="1" y="1455"/>
                    </a:lnTo>
                    <a:lnTo>
                      <a:pt x="1456" y="6694"/>
                    </a:lnTo>
                    <a:close/>
                  </a:path>
                </a:pathLst>
              </a:custGeom>
              <a:solidFill>
                <a:srgbClr val="42A4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5"/>
              <p:cNvSpPr/>
              <p:nvPr/>
            </p:nvSpPr>
            <p:spPr>
              <a:xfrm>
                <a:off x="6086875" y="3305900"/>
                <a:ext cx="167375" cy="167875"/>
              </a:xfrm>
              <a:custGeom>
                <a:rect b="b" l="l" r="r" t="t"/>
                <a:pathLst>
                  <a:path extrusionOk="0" h="6715" w="6695">
                    <a:moveTo>
                      <a:pt x="1456" y="6715"/>
                    </a:moveTo>
                    <a:lnTo>
                      <a:pt x="6694" y="5260"/>
                    </a:lnTo>
                    <a:lnTo>
                      <a:pt x="5260" y="0"/>
                    </a:lnTo>
                    <a:lnTo>
                      <a:pt x="1" y="1455"/>
                    </a:lnTo>
                    <a:lnTo>
                      <a:pt x="1456" y="6715"/>
                    </a:lnTo>
                    <a:close/>
                  </a:path>
                </a:pathLst>
              </a:custGeom>
              <a:solidFill>
                <a:srgbClr val="42A4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5"/>
              <p:cNvSpPr/>
              <p:nvPr/>
            </p:nvSpPr>
            <p:spPr>
              <a:xfrm>
                <a:off x="6048425" y="3166100"/>
                <a:ext cx="167375" cy="167350"/>
              </a:xfrm>
              <a:custGeom>
                <a:rect b="b" l="l" r="r" t="t"/>
                <a:pathLst>
                  <a:path extrusionOk="0" h="6694" w="6695">
                    <a:moveTo>
                      <a:pt x="1455" y="6694"/>
                    </a:moveTo>
                    <a:lnTo>
                      <a:pt x="6694" y="5239"/>
                    </a:lnTo>
                    <a:lnTo>
                      <a:pt x="5260" y="0"/>
                    </a:lnTo>
                    <a:lnTo>
                      <a:pt x="0" y="1434"/>
                    </a:lnTo>
                    <a:lnTo>
                      <a:pt x="1455" y="6694"/>
                    </a:lnTo>
                    <a:close/>
                  </a:path>
                </a:pathLst>
              </a:custGeom>
              <a:solidFill>
                <a:srgbClr val="42A4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5"/>
              <p:cNvSpPr/>
              <p:nvPr/>
            </p:nvSpPr>
            <p:spPr>
              <a:xfrm>
                <a:off x="6009950" y="3025775"/>
                <a:ext cx="167375" cy="167375"/>
              </a:xfrm>
              <a:custGeom>
                <a:rect b="b" l="l" r="r" t="t"/>
                <a:pathLst>
                  <a:path extrusionOk="0" h="6695" w="6695">
                    <a:moveTo>
                      <a:pt x="1435" y="6694"/>
                    </a:moveTo>
                    <a:lnTo>
                      <a:pt x="6695" y="5260"/>
                    </a:lnTo>
                    <a:lnTo>
                      <a:pt x="5240" y="0"/>
                    </a:lnTo>
                    <a:lnTo>
                      <a:pt x="1" y="1455"/>
                    </a:lnTo>
                    <a:lnTo>
                      <a:pt x="1435" y="6694"/>
                    </a:lnTo>
                    <a:close/>
                  </a:path>
                </a:pathLst>
              </a:custGeom>
              <a:solidFill>
                <a:srgbClr val="42A4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5"/>
              <p:cNvSpPr/>
              <p:nvPr/>
            </p:nvSpPr>
            <p:spPr>
              <a:xfrm>
                <a:off x="6158600" y="3010700"/>
                <a:ext cx="177775" cy="664225"/>
              </a:xfrm>
              <a:custGeom>
                <a:rect b="b" l="l" r="r" t="t"/>
                <a:pathLst>
                  <a:path extrusionOk="0" h="26569" w="7111">
                    <a:moveTo>
                      <a:pt x="0" y="26339"/>
                    </a:moveTo>
                    <a:lnTo>
                      <a:pt x="6154" y="26568"/>
                    </a:lnTo>
                    <a:lnTo>
                      <a:pt x="7110" y="208"/>
                    </a:lnTo>
                    <a:lnTo>
                      <a:pt x="957" y="0"/>
                    </a:lnTo>
                    <a:lnTo>
                      <a:pt x="0" y="26339"/>
                    </a:lnTo>
                    <a:close/>
                  </a:path>
                </a:pathLst>
              </a:custGeom>
              <a:solidFill>
                <a:srgbClr val="E7E5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5"/>
              <p:cNvSpPr/>
              <p:nvPr/>
            </p:nvSpPr>
            <p:spPr>
              <a:xfrm>
                <a:off x="6170025" y="3456100"/>
                <a:ext cx="141400" cy="141375"/>
              </a:xfrm>
              <a:custGeom>
                <a:rect b="b" l="l" r="r" t="t"/>
                <a:pathLst>
                  <a:path extrusionOk="0" h="5655" w="5656">
                    <a:moveTo>
                      <a:pt x="1" y="5447"/>
                    </a:moveTo>
                    <a:lnTo>
                      <a:pt x="5447" y="5655"/>
                    </a:lnTo>
                    <a:lnTo>
                      <a:pt x="5655" y="208"/>
                    </a:lnTo>
                    <a:lnTo>
                      <a:pt x="209" y="0"/>
                    </a:lnTo>
                    <a:lnTo>
                      <a:pt x="1" y="5447"/>
                    </a:lnTo>
                    <a:close/>
                  </a:path>
                </a:pathLst>
              </a:custGeom>
              <a:solidFill>
                <a:srgbClr val="4B93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5"/>
              <p:cNvSpPr/>
              <p:nvPr/>
            </p:nvSpPr>
            <p:spPr>
              <a:xfrm>
                <a:off x="6175750" y="3311100"/>
                <a:ext cx="140875" cy="140850"/>
              </a:xfrm>
              <a:custGeom>
                <a:rect b="b" l="l" r="r" t="t"/>
                <a:pathLst>
                  <a:path extrusionOk="0" h="5634" w="5635">
                    <a:moveTo>
                      <a:pt x="0" y="5447"/>
                    </a:moveTo>
                    <a:lnTo>
                      <a:pt x="5426" y="5634"/>
                    </a:lnTo>
                    <a:lnTo>
                      <a:pt x="5634" y="187"/>
                    </a:lnTo>
                    <a:lnTo>
                      <a:pt x="187" y="0"/>
                    </a:lnTo>
                    <a:lnTo>
                      <a:pt x="0" y="5447"/>
                    </a:lnTo>
                    <a:close/>
                  </a:path>
                </a:pathLst>
              </a:custGeom>
              <a:solidFill>
                <a:srgbClr val="4B93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5"/>
              <p:cNvSpPr/>
              <p:nvPr/>
            </p:nvSpPr>
            <p:spPr>
              <a:xfrm>
                <a:off x="6180950" y="3165575"/>
                <a:ext cx="140850" cy="141375"/>
              </a:xfrm>
              <a:custGeom>
                <a:rect b="b" l="l" r="r" t="t"/>
                <a:pathLst>
                  <a:path extrusionOk="0" h="5655" w="5634">
                    <a:moveTo>
                      <a:pt x="0" y="5447"/>
                    </a:moveTo>
                    <a:lnTo>
                      <a:pt x="5447" y="5655"/>
                    </a:lnTo>
                    <a:lnTo>
                      <a:pt x="5634" y="208"/>
                    </a:lnTo>
                    <a:lnTo>
                      <a:pt x="187" y="0"/>
                    </a:lnTo>
                    <a:lnTo>
                      <a:pt x="0" y="5447"/>
                    </a:lnTo>
                    <a:close/>
                  </a:path>
                </a:pathLst>
              </a:custGeom>
              <a:solidFill>
                <a:srgbClr val="4B93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5"/>
              <p:cNvSpPr/>
              <p:nvPr/>
            </p:nvSpPr>
            <p:spPr>
              <a:xfrm>
                <a:off x="6186150" y="3020575"/>
                <a:ext cx="140850" cy="140850"/>
              </a:xfrm>
              <a:custGeom>
                <a:rect b="b" l="l" r="r" t="t"/>
                <a:pathLst>
                  <a:path extrusionOk="0" h="5634" w="5634">
                    <a:moveTo>
                      <a:pt x="0" y="5447"/>
                    </a:moveTo>
                    <a:lnTo>
                      <a:pt x="5447" y="5634"/>
                    </a:lnTo>
                    <a:lnTo>
                      <a:pt x="5634" y="187"/>
                    </a:lnTo>
                    <a:lnTo>
                      <a:pt x="187" y="0"/>
                    </a:lnTo>
                    <a:lnTo>
                      <a:pt x="0" y="5447"/>
                    </a:lnTo>
                    <a:close/>
                  </a:path>
                </a:pathLst>
              </a:custGeom>
              <a:solidFill>
                <a:srgbClr val="4B93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5"/>
              <p:cNvSpPr/>
              <p:nvPr/>
            </p:nvSpPr>
            <p:spPr>
              <a:xfrm>
                <a:off x="6154450" y="3020575"/>
                <a:ext cx="348750" cy="674600"/>
              </a:xfrm>
              <a:custGeom>
                <a:rect b="b" l="l" r="r" t="t"/>
                <a:pathLst>
                  <a:path extrusionOk="0" h="26984" w="13950">
                    <a:moveTo>
                      <a:pt x="0" y="25092"/>
                    </a:moveTo>
                    <a:lnTo>
                      <a:pt x="5842" y="26984"/>
                    </a:lnTo>
                    <a:lnTo>
                      <a:pt x="13949" y="1892"/>
                    </a:lnTo>
                    <a:lnTo>
                      <a:pt x="8108" y="0"/>
                    </a:lnTo>
                    <a:lnTo>
                      <a:pt x="0" y="25092"/>
                    </a:lnTo>
                    <a:close/>
                  </a:path>
                </a:pathLst>
              </a:custGeom>
              <a:solidFill>
                <a:srgbClr val="E7E5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5"/>
              <p:cNvSpPr/>
              <p:nvPr/>
            </p:nvSpPr>
            <p:spPr>
              <a:xfrm>
                <a:off x="6186150" y="3447250"/>
                <a:ext cx="171525" cy="171525"/>
              </a:xfrm>
              <a:custGeom>
                <a:rect b="b" l="l" r="r" t="t"/>
                <a:pathLst>
                  <a:path extrusionOk="0" h="6861" w="6861">
                    <a:moveTo>
                      <a:pt x="0" y="5177"/>
                    </a:moveTo>
                    <a:lnTo>
                      <a:pt x="5197" y="6861"/>
                    </a:lnTo>
                    <a:lnTo>
                      <a:pt x="6860" y="1685"/>
                    </a:lnTo>
                    <a:lnTo>
                      <a:pt x="1684" y="1"/>
                    </a:lnTo>
                    <a:lnTo>
                      <a:pt x="0" y="5177"/>
                    </a:lnTo>
                    <a:close/>
                  </a:path>
                </a:pathLst>
              </a:custGeom>
              <a:solidFill>
                <a:srgbClr val="5583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5"/>
              <p:cNvSpPr/>
              <p:nvPr/>
            </p:nvSpPr>
            <p:spPr>
              <a:xfrm>
                <a:off x="6230825" y="3309000"/>
                <a:ext cx="171550" cy="171550"/>
              </a:xfrm>
              <a:custGeom>
                <a:rect b="b" l="l" r="r" t="t"/>
                <a:pathLst>
                  <a:path extrusionOk="0" h="6862" w="6862">
                    <a:moveTo>
                      <a:pt x="1" y="5177"/>
                    </a:moveTo>
                    <a:lnTo>
                      <a:pt x="5198" y="6861"/>
                    </a:lnTo>
                    <a:lnTo>
                      <a:pt x="6861" y="1685"/>
                    </a:lnTo>
                    <a:lnTo>
                      <a:pt x="1685" y="1"/>
                    </a:lnTo>
                    <a:lnTo>
                      <a:pt x="1" y="5177"/>
                    </a:lnTo>
                    <a:close/>
                  </a:path>
                </a:pathLst>
              </a:custGeom>
              <a:solidFill>
                <a:srgbClr val="5583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5"/>
              <p:cNvSpPr/>
              <p:nvPr/>
            </p:nvSpPr>
            <p:spPr>
              <a:xfrm>
                <a:off x="6275525" y="3170775"/>
                <a:ext cx="172050" cy="171525"/>
              </a:xfrm>
              <a:custGeom>
                <a:rect b="b" l="l" r="r" t="t"/>
                <a:pathLst>
                  <a:path extrusionOk="0" h="6861" w="6882">
                    <a:moveTo>
                      <a:pt x="1" y="5176"/>
                    </a:moveTo>
                    <a:lnTo>
                      <a:pt x="5198" y="6860"/>
                    </a:lnTo>
                    <a:lnTo>
                      <a:pt x="6882" y="1663"/>
                    </a:lnTo>
                    <a:lnTo>
                      <a:pt x="1685" y="0"/>
                    </a:lnTo>
                    <a:lnTo>
                      <a:pt x="1" y="5176"/>
                    </a:lnTo>
                    <a:close/>
                  </a:path>
                </a:pathLst>
              </a:custGeom>
              <a:solidFill>
                <a:srgbClr val="5583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5"/>
              <p:cNvSpPr/>
              <p:nvPr/>
            </p:nvSpPr>
            <p:spPr>
              <a:xfrm>
                <a:off x="6320750" y="3032525"/>
                <a:ext cx="171525" cy="171525"/>
              </a:xfrm>
              <a:custGeom>
                <a:rect b="b" l="l" r="r" t="t"/>
                <a:pathLst>
                  <a:path extrusionOk="0" h="6861" w="6861">
                    <a:moveTo>
                      <a:pt x="0" y="5177"/>
                    </a:moveTo>
                    <a:lnTo>
                      <a:pt x="5177" y="6861"/>
                    </a:lnTo>
                    <a:lnTo>
                      <a:pt x="6861" y="1663"/>
                    </a:lnTo>
                    <a:lnTo>
                      <a:pt x="1664" y="0"/>
                    </a:lnTo>
                    <a:lnTo>
                      <a:pt x="0" y="5177"/>
                    </a:lnTo>
                    <a:close/>
                  </a:path>
                </a:pathLst>
              </a:custGeom>
              <a:solidFill>
                <a:srgbClr val="5583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5"/>
              <p:cNvSpPr/>
              <p:nvPr/>
            </p:nvSpPr>
            <p:spPr>
              <a:xfrm>
                <a:off x="6151325" y="3078775"/>
                <a:ext cx="499975" cy="629925"/>
              </a:xfrm>
              <a:custGeom>
                <a:rect b="b" l="l" r="r" t="t"/>
                <a:pathLst>
                  <a:path extrusionOk="0" h="25197" w="19999">
                    <a:moveTo>
                      <a:pt x="0" y="21725"/>
                    </a:moveTo>
                    <a:lnTo>
                      <a:pt x="5073" y="25196"/>
                    </a:lnTo>
                    <a:lnTo>
                      <a:pt x="19999" y="3472"/>
                    </a:lnTo>
                    <a:lnTo>
                      <a:pt x="14947" y="1"/>
                    </a:lnTo>
                    <a:lnTo>
                      <a:pt x="0" y="21725"/>
                    </a:lnTo>
                    <a:close/>
                  </a:path>
                </a:pathLst>
              </a:custGeom>
              <a:solidFill>
                <a:srgbClr val="E7E5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5"/>
              <p:cNvSpPr/>
              <p:nvPr/>
            </p:nvSpPr>
            <p:spPr>
              <a:xfrm>
                <a:off x="6202250" y="3450900"/>
                <a:ext cx="189200" cy="189200"/>
              </a:xfrm>
              <a:custGeom>
                <a:rect b="b" l="l" r="r" t="t"/>
                <a:pathLst>
                  <a:path extrusionOk="0" h="7568" w="7568">
                    <a:moveTo>
                      <a:pt x="1" y="4491"/>
                    </a:moveTo>
                    <a:lnTo>
                      <a:pt x="4491" y="7567"/>
                    </a:lnTo>
                    <a:lnTo>
                      <a:pt x="7568" y="3077"/>
                    </a:lnTo>
                    <a:lnTo>
                      <a:pt x="3077" y="0"/>
                    </a:lnTo>
                    <a:lnTo>
                      <a:pt x="1" y="4491"/>
                    </a:lnTo>
                    <a:close/>
                  </a:path>
                </a:pathLst>
              </a:custGeom>
              <a:solidFill>
                <a:srgbClr val="5F72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5"/>
              <p:cNvSpPr/>
              <p:nvPr/>
            </p:nvSpPr>
            <p:spPr>
              <a:xfrm>
                <a:off x="6284375" y="3330850"/>
                <a:ext cx="189725" cy="189700"/>
              </a:xfrm>
              <a:custGeom>
                <a:rect b="b" l="l" r="r" t="t"/>
                <a:pathLst>
                  <a:path extrusionOk="0" h="7588" w="7589">
                    <a:moveTo>
                      <a:pt x="0" y="4490"/>
                    </a:moveTo>
                    <a:lnTo>
                      <a:pt x="4491" y="7588"/>
                    </a:lnTo>
                    <a:lnTo>
                      <a:pt x="7588" y="3098"/>
                    </a:lnTo>
                    <a:lnTo>
                      <a:pt x="3098" y="0"/>
                    </a:lnTo>
                    <a:lnTo>
                      <a:pt x="0" y="4490"/>
                    </a:lnTo>
                    <a:close/>
                  </a:path>
                </a:pathLst>
              </a:custGeom>
              <a:solidFill>
                <a:srgbClr val="5F72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5"/>
              <p:cNvSpPr/>
              <p:nvPr/>
            </p:nvSpPr>
            <p:spPr>
              <a:xfrm>
                <a:off x="6367000" y="3211300"/>
                <a:ext cx="189200" cy="189200"/>
              </a:xfrm>
              <a:custGeom>
                <a:rect b="b" l="l" r="r" t="t"/>
                <a:pathLst>
                  <a:path extrusionOk="0" h="7568" w="7568">
                    <a:moveTo>
                      <a:pt x="1" y="4491"/>
                    </a:moveTo>
                    <a:lnTo>
                      <a:pt x="4491" y="7568"/>
                    </a:lnTo>
                    <a:lnTo>
                      <a:pt x="7568" y="3077"/>
                    </a:lnTo>
                    <a:lnTo>
                      <a:pt x="3098" y="1"/>
                    </a:lnTo>
                    <a:lnTo>
                      <a:pt x="1" y="4491"/>
                    </a:lnTo>
                    <a:close/>
                  </a:path>
                </a:pathLst>
              </a:custGeom>
              <a:solidFill>
                <a:srgbClr val="5F72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5"/>
              <p:cNvSpPr/>
              <p:nvPr/>
            </p:nvSpPr>
            <p:spPr>
              <a:xfrm>
                <a:off x="6449125" y="3091775"/>
                <a:ext cx="189725" cy="189200"/>
              </a:xfrm>
              <a:custGeom>
                <a:rect b="b" l="l" r="r" t="t"/>
                <a:pathLst>
                  <a:path extrusionOk="0" h="7568" w="7589">
                    <a:moveTo>
                      <a:pt x="0" y="4470"/>
                    </a:moveTo>
                    <a:lnTo>
                      <a:pt x="4491" y="7567"/>
                    </a:lnTo>
                    <a:lnTo>
                      <a:pt x="7588" y="3077"/>
                    </a:lnTo>
                    <a:lnTo>
                      <a:pt x="3098" y="0"/>
                    </a:lnTo>
                    <a:lnTo>
                      <a:pt x="0" y="4470"/>
                    </a:lnTo>
                    <a:close/>
                  </a:path>
                </a:pathLst>
              </a:custGeom>
              <a:solidFill>
                <a:srgbClr val="5F72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5"/>
              <p:cNvSpPr/>
              <p:nvPr/>
            </p:nvSpPr>
            <p:spPr>
              <a:xfrm>
                <a:off x="6220975" y="3614600"/>
                <a:ext cx="27025" cy="27050"/>
              </a:xfrm>
              <a:custGeom>
                <a:rect b="b" l="l" r="r" t="t"/>
                <a:pathLst>
                  <a:path extrusionOk="0" h="1082" w="1081">
                    <a:moveTo>
                      <a:pt x="520" y="1"/>
                    </a:moveTo>
                    <a:lnTo>
                      <a:pt x="520" y="1"/>
                    </a:lnTo>
                    <a:lnTo>
                      <a:pt x="624" y="1"/>
                    </a:lnTo>
                    <a:lnTo>
                      <a:pt x="728" y="42"/>
                    </a:lnTo>
                    <a:lnTo>
                      <a:pt x="811" y="84"/>
                    </a:lnTo>
                    <a:lnTo>
                      <a:pt x="894" y="146"/>
                    </a:lnTo>
                    <a:lnTo>
                      <a:pt x="977" y="229"/>
                    </a:lnTo>
                    <a:lnTo>
                      <a:pt x="1019" y="312"/>
                    </a:lnTo>
                    <a:lnTo>
                      <a:pt x="1060" y="416"/>
                    </a:lnTo>
                    <a:lnTo>
                      <a:pt x="1081" y="520"/>
                    </a:lnTo>
                    <a:lnTo>
                      <a:pt x="1081" y="520"/>
                    </a:lnTo>
                    <a:lnTo>
                      <a:pt x="1060" y="624"/>
                    </a:lnTo>
                    <a:lnTo>
                      <a:pt x="1039" y="728"/>
                    </a:lnTo>
                    <a:lnTo>
                      <a:pt x="998" y="832"/>
                    </a:lnTo>
                    <a:lnTo>
                      <a:pt x="935" y="915"/>
                    </a:lnTo>
                    <a:lnTo>
                      <a:pt x="852" y="978"/>
                    </a:lnTo>
                    <a:lnTo>
                      <a:pt x="769" y="1019"/>
                    </a:lnTo>
                    <a:lnTo>
                      <a:pt x="665" y="1061"/>
                    </a:lnTo>
                    <a:lnTo>
                      <a:pt x="561" y="1082"/>
                    </a:lnTo>
                    <a:lnTo>
                      <a:pt x="561" y="1082"/>
                    </a:lnTo>
                    <a:lnTo>
                      <a:pt x="457" y="1082"/>
                    </a:lnTo>
                    <a:lnTo>
                      <a:pt x="353" y="1040"/>
                    </a:lnTo>
                    <a:lnTo>
                      <a:pt x="249" y="999"/>
                    </a:lnTo>
                    <a:lnTo>
                      <a:pt x="166" y="936"/>
                    </a:lnTo>
                    <a:lnTo>
                      <a:pt x="104" y="853"/>
                    </a:lnTo>
                    <a:lnTo>
                      <a:pt x="42" y="770"/>
                    </a:lnTo>
                    <a:lnTo>
                      <a:pt x="21" y="666"/>
                    </a:lnTo>
                    <a:lnTo>
                      <a:pt x="0" y="562"/>
                    </a:lnTo>
                    <a:lnTo>
                      <a:pt x="0" y="562"/>
                    </a:lnTo>
                    <a:lnTo>
                      <a:pt x="0" y="458"/>
                    </a:lnTo>
                    <a:lnTo>
                      <a:pt x="42" y="354"/>
                    </a:lnTo>
                    <a:lnTo>
                      <a:pt x="83" y="250"/>
                    </a:lnTo>
                    <a:lnTo>
                      <a:pt x="146" y="167"/>
                    </a:lnTo>
                    <a:lnTo>
                      <a:pt x="229" y="105"/>
                    </a:lnTo>
                    <a:lnTo>
                      <a:pt x="312" y="63"/>
                    </a:lnTo>
                    <a:lnTo>
                      <a:pt x="416" y="21"/>
                    </a:lnTo>
                    <a:lnTo>
                      <a:pt x="520" y="1"/>
                    </a:lnTo>
                    <a:lnTo>
                      <a:pt x="520" y="1"/>
                    </a:lnTo>
                    <a:close/>
                  </a:path>
                </a:pathLst>
              </a:custGeom>
              <a:solidFill>
                <a:srgbClr val="50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5"/>
              <p:cNvSpPr/>
              <p:nvPr/>
            </p:nvSpPr>
            <p:spPr>
              <a:xfrm>
                <a:off x="6228750" y="3622400"/>
                <a:ext cx="16150" cy="126825"/>
              </a:xfrm>
              <a:custGeom>
                <a:rect b="b" l="l" r="r" t="t"/>
                <a:pathLst>
                  <a:path extrusionOk="0" h="5073" w="646">
                    <a:moveTo>
                      <a:pt x="209" y="0"/>
                    </a:moveTo>
                    <a:lnTo>
                      <a:pt x="209" y="0"/>
                    </a:lnTo>
                    <a:lnTo>
                      <a:pt x="313" y="21"/>
                    </a:lnTo>
                    <a:lnTo>
                      <a:pt x="375" y="63"/>
                    </a:lnTo>
                    <a:lnTo>
                      <a:pt x="437" y="125"/>
                    </a:lnTo>
                    <a:lnTo>
                      <a:pt x="458" y="208"/>
                    </a:lnTo>
                    <a:lnTo>
                      <a:pt x="645" y="4844"/>
                    </a:lnTo>
                    <a:lnTo>
                      <a:pt x="645" y="4844"/>
                    </a:lnTo>
                    <a:lnTo>
                      <a:pt x="624" y="4927"/>
                    </a:lnTo>
                    <a:lnTo>
                      <a:pt x="583" y="5011"/>
                    </a:lnTo>
                    <a:lnTo>
                      <a:pt x="521" y="5052"/>
                    </a:lnTo>
                    <a:lnTo>
                      <a:pt x="417" y="5073"/>
                    </a:lnTo>
                    <a:lnTo>
                      <a:pt x="417" y="5073"/>
                    </a:lnTo>
                    <a:lnTo>
                      <a:pt x="333" y="5052"/>
                    </a:lnTo>
                    <a:lnTo>
                      <a:pt x="271" y="5011"/>
                    </a:lnTo>
                    <a:lnTo>
                      <a:pt x="209" y="4948"/>
                    </a:lnTo>
                    <a:lnTo>
                      <a:pt x="188" y="4865"/>
                    </a:lnTo>
                    <a:lnTo>
                      <a:pt x="1" y="229"/>
                    </a:lnTo>
                    <a:lnTo>
                      <a:pt x="1" y="229"/>
                    </a:lnTo>
                    <a:lnTo>
                      <a:pt x="22" y="146"/>
                    </a:lnTo>
                    <a:lnTo>
                      <a:pt x="63" y="63"/>
                    </a:lnTo>
                    <a:lnTo>
                      <a:pt x="126" y="21"/>
                    </a:lnTo>
                    <a:lnTo>
                      <a:pt x="209" y="0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rgbClr val="B9BA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5"/>
              <p:cNvSpPr/>
              <p:nvPr/>
            </p:nvSpPr>
            <p:spPr>
              <a:xfrm>
                <a:off x="2685850" y="3061625"/>
                <a:ext cx="873675" cy="526500"/>
              </a:xfrm>
              <a:custGeom>
                <a:rect b="b" l="l" r="r" t="t"/>
                <a:pathLst>
                  <a:path extrusionOk="0" h="21060" w="34947">
                    <a:moveTo>
                      <a:pt x="32119" y="0"/>
                    </a:moveTo>
                    <a:lnTo>
                      <a:pt x="34946" y="6050"/>
                    </a:lnTo>
                    <a:lnTo>
                      <a:pt x="2828" y="21059"/>
                    </a:lnTo>
                    <a:lnTo>
                      <a:pt x="1" y="14989"/>
                    </a:lnTo>
                    <a:lnTo>
                      <a:pt x="32119" y="0"/>
                    </a:lnTo>
                    <a:close/>
                  </a:path>
                </a:pathLst>
              </a:custGeom>
              <a:solidFill>
                <a:srgbClr val="4B93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5"/>
              <p:cNvSpPr/>
              <p:nvPr/>
            </p:nvSpPr>
            <p:spPr>
              <a:xfrm>
                <a:off x="2740425" y="3178550"/>
                <a:ext cx="819100" cy="409575"/>
              </a:xfrm>
              <a:custGeom>
                <a:rect b="b" l="l" r="r" t="t"/>
                <a:pathLst>
                  <a:path extrusionOk="0" h="16383" w="32764">
                    <a:moveTo>
                      <a:pt x="32119" y="1"/>
                    </a:moveTo>
                    <a:lnTo>
                      <a:pt x="32763" y="1373"/>
                    </a:lnTo>
                    <a:lnTo>
                      <a:pt x="645" y="16382"/>
                    </a:lnTo>
                    <a:lnTo>
                      <a:pt x="0" y="14990"/>
                    </a:lnTo>
                    <a:lnTo>
                      <a:pt x="32119" y="1"/>
                    </a:lnTo>
                    <a:close/>
                  </a:path>
                </a:pathLst>
              </a:custGeom>
              <a:solidFill>
                <a:srgbClr val="42A4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5"/>
              <p:cNvSpPr/>
              <p:nvPr/>
            </p:nvSpPr>
            <p:spPr>
              <a:xfrm>
                <a:off x="2685850" y="3061625"/>
                <a:ext cx="838325" cy="450625"/>
              </a:xfrm>
              <a:custGeom>
                <a:rect b="b" l="l" r="r" t="t"/>
                <a:pathLst>
                  <a:path extrusionOk="0" h="18025" w="33533">
                    <a:moveTo>
                      <a:pt x="32119" y="0"/>
                    </a:moveTo>
                    <a:lnTo>
                      <a:pt x="33533" y="3015"/>
                    </a:lnTo>
                    <a:lnTo>
                      <a:pt x="1414" y="18024"/>
                    </a:lnTo>
                    <a:lnTo>
                      <a:pt x="1" y="14989"/>
                    </a:lnTo>
                    <a:lnTo>
                      <a:pt x="32119" y="0"/>
                    </a:lnTo>
                    <a:close/>
                  </a:path>
                </a:pathLst>
              </a:custGeom>
              <a:solidFill>
                <a:srgbClr val="5583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5"/>
              <p:cNvSpPr/>
              <p:nvPr/>
            </p:nvSpPr>
            <p:spPr>
              <a:xfrm>
                <a:off x="2685850" y="3061625"/>
                <a:ext cx="820650" cy="412675"/>
              </a:xfrm>
              <a:custGeom>
                <a:rect b="b" l="l" r="r" t="t"/>
                <a:pathLst>
                  <a:path extrusionOk="0" h="16507" w="32826">
                    <a:moveTo>
                      <a:pt x="32119" y="0"/>
                    </a:moveTo>
                    <a:lnTo>
                      <a:pt x="32826" y="1518"/>
                    </a:lnTo>
                    <a:lnTo>
                      <a:pt x="707" y="16507"/>
                    </a:lnTo>
                    <a:lnTo>
                      <a:pt x="1" y="14989"/>
                    </a:lnTo>
                    <a:lnTo>
                      <a:pt x="32119" y="0"/>
                    </a:lnTo>
                    <a:close/>
                  </a:path>
                </a:pathLst>
              </a:custGeom>
              <a:solidFill>
                <a:srgbClr val="5F72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5"/>
              <p:cNvSpPr/>
              <p:nvPr/>
            </p:nvSpPr>
            <p:spPr>
              <a:xfrm>
                <a:off x="3488825" y="3048100"/>
                <a:ext cx="226600" cy="164775"/>
              </a:xfrm>
              <a:custGeom>
                <a:rect b="b" l="l" r="r" t="t"/>
                <a:pathLst>
                  <a:path extrusionOk="0" h="6591" w="9064">
                    <a:moveTo>
                      <a:pt x="9064" y="1"/>
                    </a:moveTo>
                    <a:lnTo>
                      <a:pt x="2827" y="6591"/>
                    </a:lnTo>
                    <a:lnTo>
                      <a:pt x="0" y="541"/>
                    </a:lnTo>
                    <a:lnTo>
                      <a:pt x="9064" y="1"/>
                    </a:lnTo>
                    <a:close/>
                  </a:path>
                </a:pathLst>
              </a:custGeom>
              <a:solidFill>
                <a:srgbClr val="FFEE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5"/>
              <p:cNvSpPr/>
              <p:nvPr/>
            </p:nvSpPr>
            <p:spPr>
              <a:xfrm>
                <a:off x="3640050" y="3048100"/>
                <a:ext cx="75375" cy="54600"/>
              </a:xfrm>
              <a:custGeom>
                <a:rect b="b" l="l" r="r" t="t"/>
                <a:pathLst>
                  <a:path extrusionOk="0" h="2184" w="3015">
                    <a:moveTo>
                      <a:pt x="3015" y="1"/>
                    </a:moveTo>
                    <a:lnTo>
                      <a:pt x="936" y="2184"/>
                    </a:lnTo>
                    <a:lnTo>
                      <a:pt x="1" y="167"/>
                    </a:lnTo>
                    <a:lnTo>
                      <a:pt x="3015" y="1"/>
                    </a:lnTo>
                    <a:close/>
                  </a:path>
                </a:pathLst>
              </a:custGeom>
              <a:solidFill>
                <a:srgbClr val="4644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5"/>
              <p:cNvSpPr/>
              <p:nvPr/>
            </p:nvSpPr>
            <p:spPr>
              <a:xfrm>
                <a:off x="4559950" y="1673975"/>
                <a:ext cx="106050" cy="17175"/>
              </a:xfrm>
              <a:custGeom>
                <a:rect b="b" l="l" r="r" t="t"/>
                <a:pathLst>
                  <a:path extrusionOk="0" h="687" w="4242">
                    <a:moveTo>
                      <a:pt x="3971" y="63"/>
                    </a:moveTo>
                    <a:lnTo>
                      <a:pt x="271" y="1"/>
                    </a:lnTo>
                    <a:lnTo>
                      <a:pt x="271" y="1"/>
                    </a:lnTo>
                    <a:lnTo>
                      <a:pt x="167" y="21"/>
                    </a:lnTo>
                    <a:lnTo>
                      <a:pt x="84" y="63"/>
                    </a:lnTo>
                    <a:lnTo>
                      <a:pt x="21" y="146"/>
                    </a:lnTo>
                    <a:lnTo>
                      <a:pt x="0" y="229"/>
                    </a:lnTo>
                    <a:lnTo>
                      <a:pt x="0" y="396"/>
                    </a:lnTo>
                    <a:lnTo>
                      <a:pt x="0" y="396"/>
                    </a:lnTo>
                    <a:lnTo>
                      <a:pt x="21" y="479"/>
                    </a:lnTo>
                    <a:lnTo>
                      <a:pt x="63" y="541"/>
                    </a:lnTo>
                    <a:lnTo>
                      <a:pt x="167" y="604"/>
                    </a:lnTo>
                    <a:lnTo>
                      <a:pt x="271" y="624"/>
                    </a:lnTo>
                    <a:lnTo>
                      <a:pt x="3971" y="687"/>
                    </a:lnTo>
                    <a:lnTo>
                      <a:pt x="3971" y="687"/>
                    </a:lnTo>
                    <a:lnTo>
                      <a:pt x="4075" y="666"/>
                    </a:lnTo>
                    <a:lnTo>
                      <a:pt x="4158" y="624"/>
                    </a:lnTo>
                    <a:lnTo>
                      <a:pt x="4221" y="541"/>
                    </a:lnTo>
                    <a:lnTo>
                      <a:pt x="4241" y="458"/>
                    </a:lnTo>
                    <a:lnTo>
                      <a:pt x="4241" y="313"/>
                    </a:lnTo>
                    <a:lnTo>
                      <a:pt x="4241" y="313"/>
                    </a:lnTo>
                    <a:lnTo>
                      <a:pt x="4221" y="209"/>
                    </a:lnTo>
                    <a:lnTo>
                      <a:pt x="4179" y="146"/>
                    </a:lnTo>
                    <a:lnTo>
                      <a:pt x="4075" y="84"/>
                    </a:lnTo>
                    <a:lnTo>
                      <a:pt x="3971" y="63"/>
                    </a:lnTo>
                    <a:lnTo>
                      <a:pt x="3971" y="63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5"/>
              <p:cNvSpPr/>
              <p:nvPr/>
            </p:nvSpPr>
            <p:spPr>
              <a:xfrm>
                <a:off x="4559425" y="1691650"/>
                <a:ext cx="106575" cy="16650"/>
              </a:xfrm>
              <a:custGeom>
                <a:rect b="b" l="l" r="r" t="t"/>
                <a:pathLst>
                  <a:path extrusionOk="0" h="666" w="4263">
                    <a:moveTo>
                      <a:pt x="3992" y="63"/>
                    </a:moveTo>
                    <a:lnTo>
                      <a:pt x="292" y="0"/>
                    </a:lnTo>
                    <a:lnTo>
                      <a:pt x="292" y="0"/>
                    </a:lnTo>
                    <a:lnTo>
                      <a:pt x="188" y="0"/>
                    </a:lnTo>
                    <a:lnTo>
                      <a:pt x="84" y="63"/>
                    </a:lnTo>
                    <a:lnTo>
                      <a:pt x="21" y="125"/>
                    </a:lnTo>
                    <a:lnTo>
                      <a:pt x="1" y="229"/>
                    </a:lnTo>
                    <a:lnTo>
                      <a:pt x="1" y="375"/>
                    </a:lnTo>
                    <a:lnTo>
                      <a:pt x="1" y="375"/>
                    </a:lnTo>
                    <a:lnTo>
                      <a:pt x="21" y="458"/>
                    </a:lnTo>
                    <a:lnTo>
                      <a:pt x="84" y="541"/>
                    </a:lnTo>
                    <a:lnTo>
                      <a:pt x="167" y="583"/>
                    </a:lnTo>
                    <a:lnTo>
                      <a:pt x="271" y="603"/>
                    </a:lnTo>
                    <a:lnTo>
                      <a:pt x="3971" y="666"/>
                    </a:lnTo>
                    <a:lnTo>
                      <a:pt x="3971" y="666"/>
                    </a:lnTo>
                    <a:lnTo>
                      <a:pt x="4075" y="645"/>
                    </a:lnTo>
                    <a:lnTo>
                      <a:pt x="4179" y="603"/>
                    </a:lnTo>
                    <a:lnTo>
                      <a:pt x="4242" y="541"/>
                    </a:lnTo>
                    <a:lnTo>
                      <a:pt x="4262" y="437"/>
                    </a:lnTo>
                    <a:lnTo>
                      <a:pt x="4262" y="292"/>
                    </a:lnTo>
                    <a:lnTo>
                      <a:pt x="4262" y="292"/>
                    </a:lnTo>
                    <a:lnTo>
                      <a:pt x="4242" y="208"/>
                    </a:lnTo>
                    <a:lnTo>
                      <a:pt x="4179" y="125"/>
                    </a:lnTo>
                    <a:lnTo>
                      <a:pt x="4096" y="84"/>
                    </a:lnTo>
                    <a:lnTo>
                      <a:pt x="3992" y="63"/>
                    </a:lnTo>
                    <a:lnTo>
                      <a:pt x="3992" y="63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5"/>
              <p:cNvSpPr/>
              <p:nvPr/>
            </p:nvSpPr>
            <p:spPr>
              <a:xfrm>
                <a:off x="4558900" y="1708800"/>
                <a:ext cx="106575" cy="16650"/>
              </a:xfrm>
              <a:custGeom>
                <a:rect b="b" l="l" r="r" t="t"/>
                <a:pathLst>
                  <a:path extrusionOk="0" h="666" w="4263">
                    <a:moveTo>
                      <a:pt x="3992" y="63"/>
                    </a:moveTo>
                    <a:lnTo>
                      <a:pt x="292" y="1"/>
                    </a:lnTo>
                    <a:lnTo>
                      <a:pt x="292" y="1"/>
                    </a:lnTo>
                    <a:lnTo>
                      <a:pt x="188" y="21"/>
                    </a:lnTo>
                    <a:lnTo>
                      <a:pt x="105" y="63"/>
                    </a:lnTo>
                    <a:lnTo>
                      <a:pt x="42" y="146"/>
                    </a:lnTo>
                    <a:lnTo>
                      <a:pt x="22" y="229"/>
                    </a:lnTo>
                    <a:lnTo>
                      <a:pt x="1" y="375"/>
                    </a:lnTo>
                    <a:lnTo>
                      <a:pt x="1" y="375"/>
                    </a:lnTo>
                    <a:lnTo>
                      <a:pt x="22" y="458"/>
                    </a:lnTo>
                    <a:lnTo>
                      <a:pt x="84" y="541"/>
                    </a:lnTo>
                    <a:lnTo>
                      <a:pt x="167" y="603"/>
                    </a:lnTo>
                    <a:lnTo>
                      <a:pt x="292" y="603"/>
                    </a:lnTo>
                    <a:lnTo>
                      <a:pt x="3992" y="666"/>
                    </a:lnTo>
                    <a:lnTo>
                      <a:pt x="3992" y="666"/>
                    </a:lnTo>
                    <a:lnTo>
                      <a:pt x="4096" y="666"/>
                    </a:lnTo>
                    <a:lnTo>
                      <a:pt x="4179" y="603"/>
                    </a:lnTo>
                    <a:lnTo>
                      <a:pt x="4242" y="541"/>
                    </a:lnTo>
                    <a:lnTo>
                      <a:pt x="4263" y="458"/>
                    </a:lnTo>
                    <a:lnTo>
                      <a:pt x="4263" y="292"/>
                    </a:lnTo>
                    <a:lnTo>
                      <a:pt x="4263" y="292"/>
                    </a:lnTo>
                    <a:lnTo>
                      <a:pt x="4242" y="208"/>
                    </a:lnTo>
                    <a:lnTo>
                      <a:pt x="4179" y="125"/>
                    </a:lnTo>
                    <a:lnTo>
                      <a:pt x="4096" y="84"/>
                    </a:lnTo>
                    <a:lnTo>
                      <a:pt x="3992" y="63"/>
                    </a:lnTo>
                    <a:lnTo>
                      <a:pt x="3992" y="63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5"/>
              <p:cNvSpPr/>
              <p:nvPr/>
            </p:nvSpPr>
            <p:spPr>
              <a:xfrm>
                <a:off x="4577625" y="1726475"/>
                <a:ext cx="69150" cy="19775"/>
              </a:xfrm>
              <a:custGeom>
                <a:rect b="b" l="l" r="r" t="t"/>
                <a:pathLst>
                  <a:path extrusionOk="0" h="791" w="2766">
                    <a:moveTo>
                      <a:pt x="0" y="0"/>
                    </a:moveTo>
                    <a:lnTo>
                      <a:pt x="2765" y="42"/>
                    </a:lnTo>
                    <a:lnTo>
                      <a:pt x="2765" y="42"/>
                    </a:lnTo>
                    <a:lnTo>
                      <a:pt x="2765" y="125"/>
                    </a:lnTo>
                    <a:lnTo>
                      <a:pt x="2744" y="208"/>
                    </a:lnTo>
                    <a:lnTo>
                      <a:pt x="2703" y="291"/>
                    </a:lnTo>
                    <a:lnTo>
                      <a:pt x="2640" y="354"/>
                    </a:lnTo>
                    <a:lnTo>
                      <a:pt x="2495" y="478"/>
                    </a:lnTo>
                    <a:lnTo>
                      <a:pt x="2308" y="582"/>
                    </a:lnTo>
                    <a:lnTo>
                      <a:pt x="2100" y="666"/>
                    </a:lnTo>
                    <a:lnTo>
                      <a:pt x="1871" y="728"/>
                    </a:lnTo>
                    <a:lnTo>
                      <a:pt x="1622" y="770"/>
                    </a:lnTo>
                    <a:lnTo>
                      <a:pt x="1372" y="790"/>
                    </a:lnTo>
                    <a:lnTo>
                      <a:pt x="1372" y="790"/>
                    </a:lnTo>
                    <a:lnTo>
                      <a:pt x="1123" y="770"/>
                    </a:lnTo>
                    <a:lnTo>
                      <a:pt x="873" y="728"/>
                    </a:lnTo>
                    <a:lnTo>
                      <a:pt x="645" y="645"/>
                    </a:lnTo>
                    <a:lnTo>
                      <a:pt x="437" y="562"/>
                    </a:lnTo>
                    <a:lnTo>
                      <a:pt x="250" y="437"/>
                    </a:lnTo>
                    <a:lnTo>
                      <a:pt x="125" y="312"/>
                    </a:lnTo>
                    <a:lnTo>
                      <a:pt x="63" y="229"/>
                    </a:lnTo>
                    <a:lnTo>
                      <a:pt x="21" y="167"/>
                    </a:lnTo>
                    <a:lnTo>
                      <a:pt x="0" y="8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5"/>
              <p:cNvSpPr/>
              <p:nvPr/>
            </p:nvSpPr>
            <p:spPr>
              <a:xfrm>
                <a:off x="4585425" y="1549250"/>
                <a:ext cx="68100" cy="112800"/>
              </a:xfrm>
              <a:custGeom>
                <a:rect b="b" l="l" r="r" t="t"/>
                <a:pathLst>
                  <a:path extrusionOk="0" h="4512" w="2724">
                    <a:moveTo>
                      <a:pt x="520" y="1331"/>
                    </a:moveTo>
                    <a:lnTo>
                      <a:pt x="520" y="1331"/>
                    </a:lnTo>
                    <a:lnTo>
                      <a:pt x="416" y="1289"/>
                    </a:lnTo>
                    <a:lnTo>
                      <a:pt x="312" y="1227"/>
                    </a:lnTo>
                    <a:lnTo>
                      <a:pt x="229" y="1144"/>
                    </a:lnTo>
                    <a:lnTo>
                      <a:pt x="166" y="1040"/>
                    </a:lnTo>
                    <a:lnTo>
                      <a:pt x="125" y="915"/>
                    </a:lnTo>
                    <a:lnTo>
                      <a:pt x="104" y="770"/>
                    </a:lnTo>
                    <a:lnTo>
                      <a:pt x="104" y="603"/>
                    </a:lnTo>
                    <a:lnTo>
                      <a:pt x="146" y="416"/>
                    </a:lnTo>
                    <a:lnTo>
                      <a:pt x="146" y="416"/>
                    </a:lnTo>
                    <a:lnTo>
                      <a:pt x="166" y="333"/>
                    </a:lnTo>
                    <a:lnTo>
                      <a:pt x="229" y="291"/>
                    </a:lnTo>
                    <a:lnTo>
                      <a:pt x="270" y="291"/>
                    </a:lnTo>
                    <a:lnTo>
                      <a:pt x="291" y="291"/>
                    </a:lnTo>
                    <a:lnTo>
                      <a:pt x="333" y="312"/>
                    </a:lnTo>
                    <a:lnTo>
                      <a:pt x="353" y="333"/>
                    </a:lnTo>
                    <a:lnTo>
                      <a:pt x="353" y="333"/>
                    </a:lnTo>
                    <a:lnTo>
                      <a:pt x="437" y="458"/>
                    </a:lnTo>
                    <a:lnTo>
                      <a:pt x="478" y="603"/>
                    </a:lnTo>
                    <a:lnTo>
                      <a:pt x="499" y="749"/>
                    </a:lnTo>
                    <a:lnTo>
                      <a:pt x="520" y="894"/>
                    </a:lnTo>
                    <a:lnTo>
                      <a:pt x="520" y="894"/>
                    </a:lnTo>
                    <a:lnTo>
                      <a:pt x="520" y="1331"/>
                    </a:lnTo>
                    <a:lnTo>
                      <a:pt x="520" y="1331"/>
                    </a:lnTo>
                    <a:lnTo>
                      <a:pt x="520" y="1331"/>
                    </a:lnTo>
                    <a:close/>
                    <a:moveTo>
                      <a:pt x="1081" y="1061"/>
                    </a:moveTo>
                    <a:lnTo>
                      <a:pt x="1081" y="1061"/>
                    </a:lnTo>
                    <a:lnTo>
                      <a:pt x="1081" y="1061"/>
                    </a:lnTo>
                    <a:lnTo>
                      <a:pt x="1019" y="1019"/>
                    </a:lnTo>
                    <a:lnTo>
                      <a:pt x="936" y="957"/>
                    </a:lnTo>
                    <a:lnTo>
                      <a:pt x="936" y="957"/>
                    </a:lnTo>
                    <a:lnTo>
                      <a:pt x="894" y="853"/>
                    </a:lnTo>
                    <a:lnTo>
                      <a:pt x="873" y="749"/>
                    </a:lnTo>
                    <a:lnTo>
                      <a:pt x="894" y="645"/>
                    </a:lnTo>
                    <a:lnTo>
                      <a:pt x="915" y="541"/>
                    </a:lnTo>
                    <a:lnTo>
                      <a:pt x="956" y="416"/>
                    </a:lnTo>
                    <a:lnTo>
                      <a:pt x="1019" y="333"/>
                    </a:lnTo>
                    <a:lnTo>
                      <a:pt x="1102" y="250"/>
                    </a:lnTo>
                    <a:lnTo>
                      <a:pt x="1185" y="187"/>
                    </a:lnTo>
                    <a:lnTo>
                      <a:pt x="1185" y="187"/>
                    </a:lnTo>
                    <a:lnTo>
                      <a:pt x="1247" y="167"/>
                    </a:lnTo>
                    <a:lnTo>
                      <a:pt x="1331" y="167"/>
                    </a:lnTo>
                    <a:lnTo>
                      <a:pt x="1393" y="187"/>
                    </a:lnTo>
                    <a:lnTo>
                      <a:pt x="1414" y="208"/>
                    </a:lnTo>
                    <a:lnTo>
                      <a:pt x="1434" y="250"/>
                    </a:lnTo>
                    <a:lnTo>
                      <a:pt x="1434" y="250"/>
                    </a:lnTo>
                    <a:lnTo>
                      <a:pt x="1434" y="375"/>
                    </a:lnTo>
                    <a:lnTo>
                      <a:pt x="1393" y="520"/>
                    </a:lnTo>
                    <a:lnTo>
                      <a:pt x="1351" y="645"/>
                    </a:lnTo>
                    <a:lnTo>
                      <a:pt x="1289" y="770"/>
                    </a:lnTo>
                    <a:lnTo>
                      <a:pt x="1289" y="770"/>
                    </a:lnTo>
                    <a:lnTo>
                      <a:pt x="1185" y="936"/>
                    </a:lnTo>
                    <a:lnTo>
                      <a:pt x="1081" y="1061"/>
                    </a:lnTo>
                    <a:lnTo>
                      <a:pt x="1081" y="1061"/>
                    </a:lnTo>
                    <a:lnTo>
                      <a:pt x="1081" y="1061"/>
                    </a:lnTo>
                    <a:close/>
                    <a:moveTo>
                      <a:pt x="1871" y="1165"/>
                    </a:moveTo>
                    <a:lnTo>
                      <a:pt x="1871" y="1165"/>
                    </a:lnTo>
                    <a:lnTo>
                      <a:pt x="1871" y="1165"/>
                    </a:lnTo>
                    <a:lnTo>
                      <a:pt x="1892" y="977"/>
                    </a:lnTo>
                    <a:lnTo>
                      <a:pt x="1933" y="811"/>
                    </a:lnTo>
                    <a:lnTo>
                      <a:pt x="1996" y="666"/>
                    </a:lnTo>
                    <a:lnTo>
                      <a:pt x="2058" y="499"/>
                    </a:lnTo>
                    <a:lnTo>
                      <a:pt x="2058" y="499"/>
                    </a:lnTo>
                    <a:lnTo>
                      <a:pt x="2141" y="395"/>
                    </a:lnTo>
                    <a:lnTo>
                      <a:pt x="2245" y="291"/>
                    </a:lnTo>
                    <a:lnTo>
                      <a:pt x="2370" y="229"/>
                    </a:lnTo>
                    <a:lnTo>
                      <a:pt x="2495" y="208"/>
                    </a:lnTo>
                    <a:lnTo>
                      <a:pt x="2495" y="208"/>
                    </a:lnTo>
                    <a:lnTo>
                      <a:pt x="2578" y="208"/>
                    </a:lnTo>
                    <a:lnTo>
                      <a:pt x="2619" y="208"/>
                    </a:lnTo>
                    <a:lnTo>
                      <a:pt x="2619" y="250"/>
                    </a:lnTo>
                    <a:lnTo>
                      <a:pt x="2619" y="250"/>
                    </a:lnTo>
                    <a:lnTo>
                      <a:pt x="2619" y="333"/>
                    </a:lnTo>
                    <a:lnTo>
                      <a:pt x="2599" y="437"/>
                    </a:lnTo>
                    <a:lnTo>
                      <a:pt x="2599" y="437"/>
                    </a:lnTo>
                    <a:lnTo>
                      <a:pt x="2516" y="645"/>
                    </a:lnTo>
                    <a:lnTo>
                      <a:pt x="2412" y="832"/>
                    </a:lnTo>
                    <a:lnTo>
                      <a:pt x="2412" y="832"/>
                    </a:lnTo>
                    <a:lnTo>
                      <a:pt x="2287" y="957"/>
                    </a:lnTo>
                    <a:lnTo>
                      <a:pt x="2162" y="1040"/>
                    </a:lnTo>
                    <a:lnTo>
                      <a:pt x="2037" y="1123"/>
                    </a:lnTo>
                    <a:lnTo>
                      <a:pt x="1871" y="1165"/>
                    </a:lnTo>
                    <a:lnTo>
                      <a:pt x="1871" y="1165"/>
                    </a:lnTo>
                    <a:lnTo>
                      <a:pt x="1871" y="1165"/>
                    </a:lnTo>
                    <a:close/>
                    <a:moveTo>
                      <a:pt x="1746" y="1352"/>
                    </a:moveTo>
                    <a:lnTo>
                      <a:pt x="1746" y="1352"/>
                    </a:lnTo>
                    <a:lnTo>
                      <a:pt x="1746" y="1352"/>
                    </a:lnTo>
                    <a:lnTo>
                      <a:pt x="1767" y="1747"/>
                    </a:lnTo>
                    <a:lnTo>
                      <a:pt x="1788" y="2100"/>
                    </a:lnTo>
                    <a:lnTo>
                      <a:pt x="1788" y="2100"/>
                    </a:lnTo>
                    <a:lnTo>
                      <a:pt x="1850" y="2786"/>
                    </a:lnTo>
                    <a:lnTo>
                      <a:pt x="1975" y="3451"/>
                    </a:lnTo>
                    <a:lnTo>
                      <a:pt x="1975" y="3451"/>
                    </a:lnTo>
                    <a:lnTo>
                      <a:pt x="2017" y="3742"/>
                    </a:lnTo>
                    <a:lnTo>
                      <a:pt x="2017" y="3742"/>
                    </a:lnTo>
                    <a:lnTo>
                      <a:pt x="2100" y="4137"/>
                    </a:lnTo>
                    <a:lnTo>
                      <a:pt x="2204" y="4512"/>
                    </a:lnTo>
                    <a:lnTo>
                      <a:pt x="2287" y="4512"/>
                    </a:lnTo>
                    <a:lnTo>
                      <a:pt x="2287" y="4512"/>
                    </a:lnTo>
                    <a:lnTo>
                      <a:pt x="2162" y="4033"/>
                    </a:lnTo>
                    <a:lnTo>
                      <a:pt x="2079" y="3555"/>
                    </a:lnTo>
                    <a:lnTo>
                      <a:pt x="2079" y="3555"/>
                    </a:lnTo>
                    <a:lnTo>
                      <a:pt x="2058" y="3431"/>
                    </a:lnTo>
                    <a:lnTo>
                      <a:pt x="2058" y="3431"/>
                    </a:lnTo>
                    <a:lnTo>
                      <a:pt x="1975" y="3036"/>
                    </a:lnTo>
                    <a:lnTo>
                      <a:pt x="1933" y="2661"/>
                    </a:lnTo>
                    <a:lnTo>
                      <a:pt x="1892" y="2266"/>
                    </a:lnTo>
                    <a:lnTo>
                      <a:pt x="1871" y="1871"/>
                    </a:lnTo>
                    <a:lnTo>
                      <a:pt x="1871" y="1871"/>
                    </a:lnTo>
                    <a:lnTo>
                      <a:pt x="1850" y="1622"/>
                    </a:lnTo>
                    <a:lnTo>
                      <a:pt x="1850" y="1352"/>
                    </a:lnTo>
                    <a:lnTo>
                      <a:pt x="1871" y="1352"/>
                    </a:lnTo>
                    <a:lnTo>
                      <a:pt x="1871" y="1352"/>
                    </a:lnTo>
                    <a:lnTo>
                      <a:pt x="1871" y="1352"/>
                    </a:lnTo>
                    <a:lnTo>
                      <a:pt x="2058" y="1310"/>
                    </a:lnTo>
                    <a:lnTo>
                      <a:pt x="2162" y="1269"/>
                    </a:lnTo>
                    <a:lnTo>
                      <a:pt x="2245" y="1227"/>
                    </a:lnTo>
                    <a:lnTo>
                      <a:pt x="2245" y="1227"/>
                    </a:lnTo>
                    <a:lnTo>
                      <a:pt x="2391" y="1102"/>
                    </a:lnTo>
                    <a:lnTo>
                      <a:pt x="2516" y="957"/>
                    </a:lnTo>
                    <a:lnTo>
                      <a:pt x="2619" y="770"/>
                    </a:lnTo>
                    <a:lnTo>
                      <a:pt x="2682" y="603"/>
                    </a:lnTo>
                    <a:lnTo>
                      <a:pt x="2682" y="603"/>
                    </a:lnTo>
                    <a:lnTo>
                      <a:pt x="2723" y="458"/>
                    </a:lnTo>
                    <a:lnTo>
                      <a:pt x="2723" y="291"/>
                    </a:lnTo>
                    <a:lnTo>
                      <a:pt x="2703" y="229"/>
                    </a:lnTo>
                    <a:lnTo>
                      <a:pt x="2682" y="146"/>
                    </a:lnTo>
                    <a:lnTo>
                      <a:pt x="2640" y="104"/>
                    </a:lnTo>
                    <a:lnTo>
                      <a:pt x="2578" y="42"/>
                    </a:lnTo>
                    <a:lnTo>
                      <a:pt x="2578" y="42"/>
                    </a:lnTo>
                    <a:lnTo>
                      <a:pt x="2536" y="21"/>
                    </a:lnTo>
                    <a:lnTo>
                      <a:pt x="2474" y="21"/>
                    </a:lnTo>
                    <a:lnTo>
                      <a:pt x="2328" y="42"/>
                    </a:lnTo>
                    <a:lnTo>
                      <a:pt x="2204" y="104"/>
                    </a:lnTo>
                    <a:lnTo>
                      <a:pt x="2079" y="187"/>
                    </a:lnTo>
                    <a:lnTo>
                      <a:pt x="2079" y="187"/>
                    </a:lnTo>
                    <a:lnTo>
                      <a:pt x="2017" y="291"/>
                    </a:lnTo>
                    <a:lnTo>
                      <a:pt x="1933" y="395"/>
                    </a:lnTo>
                    <a:lnTo>
                      <a:pt x="1892" y="520"/>
                    </a:lnTo>
                    <a:lnTo>
                      <a:pt x="1850" y="624"/>
                    </a:lnTo>
                    <a:lnTo>
                      <a:pt x="1850" y="624"/>
                    </a:lnTo>
                    <a:lnTo>
                      <a:pt x="1788" y="894"/>
                    </a:lnTo>
                    <a:lnTo>
                      <a:pt x="1767" y="1165"/>
                    </a:lnTo>
                    <a:lnTo>
                      <a:pt x="1767" y="1165"/>
                    </a:lnTo>
                    <a:lnTo>
                      <a:pt x="1767" y="1165"/>
                    </a:lnTo>
                    <a:lnTo>
                      <a:pt x="1746" y="1185"/>
                    </a:lnTo>
                    <a:lnTo>
                      <a:pt x="1746" y="1185"/>
                    </a:lnTo>
                    <a:lnTo>
                      <a:pt x="1497" y="1185"/>
                    </a:lnTo>
                    <a:lnTo>
                      <a:pt x="1372" y="1165"/>
                    </a:lnTo>
                    <a:lnTo>
                      <a:pt x="1247" y="1144"/>
                    </a:lnTo>
                    <a:lnTo>
                      <a:pt x="1247" y="1144"/>
                    </a:lnTo>
                    <a:lnTo>
                      <a:pt x="1247" y="1144"/>
                    </a:lnTo>
                    <a:lnTo>
                      <a:pt x="1247" y="1144"/>
                    </a:lnTo>
                    <a:lnTo>
                      <a:pt x="1351" y="977"/>
                    </a:lnTo>
                    <a:lnTo>
                      <a:pt x="1434" y="811"/>
                    </a:lnTo>
                    <a:lnTo>
                      <a:pt x="1497" y="645"/>
                    </a:lnTo>
                    <a:lnTo>
                      <a:pt x="1538" y="479"/>
                    </a:lnTo>
                    <a:lnTo>
                      <a:pt x="1538" y="479"/>
                    </a:lnTo>
                    <a:lnTo>
                      <a:pt x="1538" y="333"/>
                    </a:lnTo>
                    <a:lnTo>
                      <a:pt x="1497" y="208"/>
                    </a:lnTo>
                    <a:lnTo>
                      <a:pt x="1476" y="146"/>
                    </a:lnTo>
                    <a:lnTo>
                      <a:pt x="1434" y="84"/>
                    </a:lnTo>
                    <a:lnTo>
                      <a:pt x="1372" y="42"/>
                    </a:lnTo>
                    <a:lnTo>
                      <a:pt x="1331" y="0"/>
                    </a:lnTo>
                    <a:lnTo>
                      <a:pt x="1331" y="0"/>
                    </a:lnTo>
                    <a:lnTo>
                      <a:pt x="1247" y="0"/>
                    </a:lnTo>
                    <a:lnTo>
                      <a:pt x="1185" y="0"/>
                    </a:lnTo>
                    <a:lnTo>
                      <a:pt x="1123" y="21"/>
                    </a:lnTo>
                    <a:lnTo>
                      <a:pt x="1060" y="63"/>
                    </a:lnTo>
                    <a:lnTo>
                      <a:pt x="936" y="146"/>
                    </a:lnTo>
                    <a:lnTo>
                      <a:pt x="852" y="271"/>
                    </a:lnTo>
                    <a:lnTo>
                      <a:pt x="852" y="271"/>
                    </a:lnTo>
                    <a:lnTo>
                      <a:pt x="790" y="479"/>
                    </a:lnTo>
                    <a:lnTo>
                      <a:pt x="769" y="666"/>
                    </a:lnTo>
                    <a:lnTo>
                      <a:pt x="790" y="770"/>
                    </a:lnTo>
                    <a:lnTo>
                      <a:pt x="811" y="853"/>
                    </a:lnTo>
                    <a:lnTo>
                      <a:pt x="852" y="936"/>
                    </a:lnTo>
                    <a:lnTo>
                      <a:pt x="894" y="1019"/>
                    </a:lnTo>
                    <a:lnTo>
                      <a:pt x="894" y="1019"/>
                    </a:lnTo>
                    <a:lnTo>
                      <a:pt x="998" y="1144"/>
                    </a:lnTo>
                    <a:lnTo>
                      <a:pt x="998" y="1144"/>
                    </a:lnTo>
                    <a:lnTo>
                      <a:pt x="998" y="1165"/>
                    </a:lnTo>
                    <a:lnTo>
                      <a:pt x="998" y="1165"/>
                    </a:lnTo>
                    <a:lnTo>
                      <a:pt x="915" y="1227"/>
                    </a:lnTo>
                    <a:lnTo>
                      <a:pt x="811" y="1289"/>
                    </a:lnTo>
                    <a:lnTo>
                      <a:pt x="728" y="1310"/>
                    </a:lnTo>
                    <a:lnTo>
                      <a:pt x="624" y="1331"/>
                    </a:lnTo>
                    <a:lnTo>
                      <a:pt x="624" y="1331"/>
                    </a:lnTo>
                    <a:lnTo>
                      <a:pt x="624" y="1331"/>
                    </a:lnTo>
                    <a:lnTo>
                      <a:pt x="624" y="1331"/>
                    </a:lnTo>
                    <a:lnTo>
                      <a:pt x="624" y="1102"/>
                    </a:lnTo>
                    <a:lnTo>
                      <a:pt x="603" y="874"/>
                    </a:lnTo>
                    <a:lnTo>
                      <a:pt x="582" y="645"/>
                    </a:lnTo>
                    <a:lnTo>
                      <a:pt x="499" y="437"/>
                    </a:lnTo>
                    <a:lnTo>
                      <a:pt x="499" y="437"/>
                    </a:lnTo>
                    <a:lnTo>
                      <a:pt x="457" y="333"/>
                    </a:lnTo>
                    <a:lnTo>
                      <a:pt x="374" y="208"/>
                    </a:lnTo>
                    <a:lnTo>
                      <a:pt x="312" y="146"/>
                    </a:lnTo>
                    <a:lnTo>
                      <a:pt x="270" y="104"/>
                    </a:lnTo>
                    <a:lnTo>
                      <a:pt x="208" y="104"/>
                    </a:lnTo>
                    <a:lnTo>
                      <a:pt x="146" y="104"/>
                    </a:lnTo>
                    <a:lnTo>
                      <a:pt x="146" y="104"/>
                    </a:lnTo>
                    <a:lnTo>
                      <a:pt x="83" y="167"/>
                    </a:lnTo>
                    <a:lnTo>
                      <a:pt x="42" y="250"/>
                    </a:lnTo>
                    <a:lnTo>
                      <a:pt x="21" y="354"/>
                    </a:lnTo>
                    <a:lnTo>
                      <a:pt x="0" y="458"/>
                    </a:lnTo>
                    <a:lnTo>
                      <a:pt x="21" y="686"/>
                    </a:lnTo>
                    <a:lnTo>
                      <a:pt x="42" y="853"/>
                    </a:lnTo>
                    <a:lnTo>
                      <a:pt x="42" y="853"/>
                    </a:lnTo>
                    <a:lnTo>
                      <a:pt x="104" y="1040"/>
                    </a:lnTo>
                    <a:lnTo>
                      <a:pt x="166" y="1206"/>
                    </a:lnTo>
                    <a:lnTo>
                      <a:pt x="229" y="1289"/>
                    </a:lnTo>
                    <a:lnTo>
                      <a:pt x="291" y="1372"/>
                    </a:lnTo>
                    <a:lnTo>
                      <a:pt x="353" y="1435"/>
                    </a:lnTo>
                    <a:lnTo>
                      <a:pt x="437" y="1476"/>
                    </a:lnTo>
                    <a:lnTo>
                      <a:pt x="437" y="1476"/>
                    </a:lnTo>
                    <a:lnTo>
                      <a:pt x="520" y="1497"/>
                    </a:lnTo>
                    <a:lnTo>
                      <a:pt x="520" y="1497"/>
                    </a:lnTo>
                    <a:lnTo>
                      <a:pt x="520" y="1497"/>
                    </a:lnTo>
                    <a:lnTo>
                      <a:pt x="520" y="1497"/>
                    </a:lnTo>
                    <a:lnTo>
                      <a:pt x="499" y="1871"/>
                    </a:lnTo>
                    <a:lnTo>
                      <a:pt x="457" y="2246"/>
                    </a:lnTo>
                    <a:lnTo>
                      <a:pt x="457" y="2246"/>
                    </a:lnTo>
                    <a:lnTo>
                      <a:pt x="395" y="2682"/>
                    </a:lnTo>
                    <a:lnTo>
                      <a:pt x="312" y="3098"/>
                    </a:lnTo>
                    <a:lnTo>
                      <a:pt x="146" y="3950"/>
                    </a:lnTo>
                    <a:lnTo>
                      <a:pt x="146" y="3950"/>
                    </a:lnTo>
                    <a:lnTo>
                      <a:pt x="62" y="4470"/>
                    </a:lnTo>
                    <a:lnTo>
                      <a:pt x="187" y="4491"/>
                    </a:lnTo>
                    <a:lnTo>
                      <a:pt x="187" y="4491"/>
                    </a:lnTo>
                    <a:lnTo>
                      <a:pt x="291" y="3909"/>
                    </a:lnTo>
                    <a:lnTo>
                      <a:pt x="291" y="3909"/>
                    </a:lnTo>
                    <a:lnTo>
                      <a:pt x="416" y="3243"/>
                    </a:lnTo>
                    <a:lnTo>
                      <a:pt x="541" y="2578"/>
                    </a:lnTo>
                    <a:lnTo>
                      <a:pt x="541" y="2578"/>
                    </a:lnTo>
                    <a:lnTo>
                      <a:pt x="603" y="2038"/>
                    </a:lnTo>
                    <a:lnTo>
                      <a:pt x="624" y="1518"/>
                    </a:lnTo>
                    <a:lnTo>
                      <a:pt x="624" y="1518"/>
                    </a:lnTo>
                    <a:lnTo>
                      <a:pt x="624" y="1518"/>
                    </a:lnTo>
                    <a:lnTo>
                      <a:pt x="748" y="1497"/>
                    </a:lnTo>
                    <a:lnTo>
                      <a:pt x="852" y="1476"/>
                    </a:lnTo>
                    <a:lnTo>
                      <a:pt x="956" y="1414"/>
                    </a:lnTo>
                    <a:lnTo>
                      <a:pt x="1040" y="1352"/>
                    </a:lnTo>
                    <a:lnTo>
                      <a:pt x="1040" y="1352"/>
                    </a:lnTo>
                    <a:lnTo>
                      <a:pt x="1164" y="1248"/>
                    </a:lnTo>
                    <a:lnTo>
                      <a:pt x="1164" y="1248"/>
                    </a:lnTo>
                    <a:lnTo>
                      <a:pt x="1164" y="1248"/>
                    </a:lnTo>
                    <a:lnTo>
                      <a:pt x="1164" y="1248"/>
                    </a:lnTo>
                    <a:lnTo>
                      <a:pt x="1331" y="1310"/>
                    </a:lnTo>
                    <a:lnTo>
                      <a:pt x="1518" y="1352"/>
                    </a:lnTo>
                    <a:lnTo>
                      <a:pt x="1518" y="1352"/>
                    </a:lnTo>
                    <a:lnTo>
                      <a:pt x="1746" y="1352"/>
                    </a:lnTo>
                    <a:lnTo>
                      <a:pt x="1746" y="1352"/>
                    </a:lnTo>
                    <a:lnTo>
                      <a:pt x="1746" y="1352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5"/>
              <p:cNvSpPr/>
              <p:nvPr/>
            </p:nvSpPr>
            <p:spPr>
              <a:xfrm>
                <a:off x="4496025" y="1335650"/>
                <a:ext cx="248975" cy="334725"/>
              </a:xfrm>
              <a:custGeom>
                <a:rect b="b" l="l" r="r" t="t"/>
                <a:pathLst>
                  <a:path extrusionOk="0" h="13389" w="9959">
                    <a:moveTo>
                      <a:pt x="5073" y="0"/>
                    </a:moveTo>
                    <a:lnTo>
                      <a:pt x="5073" y="0"/>
                    </a:lnTo>
                    <a:lnTo>
                      <a:pt x="4803" y="0"/>
                    </a:lnTo>
                    <a:lnTo>
                      <a:pt x="4553" y="21"/>
                    </a:lnTo>
                    <a:lnTo>
                      <a:pt x="4304" y="42"/>
                    </a:lnTo>
                    <a:lnTo>
                      <a:pt x="4054" y="83"/>
                    </a:lnTo>
                    <a:lnTo>
                      <a:pt x="3576" y="208"/>
                    </a:lnTo>
                    <a:lnTo>
                      <a:pt x="3119" y="354"/>
                    </a:lnTo>
                    <a:lnTo>
                      <a:pt x="2682" y="562"/>
                    </a:lnTo>
                    <a:lnTo>
                      <a:pt x="2266" y="811"/>
                    </a:lnTo>
                    <a:lnTo>
                      <a:pt x="1871" y="1081"/>
                    </a:lnTo>
                    <a:lnTo>
                      <a:pt x="1518" y="1393"/>
                    </a:lnTo>
                    <a:lnTo>
                      <a:pt x="1185" y="1746"/>
                    </a:lnTo>
                    <a:lnTo>
                      <a:pt x="894" y="2121"/>
                    </a:lnTo>
                    <a:lnTo>
                      <a:pt x="645" y="2536"/>
                    </a:lnTo>
                    <a:lnTo>
                      <a:pt x="416" y="2973"/>
                    </a:lnTo>
                    <a:lnTo>
                      <a:pt x="250" y="3430"/>
                    </a:lnTo>
                    <a:lnTo>
                      <a:pt x="104" y="3909"/>
                    </a:lnTo>
                    <a:lnTo>
                      <a:pt x="63" y="4137"/>
                    </a:lnTo>
                    <a:lnTo>
                      <a:pt x="21" y="4387"/>
                    </a:lnTo>
                    <a:lnTo>
                      <a:pt x="0" y="4636"/>
                    </a:lnTo>
                    <a:lnTo>
                      <a:pt x="0" y="4906"/>
                    </a:lnTo>
                    <a:lnTo>
                      <a:pt x="0" y="4906"/>
                    </a:lnTo>
                    <a:lnTo>
                      <a:pt x="0" y="5239"/>
                    </a:lnTo>
                    <a:lnTo>
                      <a:pt x="21" y="5572"/>
                    </a:lnTo>
                    <a:lnTo>
                      <a:pt x="84" y="5883"/>
                    </a:lnTo>
                    <a:lnTo>
                      <a:pt x="146" y="6216"/>
                    </a:lnTo>
                    <a:lnTo>
                      <a:pt x="250" y="6528"/>
                    </a:lnTo>
                    <a:lnTo>
                      <a:pt x="354" y="6819"/>
                    </a:lnTo>
                    <a:lnTo>
                      <a:pt x="479" y="7110"/>
                    </a:lnTo>
                    <a:lnTo>
                      <a:pt x="624" y="7401"/>
                    </a:lnTo>
                    <a:lnTo>
                      <a:pt x="624" y="7401"/>
                    </a:lnTo>
                    <a:lnTo>
                      <a:pt x="1019" y="8191"/>
                    </a:lnTo>
                    <a:lnTo>
                      <a:pt x="1352" y="8898"/>
                    </a:lnTo>
                    <a:lnTo>
                      <a:pt x="1622" y="9542"/>
                    </a:lnTo>
                    <a:lnTo>
                      <a:pt x="1830" y="10124"/>
                    </a:lnTo>
                    <a:lnTo>
                      <a:pt x="1996" y="10644"/>
                    </a:lnTo>
                    <a:lnTo>
                      <a:pt x="2121" y="11143"/>
                    </a:lnTo>
                    <a:lnTo>
                      <a:pt x="2204" y="11621"/>
                    </a:lnTo>
                    <a:lnTo>
                      <a:pt x="2287" y="12078"/>
                    </a:lnTo>
                    <a:lnTo>
                      <a:pt x="2287" y="12078"/>
                    </a:lnTo>
                    <a:lnTo>
                      <a:pt x="2350" y="12411"/>
                    </a:lnTo>
                    <a:lnTo>
                      <a:pt x="2412" y="12681"/>
                    </a:lnTo>
                    <a:lnTo>
                      <a:pt x="2516" y="12910"/>
                    </a:lnTo>
                    <a:lnTo>
                      <a:pt x="2620" y="13076"/>
                    </a:lnTo>
                    <a:lnTo>
                      <a:pt x="2682" y="13139"/>
                    </a:lnTo>
                    <a:lnTo>
                      <a:pt x="2765" y="13201"/>
                    </a:lnTo>
                    <a:lnTo>
                      <a:pt x="2952" y="13263"/>
                    </a:lnTo>
                    <a:lnTo>
                      <a:pt x="3160" y="13305"/>
                    </a:lnTo>
                    <a:lnTo>
                      <a:pt x="3410" y="13326"/>
                    </a:lnTo>
                    <a:lnTo>
                      <a:pt x="3410" y="13326"/>
                    </a:lnTo>
                    <a:lnTo>
                      <a:pt x="4823" y="13347"/>
                    </a:lnTo>
                    <a:lnTo>
                      <a:pt x="4823" y="13347"/>
                    </a:lnTo>
                    <a:lnTo>
                      <a:pt x="6237" y="13388"/>
                    </a:lnTo>
                    <a:lnTo>
                      <a:pt x="6237" y="13388"/>
                    </a:lnTo>
                    <a:lnTo>
                      <a:pt x="6507" y="13367"/>
                    </a:lnTo>
                    <a:lnTo>
                      <a:pt x="6715" y="13326"/>
                    </a:lnTo>
                    <a:lnTo>
                      <a:pt x="6902" y="13263"/>
                    </a:lnTo>
                    <a:lnTo>
                      <a:pt x="6985" y="13222"/>
                    </a:lnTo>
                    <a:lnTo>
                      <a:pt x="7048" y="13159"/>
                    </a:lnTo>
                    <a:lnTo>
                      <a:pt x="7173" y="12993"/>
                    </a:lnTo>
                    <a:lnTo>
                      <a:pt x="7276" y="12785"/>
                    </a:lnTo>
                    <a:lnTo>
                      <a:pt x="7360" y="12494"/>
                    </a:lnTo>
                    <a:lnTo>
                      <a:pt x="7422" y="12162"/>
                    </a:lnTo>
                    <a:lnTo>
                      <a:pt x="7422" y="12162"/>
                    </a:lnTo>
                    <a:lnTo>
                      <a:pt x="7526" y="11704"/>
                    </a:lnTo>
                    <a:lnTo>
                      <a:pt x="7630" y="11247"/>
                    </a:lnTo>
                    <a:lnTo>
                      <a:pt x="7775" y="10748"/>
                    </a:lnTo>
                    <a:lnTo>
                      <a:pt x="7942" y="10228"/>
                    </a:lnTo>
                    <a:lnTo>
                      <a:pt x="8170" y="9646"/>
                    </a:lnTo>
                    <a:lnTo>
                      <a:pt x="8461" y="9023"/>
                    </a:lnTo>
                    <a:lnTo>
                      <a:pt x="8815" y="8316"/>
                    </a:lnTo>
                    <a:lnTo>
                      <a:pt x="9251" y="7547"/>
                    </a:lnTo>
                    <a:lnTo>
                      <a:pt x="9251" y="7547"/>
                    </a:lnTo>
                    <a:lnTo>
                      <a:pt x="9397" y="7276"/>
                    </a:lnTo>
                    <a:lnTo>
                      <a:pt x="9542" y="6985"/>
                    </a:lnTo>
                    <a:lnTo>
                      <a:pt x="9667" y="6673"/>
                    </a:lnTo>
                    <a:lnTo>
                      <a:pt x="9750" y="6382"/>
                    </a:lnTo>
                    <a:lnTo>
                      <a:pt x="9833" y="6071"/>
                    </a:lnTo>
                    <a:lnTo>
                      <a:pt x="9896" y="5738"/>
                    </a:lnTo>
                    <a:lnTo>
                      <a:pt x="9937" y="5405"/>
                    </a:lnTo>
                    <a:lnTo>
                      <a:pt x="9958" y="5073"/>
                    </a:lnTo>
                    <a:lnTo>
                      <a:pt x="9958" y="5073"/>
                    </a:lnTo>
                    <a:lnTo>
                      <a:pt x="9958" y="4823"/>
                    </a:lnTo>
                    <a:lnTo>
                      <a:pt x="9937" y="4553"/>
                    </a:lnTo>
                    <a:lnTo>
                      <a:pt x="9917" y="4303"/>
                    </a:lnTo>
                    <a:lnTo>
                      <a:pt x="9875" y="4075"/>
                    </a:lnTo>
                    <a:lnTo>
                      <a:pt x="9771" y="3597"/>
                    </a:lnTo>
                    <a:lnTo>
                      <a:pt x="9605" y="3119"/>
                    </a:lnTo>
                    <a:lnTo>
                      <a:pt x="9397" y="2682"/>
                    </a:lnTo>
                    <a:lnTo>
                      <a:pt x="9168" y="2266"/>
                    </a:lnTo>
                    <a:lnTo>
                      <a:pt x="8877" y="1892"/>
                    </a:lnTo>
                    <a:lnTo>
                      <a:pt x="8565" y="1518"/>
                    </a:lnTo>
                    <a:lnTo>
                      <a:pt x="8212" y="1206"/>
                    </a:lnTo>
                    <a:lnTo>
                      <a:pt x="7838" y="894"/>
                    </a:lnTo>
                    <a:lnTo>
                      <a:pt x="7422" y="645"/>
                    </a:lnTo>
                    <a:lnTo>
                      <a:pt x="7006" y="437"/>
                    </a:lnTo>
                    <a:lnTo>
                      <a:pt x="6549" y="250"/>
                    </a:lnTo>
                    <a:lnTo>
                      <a:pt x="6071" y="125"/>
                    </a:lnTo>
                    <a:lnTo>
                      <a:pt x="5821" y="83"/>
                    </a:lnTo>
                    <a:lnTo>
                      <a:pt x="5572" y="42"/>
                    </a:lnTo>
                    <a:lnTo>
                      <a:pt x="5322" y="21"/>
                    </a:lnTo>
                    <a:lnTo>
                      <a:pt x="5073" y="0"/>
                    </a:lnTo>
                    <a:lnTo>
                      <a:pt x="5073" y="0"/>
                    </a:lnTo>
                    <a:close/>
                    <a:moveTo>
                      <a:pt x="8856" y="7318"/>
                    </a:moveTo>
                    <a:lnTo>
                      <a:pt x="8856" y="7318"/>
                    </a:lnTo>
                    <a:lnTo>
                      <a:pt x="8856" y="7318"/>
                    </a:lnTo>
                    <a:lnTo>
                      <a:pt x="8441" y="8087"/>
                    </a:lnTo>
                    <a:lnTo>
                      <a:pt x="8087" y="8773"/>
                    </a:lnTo>
                    <a:lnTo>
                      <a:pt x="7796" y="9397"/>
                    </a:lnTo>
                    <a:lnTo>
                      <a:pt x="7568" y="10000"/>
                    </a:lnTo>
                    <a:lnTo>
                      <a:pt x="7360" y="10540"/>
                    </a:lnTo>
                    <a:lnTo>
                      <a:pt x="7214" y="11060"/>
                    </a:lnTo>
                    <a:lnTo>
                      <a:pt x="7089" y="11580"/>
                    </a:lnTo>
                    <a:lnTo>
                      <a:pt x="6985" y="12078"/>
                    </a:lnTo>
                    <a:lnTo>
                      <a:pt x="6985" y="12078"/>
                    </a:lnTo>
                    <a:lnTo>
                      <a:pt x="6944" y="12245"/>
                    </a:lnTo>
                    <a:lnTo>
                      <a:pt x="6902" y="12453"/>
                    </a:lnTo>
                    <a:lnTo>
                      <a:pt x="6819" y="12681"/>
                    </a:lnTo>
                    <a:lnTo>
                      <a:pt x="6778" y="12764"/>
                    </a:lnTo>
                    <a:lnTo>
                      <a:pt x="6736" y="12827"/>
                    </a:lnTo>
                    <a:lnTo>
                      <a:pt x="6736" y="12827"/>
                    </a:lnTo>
                    <a:lnTo>
                      <a:pt x="6674" y="12868"/>
                    </a:lnTo>
                    <a:lnTo>
                      <a:pt x="6590" y="12910"/>
                    </a:lnTo>
                    <a:lnTo>
                      <a:pt x="6466" y="12931"/>
                    </a:lnTo>
                    <a:lnTo>
                      <a:pt x="6258" y="12931"/>
                    </a:lnTo>
                    <a:lnTo>
                      <a:pt x="4844" y="12910"/>
                    </a:lnTo>
                    <a:lnTo>
                      <a:pt x="3431" y="12889"/>
                    </a:lnTo>
                    <a:lnTo>
                      <a:pt x="3431" y="12889"/>
                    </a:lnTo>
                    <a:lnTo>
                      <a:pt x="3223" y="12868"/>
                    </a:lnTo>
                    <a:lnTo>
                      <a:pt x="3077" y="12848"/>
                    </a:lnTo>
                    <a:lnTo>
                      <a:pt x="2994" y="12806"/>
                    </a:lnTo>
                    <a:lnTo>
                      <a:pt x="2952" y="12764"/>
                    </a:lnTo>
                    <a:lnTo>
                      <a:pt x="2952" y="12764"/>
                    </a:lnTo>
                    <a:lnTo>
                      <a:pt x="2911" y="12702"/>
                    </a:lnTo>
                    <a:lnTo>
                      <a:pt x="2869" y="12619"/>
                    </a:lnTo>
                    <a:lnTo>
                      <a:pt x="2807" y="12390"/>
                    </a:lnTo>
                    <a:lnTo>
                      <a:pt x="2724" y="12016"/>
                    </a:lnTo>
                    <a:lnTo>
                      <a:pt x="2724" y="12016"/>
                    </a:lnTo>
                    <a:lnTo>
                      <a:pt x="2641" y="11496"/>
                    </a:lnTo>
                    <a:lnTo>
                      <a:pt x="2537" y="10977"/>
                    </a:lnTo>
                    <a:lnTo>
                      <a:pt x="2391" y="10457"/>
                    </a:lnTo>
                    <a:lnTo>
                      <a:pt x="2225" y="9896"/>
                    </a:lnTo>
                    <a:lnTo>
                      <a:pt x="2017" y="9314"/>
                    </a:lnTo>
                    <a:lnTo>
                      <a:pt x="1747" y="8669"/>
                    </a:lnTo>
                    <a:lnTo>
                      <a:pt x="1414" y="7962"/>
                    </a:lnTo>
                    <a:lnTo>
                      <a:pt x="1019" y="7193"/>
                    </a:lnTo>
                    <a:lnTo>
                      <a:pt x="1019" y="7193"/>
                    </a:lnTo>
                    <a:lnTo>
                      <a:pt x="874" y="6923"/>
                    </a:lnTo>
                    <a:lnTo>
                      <a:pt x="749" y="6632"/>
                    </a:lnTo>
                    <a:lnTo>
                      <a:pt x="666" y="6341"/>
                    </a:lnTo>
                    <a:lnTo>
                      <a:pt x="583" y="6071"/>
                    </a:lnTo>
                    <a:lnTo>
                      <a:pt x="520" y="5779"/>
                    </a:lnTo>
                    <a:lnTo>
                      <a:pt x="479" y="5488"/>
                    </a:lnTo>
                    <a:lnTo>
                      <a:pt x="458" y="5197"/>
                    </a:lnTo>
                    <a:lnTo>
                      <a:pt x="437" y="4906"/>
                    </a:lnTo>
                    <a:lnTo>
                      <a:pt x="437" y="4906"/>
                    </a:lnTo>
                    <a:lnTo>
                      <a:pt x="479" y="4449"/>
                    </a:lnTo>
                    <a:lnTo>
                      <a:pt x="562" y="3992"/>
                    </a:lnTo>
                    <a:lnTo>
                      <a:pt x="666" y="3555"/>
                    </a:lnTo>
                    <a:lnTo>
                      <a:pt x="832" y="3160"/>
                    </a:lnTo>
                    <a:lnTo>
                      <a:pt x="1040" y="2765"/>
                    </a:lnTo>
                    <a:lnTo>
                      <a:pt x="1269" y="2391"/>
                    </a:lnTo>
                    <a:lnTo>
                      <a:pt x="1539" y="2038"/>
                    </a:lnTo>
                    <a:lnTo>
                      <a:pt x="1830" y="1726"/>
                    </a:lnTo>
                    <a:lnTo>
                      <a:pt x="2162" y="1435"/>
                    </a:lnTo>
                    <a:lnTo>
                      <a:pt x="2516" y="1185"/>
                    </a:lnTo>
                    <a:lnTo>
                      <a:pt x="2890" y="957"/>
                    </a:lnTo>
                    <a:lnTo>
                      <a:pt x="3285" y="769"/>
                    </a:lnTo>
                    <a:lnTo>
                      <a:pt x="3701" y="624"/>
                    </a:lnTo>
                    <a:lnTo>
                      <a:pt x="4137" y="520"/>
                    </a:lnTo>
                    <a:lnTo>
                      <a:pt x="4595" y="478"/>
                    </a:lnTo>
                    <a:lnTo>
                      <a:pt x="5052" y="458"/>
                    </a:lnTo>
                    <a:lnTo>
                      <a:pt x="5052" y="458"/>
                    </a:lnTo>
                    <a:lnTo>
                      <a:pt x="5509" y="478"/>
                    </a:lnTo>
                    <a:lnTo>
                      <a:pt x="5967" y="562"/>
                    </a:lnTo>
                    <a:lnTo>
                      <a:pt x="6403" y="686"/>
                    </a:lnTo>
                    <a:lnTo>
                      <a:pt x="6819" y="832"/>
                    </a:lnTo>
                    <a:lnTo>
                      <a:pt x="7214" y="1040"/>
                    </a:lnTo>
                    <a:lnTo>
                      <a:pt x="7568" y="1268"/>
                    </a:lnTo>
                    <a:lnTo>
                      <a:pt x="7921" y="1539"/>
                    </a:lnTo>
                    <a:lnTo>
                      <a:pt x="8233" y="1830"/>
                    </a:lnTo>
                    <a:lnTo>
                      <a:pt x="8524" y="2162"/>
                    </a:lnTo>
                    <a:lnTo>
                      <a:pt x="8773" y="2516"/>
                    </a:lnTo>
                    <a:lnTo>
                      <a:pt x="9002" y="2890"/>
                    </a:lnTo>
                    <a:lnTo>
                      <a:pt x="9189" y="3306"/>
                    </a:lnTo>
                    <a:lnTo>
                      <a:pt x="9335" y="3721"/>
                    </a:lnTo>
                    <a:lnTo>
                      <a:pt x="9438" y="4158"/>
                    </a:lnTo>
                    <a:lnTo>
                      <a:pt x="9501" y="4595"/>
                    </a:lnTo>
                    <a:lnTo>
                      <a:pt x="9522" y="5073"/>
                    </a:lnTo>
                    <a:lnTo>
                      <a:pt x="9522" y="5073"/>
                    </a:lnTo>
                    <a:lnTo>
                      <a:pt x="9501" y="5364"/>
                    </a:lnTo>
                    <a:lnTo>
                      <a:pt x="9459" y="5655"/>
                    </a:lnTo>
                    <a:lnTo>
                      <a:pt x="9418" y="5925"/>
                    </a:lnTo>
                    <a:lnTo>
                      <a:pt x="9335" y="6216"/>
                    </a:lnTo>
                    <a:lnTo>
                      <a:pt x="9251" y="6507"/>
                    </a:lnTo>
                    <a:lnTo>
                      <a:pt x="9147" y="6777"/>
                    </a:lnTo>
                    <a:lnTo>
                      <a:pt x="9002" y="7048"/>
                    </a:lnTo>
                    <a:lnTo>
                      <a:pt x="8856" y="7318"/>
                    </a:lnTo>
                    <a:lnTo>
                      <a:pt x="8856" y="7318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5"/>
              <p:cNvSpPr/>
              <p:nvPr/>
            </p:nvSpPr>
            <p:spPr>
              <a:xfrm>
                <a:off x="4528250" y="1414650"/>
                <a:ext cx="28600" cy="83175"/>
              </a:xfrm>
              <a:custGeom>
                <a:rect b="b" l="l" r="r" t="t"/>
                <a:pathLst>
                  <a:path extrusionOk="0" h="3327" w="1144">
                    <a:moveTo>
                      <a:pt x="1061" y="416"/>
                    </a:moveTo>
                    <a:lnTo>
                      <a:pt x="1061" y="416"/>
                    </a:lnTo>
                    <a:lnTo>
                      <a:pt x="957" y="520"/>
                    </a:lnTo>
                    <a:lnTo>
                      <a:pt x="832" y="665"/>
                    </a:lnTo>
                    <a:lnTo>
                      <a:pt x="666" y="894"/>
                    </a:lnTo>
                    <a:lnTo>
                      <a:pt x="603" y="1019"/>
                    </a:lnTo>
                    <a:lnTo>
                      <a:pt x="541" y="1164"/>
                    </a:lnTo>
                    <a:lnTo>
                      <a:pt x="499" y="1351"/>
                    </a:lnTo>
                    <a:lnTo>
                      <a:pt x="478" y="1518"/>
                    </a:lnTo>
                    <a:lnTo>
                      <a:pt x="478" y="1726"/>
                    </a:lnTo>
                    <a:lnTo>
                      <a:pt x="499" y="1933"/>
                    </a:lnTo>
                    <a:lnTo>
                      <a:pt x="541" y="2183"/>
                    </a:lnTo>
                    <a:lnTo>
                      <a:pt x="624" y="2432"/>
                    </a:lnTo>
                    <a:lnTo>
                      <a:pt x="728" y="2682"/>
                    </a:lnTo>
                    <a:lnTo>
                      <a:pt x="894" y="2973"/>
                    </a:lnTo>
                    <a:lnTo>
                      <a:pt x="894" y="2973"/>
                    </a:lnTo>
                    <a:lnTo>
                      <a:pt x="936" y="3056"/>
                    </a:lnTo>
                    <a:lnTo>
                      <a:pt x="915" y="3139"/>
                    </a:lnTo>
                    <a:lnTo>
                      <a:pt x="894" y="3222"/>
                    </a:lnTo>
                    <a:lnTo>
                      <a:pt x="811" y="3285"/>
                    </a:lnTo>
                    <a:lnTo>
                      <a:pt x="811" y="3285"/>
                    </a:lnTo>
                    <a:lnTo>
                      <a:pt x="749" y="3306"/>
                    </a:lnTo>
                    <a:lnTo>
                      <a:pt x="686" y="3326"/>
                    </a:lnTo>
                    <a:lnTo>
                      <a:pt x="686" y="3326"/>
                    </a:lnTo>
                    <a:lnTo>
                      <a:pt x="645" y="3306"/>
                    </a:lnTo>
                    <a:lnTo>
                      <a:pt x="582" y="3285"/>
                    </a:lnTo>
                    <a:lnTo>
                      <a:pt x="541" y="3264"/>
                    </a:lnTo>
                    <a:lnTo>
                      <a:pt x="499" y="3202"/>
                    </a:lnTo>
                    <a:lnTo>
                      <a:pt x="499" y="3202"/>
                    </a:lnTo>
                    <a:lnTo>
                      <a:pt x="312" y="2869"/>
                    </a:lnTo>
                    <a:lnTo>
                      <a:pt x="167" y="2536"/>
                    </a:lnTo>
                    <a:lnTo>
                      <a:pt x="83" y="2245"/>
                    </a:lnTo>
                    <a:lnTo>
                      <a:pt x="21" y="1954"/>
                    </a:lnTo>
                    <a:lnTo>
                      <a:pt x="0" y="1684"/>
                    </a:lnTo>
                    <a:lnTo>
                      <a:pt x="21" y="1435"/>
                    </a:lnTo>
                    <a:lnTo>
                      <a:pt x="42" y="1206"/>
                    </a:lnTo>
                    <a:lnTo>
                      <a:pt x="104" y="998"/>
                    </a:lnTo>
                    <a:lnTo>
                      <a:pt x="187" y="811"/>
                    </a:lnTo>
                    <a:lnTo>
                      <a:pt x="271" y="645"/>
                    </a:lnTo>
                    <a:lnTo>
                      <a:pt x="375" y="499"/>
                    </a:lnTo>
                    <a:lnTo>
                      <a:pt x="458" y="374"/>
                    </a:lnTo>
                    <a:lnTo>
                      <a:pt x="645" y="166"/>
                    </a:lnTo>
                    <a:lnTo>
                      <a:pt x="770" y="62"/>
                    </a:lnTo>
                    <a:lnTo>
                      <a:pt x="770" y="62"/>
                    </a:lnTo>
                    <a:lnTo>
                      <a:pt x="853" y="21"/>
                    </a:lnTo>
                    <a:lnTo>
                      <a:pt x="957" y="0"/>
                    </a:lnTo>
                    <a:lnTo>
                      <a:pt x="1040" y="42"/>
                    </a:lnTo>
                    <a:lnTo>
                      <a:pt x="1102" y="104"/>
                    </a:lnTo>
                    <a:lnTo>
                      <a:pt x="1102" y="104"/>
                    </a:lnTo>
                    <a:lnTo>
                      <a:pt x="1144" y="187"/>
                    </a:lnTo>
                    <a:lnTo>
                      <a:pt x="1144" y="270"/>
                    </a:lnTo>
                    <a:lnTo>
                      <a:pt x="1123" y="354"/>
                    </a:lnTo>
                    <a:lnTo>
                      <a:pt x="1061" y="416"/>
                    </a:lnTo>
                    <a:lnTo>
                      <a:pt x="1061" y="416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5"/>
              <p:cNvSpPr/>
              <p:nvPr/>
            </p:nvSpPr>
            <p:spPr>
              <a:xfrm>
                <a:off x="4755875" y="1447375"/>
                <a:ext cx="60325" cy="19775"/>
              </a:xfrm>
              <a:custGeom>
                <a:rect b="b" l="l" r="r" t="t"/>
                <a:pathLst>
                  <a:path extrusionOk="0" h="791" w="2413">
                    <a:moveTo>
                      <a:pt x="2308" y="146"/>
                    </a:moveTo>
                    <a:lnTo>
                      <a:pt x="2308" y="146"/>
                    </a:lnTo>
                    <a:lnTo>
                      <a:pt x="2246" y="84"/>
                    </a:lnTo>
                    <a:lnTo>
                      <a:pt x="2184" y="63"/>
                    </a:lnTo>
                    <a:lnTo>
                      <a:pt x="2100" y="42"/>
                    </a:lnTo>
                    <a:lnTo>
                      <a:pt x="2038" y="22"/>
                    </a:lnTo>
                    <a:lnTo>
                      <a:pt x="396" y="1"/>
                    </a:lnTo>
                    <a:lnTo>
                      <a:pt x="396" y="1"/>
                    </a:lnTo>
                    <a:lnTo>
                      <a:pt x="313" y="1"/>
                    </a:lnTo>
                    <a:lnTo>
                      <a:pt x="250" y="22"/>
                    </a:lnTo>
                    <a:lnTo>
                      <a:pt x="188" y="63"/>
                    </a:lnTo>
                    <a:lnTo>
                      <a:pt x="125" y="105"/>
                    </a:lnTo>
                    <a:lnTo>
                      <a:pt x="125" y="105"/>
                    </a:lnTo>
                    <a:lnTo>
                      <a:pt x="84" y="167"/>
                    </a:lnTo>
                    <a:lnTo>
                      <a:pt x="42" y="229"/>
                    </a:lnTo>
                    <a:lnTo>
                      <a:pt x="22" y="292"/>
                    </a:lnTo>
                    <a:lnTo>
                      <a:pt x="1" y="375"/>
                    </a:lnTo>
                    <a:lnTo>
                      <a:pt x="1" y="375"/>
                    </a:lnTo>
                    <a:lnTo>
                      <a:pt x="1" y="458"/>
                    </a:lnTo>
                    <a:lnTo>
                      <a:pt x="22" y="521"/>
                    </a:lnTo>
                    <a:lnTo>
                      <a:pt x="63" y="583"/>
                    </a:lnTo>
                    <a:lnTo>
                      <a:pt x="105" y="645"/>
                    </a:lnTo>
                    <a:lnTo>
                      <a:pt x="105" y="645"/>
                    </a:lnTo>
                    <a:lnTo>
                      <a:pt x="167" y="708"/>
                    </a:lnTo>
                    <a:lnTo>
                      <a:pt x="229" y="728"/>
                    </a:lnTo>
                    <a:lnTo>
                      <a:pt x="313" y="770"/>
                    </a:lnTo>
                    <a:lnTo>
                      <a:pt x="375" y="770"/>
                    </a:lnTo>
                    <a:lnTo>
                      <a:pt x="2017" y="791"/>
                    </a:lnTo>
                    <a:lnTo>
                      <a:pt x="2017" y="791"/>
                    </a:lnTo>
                    <a:lnTo>
                      <a:pt x="2100" y="791"/>
                    </a:lnTo>
                    <a:lnTo>
                      <a:pt x="2163" y="770"/>
                    </a:lnTo>
                    <a:lnTo>
                      <a:pt x="2225" y="728"/>
                    </a:lnTo>
                    <a:lnTo>
                      <a:pt x="2288" y="687"/>
                    </a:lnTo>
                    <a:lnTo>
                      <a:pt x="2288" y="687"/>
                    </a:lnTo>
                    <a:lnTo>
                      <a:pt x="2329" y="624"/>
                    </a:lnTo>
                    <a:lnTo>
                      <a:pt x="2371" y="562"/>
                    </a:lnTo>
                    <a:lnTo>
                      <a:pt x="2391" y="500"/>
                    </a:lnTo>
                    <a:lnTo>
                      <a:pt x="2412" y="417"/>
                    </a:lnTo>
                    <a:lnTo>
                      <a:pt x="2412" y="417"/>
                    </a:lnTo>
                    <a:lnTo>
                      <a:pt x="2391" y="333"/>
                    </a:lnTo>
                    <a:lnTo>
                      <a:pt x="2371" y="271"/>
                    </a:lnTo>
                    <a:lnTo>
                      <a:pt x="2350" y="209"/>
                    </a:lnTo>
                    <a:lnTo>
                      <a:pt x="2308" y="146"/>
                    </a:lnTo>
                    <a:lnTo>
                      <a:pt x="2308" y="146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5"/>
              <p:cNvSpPr/>
              <p:nvPr/>
            </p:nvSpPr>
            <p:spPr>
              <a:xfrm>
                <a:off x="4743925" y="1359025"/>
                <a:ext cx="55125" cy="39525"/>
              </a:xfrm>
              <a:custGeom>
                <a:rect b="b" l="l" r="r" t="t"/>
                <a:pathLst>
                  <a:path extrusionOk="0" h="1581" w="2205">
                    <a:moveTo>
                      <a:pt x="375" y="1581"/>
                    </a:moveTo>
                    <a:lnTo>
                      <a:pt x="375" y="1581"/>
                    </a:lnTo>
                    <a:lnTo>
                      <a:pt x="479" y="1560"/>
                    </a:lnTo>
                    <a:lnTo>
                      <a:pt x="583" y="1518"/>
                    </a:lnTo>
                    <a:lnTo>
                      <a:pt x="1996" y="728"/>
                    </a:lnTo>
                    <a:lnTo>
                      <a:pt x="1996" y="728"/>
                    </a:lnTo>
                    <a:lnTo>
                      <a:pt x="2079" y="666"/>
                    </a:lnTo>
                    <a:lnTo>
                      <a:pt x="2079" y="666"/>
                    </a:lnTo>
                    <a:lnTo>
                      <a:pt x="2079" y="666"/>
                    </a:lnTo>
                    <a:lnTo>
                      <a:pt x="2163" y="562"/>
                    </a:lnTo>
                    <a:lnTo>
                      <a:pt x="2204" y="437"/>
                    </a:lnTo>
                    <a:lnTo>
                      <a:pt x="2204" y="313"/>
                    </a:lnTo>
                    <a:lnTo>
                      <a:pt x="2142" y="209"/>
                    </a:lnTo>
                    <a:lnTo>
                      <a:pt x="2142" y="209"/>
                    </a:lnTo>
                    <a:lnTo>
                      <a:pt x="2100" y="146"/>
                    </a:lnTo>
                    <a:lnTo>
                      <a:pt x="2059" y="84"/>
                    </a:lnTo>
                    <a:lnTo>
                      <a:pt x="1996" y="42"/>
                    </a:lnTo>
                    <a:lnTo>
                      <a:pt x="1913" y="22"/>
                    </a:lnTo>
                    <a:lnTo>
                      <a:pt x="1913" y="22"/>
                    </a:lnTo>
                    <a:lnTo>
                      <a:pt x="1851" y="1"/>
                    </a:lnTo>
                    <a:lnTo>
                      <a:pt x="1768" y="1"/>
                    </a:lnTo>
                    <a:lnTo>
                      <a:pt x="1705" y="22"/>
                    </a:lnTo>
                    <a:lnTo>
                      <a:pt x="1622" y="42"/>
                    </a:lnTo>
                    <a:lnTo>
                      <a:pt x="209" y="853"/>
                    </a:lnTo>
                    <a:lnTo>
                      <a:pt x="209" y="853"/>
                    </a:lnTo>
                    <a:lnTo>
                      <a:pt x="125" y="915"/>
                    </a:lnTo>
                    <a:lnTo>
                      <a:pt x="125" y="915"/>
                    </a:lnTo>
                    <a:lnTo>
                      <a:pt x="42" y="1019"/>
                    </a:lnTo>
                    <a:lnTo>
                      <a:pt x="1" y="1123"/>
                    </a:lnTo>
                    <a:lnTo>
                      <a:pt x="1" y="1248"/>
                    </a:lnTo>
                    <a:lnTo>
                      <a:pt x="63" y="1373"/>
                    </a:lnTo>
                    <a:lnTo>
                      <a:pt x="63" y="1373"/>
                    </a:lnTo>
                    <a:lnTo>
                      <a:pt x="105" y="1456"/>
                    </a:lnTo>
                    <a:lnTo>
                      <a:pt x="188" y="1518"/>
                    </a:lnTo>
                    <a:lnTo>
                      <a:pt x="292" y="1560"/>
                    </a:lnTo>
                    <a:lnTo>
                      <a:pt x="375" y="1581"/>
                    </a:lnTo>
                    <a:lnTo>
                      <a:pt x="375" y="158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5"/>
              <p:cNvSpPr/>
              <p:nvPr/>
            </p:nvSpPr>
            <p:spPr>
              <a:xfrm>
                <a:off x="4691425" y="1283150"/>
                <a:ext cx="40575" cy="54075"/>
              </a:xfrm>
              <a:custGeom>
                <a:rect b="b" l="l" r="r" t="t"/>
                <a:pathLst>
                  <a:path extrusionOk="0" h="2163" w="1623">
                    <a:moveTo>
                      <a:pt x="1415" y="42"/>
                    </a:moveTo>
                    <a:lnTo>
                      <a:pt x="1415" y="42"/>
                    </a:lnTo>
                    <a:lnTo>
                      <a:pt x="1311" y="1"/>
                    </a:lnTo>
                    <a:lnTo>
                      <a:pt x="1186" y="1"/>
                    </a:lnTo>
                    <a:lnTo>
                      <a:pt x="1061" y="21"/>
                    </a:lnTo>
                    <a:lnTo>
                      <a:pt x="957" y="105"/>
                    </a:lnTo>
                    <a:lnTo>
                      <a:pt x="957" y="105"/>
                    </a:lnTo>
                    <a:lnTo>
                      <a:pt x="895" y="188"/>
                    </a:lnTo>
                    <a:lnTo>
                      <a:pt x="63" y="1581"/>
                    </a:lnTo>
                    <a:lnTo>
                      <a:pt x="63" y="1581"/>
                    </a:lnTo>
                    <a:lnTo>
                      <a:pt x="22" y="1664"/>
                    </a:lnTo>
                    <a:lnTo>
                      <a:pt x="1" y="1726"/>
                    </a:lnTo>
                    <a:lnTo>
                      <a:pt x="1" y="1809"/>
                    </a:lnTo>
                    <a:lnTo>
                      <a:pt x="22" y="1872"/>
                    </a:lnTo>
                    <a:lnTo>
                      <a:pt x="43" y="1955"/>
                    </a:lnTo>
                    <a:lnTo>
                      <a:pt x="84" y="2017"/>
                    </a:lnTo>
                    <a:lnTo>
                      <a:pt x="126" y="2079"/>
                    </a:lnTo>
                    <a:lnTo>
                      <a:pt x="188" y="2121"/>
                    </a:lnTo>
                    <a:lnTo>
                      <a:pt x="188" y="2121"/>
                    </a:lnTo>
                    <a:lnTo>
                      <a:pt x="292" y="2163"/>
                    </a:lnTo>
                    <a:lnTo>
                      <a:pt x="396" y="2163"/>
                    </a:lnTo>
                    <a:lnTo>
                      <a:pt x="396" y="2163"/>
                    </a:lnTo>
                    <a:lnTo>
                      <a:pt x="458" y="2163"/>
                    </a:lnTo>
                    <a:lnTo>
                      <a:pt x="541" y="2142"/>
                    </a:lnTo>
                    <a:lnTo>
                      <a:pt x="604" y="2100"/>
                    </a:lnTo>
                    <a:lnTo>
                      <a:pt x="666" y="2059"/>
                    </a:lnTo>
                    <a:lnTo>
                      <a:pt x="666" y="2059"/>
                    </a:lnTo>
                    <a:lnTo>
                      <a:pt x="729" y="1976"/>
                    </a:lnTo>
                    <a:lnTo>
                      <a:pt x="1560" y="583"/>
                    </a:lnTo>
                    <a:lnTo>
                      <a:pt x="1560" y="583"/>
                    </a:lnTo>
                    <a:lnTo>
                      <a:pt x="1602" y="500"/>
                    </a:lnTo>
                    <a:lnTo>
                      <a:pt x="1602" y="437"/>
                    </a:lnTo>
                    <a:lnTo>
                      <a:pt x="1622" y="354"/>
                    </a:lnTo>
                    <a:lnTo>
                      <a:pt x="1602" y="292"/>
                    </a:lnTo>
                    <a:lnTo>
                      <a:pt x="1581" y="208"/>
                    </a:lnTo>
                    <a:lnTo>
                      <a:pt x="1539" y="146"/>
                    </a:lnTo>
                    <a:lnTo>
                      <a:pt x="1477" y="84"/>
                    </a:lnTo>
                    <a:lnTo>
                      <a:pt x="1415" y="42"/>
                    </a:lnTo>
                    <a:lnTo>
                      <a:pt x="1415" y="42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5"/>
              <p:cNvSpPr/>
              <p:nvPr/>
            </p:nvSpPr>
            <p:spPr>
              <a:xfrm>
                <a:off x="4437300" y="1349150"/>
                <a:ext cx="54075" cy="40575"/>
              </a:xfrm>
              <a:custGeom>
                <a:rect b="b" l="l" r="r" t="t"/>
                <a:pathLst>
                  <a:path extrusionOk="0" h="1623" w="2163">
                    <a:moveTo>
                      <a:pt x="187" y="728"/>
                    </a:moveTo>
                    <a:lnTo>
                      <a:pt x="1580" y="1560"/>
                    </a:lnTo>
                    <a:lnTo>
                      <a:pt x="1580" y="1560"/>
                    </a:lnTo>
                    <a:lnTo>
                      <a:pt x="1663" y="1601"/>
                    </a:lnTo>
                    <a:lnTo>
                      <a:pt x="1767" y="1622"/>
                    </a:lnTo>
                    <a:lnTo>
                      <a:pt x="1767" y="1622"/>
                    </a:lnTo>
                    <a:lnTo>
                      <a:pt x="1851" y="1622"/>
                    </a:lnTo>
                    <a:lnTo>
                      <a:pt x="1913" y="1601"/>
                    </a:lnTo>
                    <a:lnTo>
                      <a:pt x="1975" y="1560"/>
                    </a:lnTo>
                    <a:lnTo>
                      <a:pt x="2038" y="1518"/>
                    </a:lnTo>
                    <a:lnTo>
                      <a:pt x="2038" y="1518"/>
                    </a:lnTo>
                    <a:lnTo>
                      <a:pt x="2100" y="1435"/>
                    </a:lnTo>
                    <a:lnTo>
                      <a:pt x="2100" y="1435"/>
                    </a:lnTo>
                    <a:lnTo>
                      <a:pt x="2142" y="1352"/>
                    </a:lnTo>
                    <a:lnTo>
                      <a:pt x="2162" y="1290"/>
                    </a:lnTo>
                    <a:lnTo>
                      <a:pt x="2162" y="1206"/>
                    </a:lnTo>
                    <a:lnTo>
                      <a:pt x="2142" y="1144"/>
                    </a:lnTo>
                    <a:lnTo>
                      <a:pt x="2121" y="1061"/>
                    </a:lnTo>
                    <a:lnTo>
                      <a:pt x="2079" y="999"/>
                    </a:lnTo>
                    <a:lnTo>
                      <a:pt x="2038" y="957"/>
                    </a:lnTo>
                    <a:lnTo>
                      <a:pt x="1975" y="895"/>
                    </a:lnTo>
                    <a:lnTo>
                      <a:pt x="582" y="63"/>
                    </a:lnTo>
                    <a:lnTo>
                      <a:pt x="582" y="63"/>
                    </a:lnTo>
                    <a:lnTo>
                      <a:pt x="458" y="1"/>
                    </a:lnTo>
                    <a:lnTo>
                      <a:pt x="333" y="1"/>
                    </a:lnTo>
                    <a:lnTo>
                      <a:pt x="208" y="42"/>
                    </a:lnTo>
                    <a:lnTo>
                      <a:pt x="104" y="105"/>
                    </a:lnTo>
                    <a:lnTo>
                      <a:pt x="104" y="105"/>
                    </a:lnTo>
                    <a:lnTo>
                      <a:pt x="42" y="188"/>
                    </a:lnTo>
                    <a:lnTo>
                      <a:pt x="42" y="188"/>
                    </a:lnTo>
                    <a:lnTo>
                      <a:pt x="21" y="250"/>
                    </a:lnTo>
                    <a:lnTo>
                      <a:pt x="0" y="333"/>
                    </a:lnTo>
                    <a:lnTo>
                      <a:pt x="0" y="417"/>
                    </a:lnTo>
                    <a:lnTo>
                      <a:pt x="0" y="479"/>
                    </a:lnTo>
                    <a:lnTo>
                      <a:pt x="21" y="541"/>
                    </a:lnTo>
                    <a:lnTo>
                      <a:pt x="63" y="624"/>
                    </a:lnTo>
                    <a:lnTo>
                      <a:pt x="125" y="666"/>
                    </a:lnTo>
                    <a:lnTo>
                      <a:pt x="187" y="728"/>
                    </a:lnTo>
                    <a:lnTo>
                      <a:pt x="187" y="728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5"/>
              <p:cNvSpPr/>
              <p:nvPr/>
            </p:nvSpPr>
            <p:spPr>
              <a:xfrm>
                <a:off x="4741850" y="1511300"/>
                <a:ext cx="54075" cy="40575"/>
              </a:xfrm>
              <a:custGeom>
                <a:rect b="b" l="l" r="r" t="t"/>
                <a:pathLst>
                  <a:path extrusionOk="0" h="1623" w="2163">
                    <a:moveTo>
                      <a:pt x="1975" y="895"/>
                    </a:moveTo>
                    <a:lnTo>
                      <a:pt x="583" y="63"/>
                    </a:lnTo>
                    <a:lnTo>
                      <a:pt x="583" y="63"/>
                    </a:lnTo>
                    <a:lnTo>
                      <a:pt x="458" y="1"/>
                    </a:lnTo>
                    <a:lnTo>
                      <a:pt x="333" y="1"/>
                    </a:lnTo>
                    <a:lnTo>
                      <a:pt x="229" y="42"/>
                    </a:lnTo>
                    <a:lnTo>
                      <a:pt x="104" y="105"/>
                    </a:lnTo>
                    <a:lnTo>
                      <a:pt x="104" y="105"/>
                    </a:lnTo>
                    <a:lnTo>
                      <a:pt x="42" y="188"/>
                    </a:lnTo>
                    <a:lnTo>
                      <a:pt x="42" y="188"/>
                    </a:lnTo>
                    <a:lnTo>
                      <a:pt x="21" y="250"/>
                    </a:lnTo>
                    <a:lnTo>
                      <a:pt x="0" y="333"/>
                    </a:lnTo>
                    <a:lnTo>
                      <a:pt x="0" y="396"/>
                    </a:lnTo>
                    <a:lnTo>
                      <a:pt x="0" y="479"/>
                    </a:lnTo>
                    <a:lnTo>
                      <a:pt x="42" y="541"/>
                    </a:lnTo>
                    <a:lnTo>
                      <a:pt x="63" y="604"/>
                    </a:lnTo>
                    <a:lnTo>
                      <a:pt x="125" y="666"/>
                    </a:lnTo>
                    <a:lnTo>
                      <a:pt x="188" y="708"/>
                    </a:lnTo>
                    <a:lnTo>
                      <a:pt x="1580" y="1560"/>
                    </a:lnTo>
                    <a:lnTo>
                      <a:pt x="1580" y="1560"/>
                    </a:lnTo>
                    <a:lnTo>
                      <a:pt x="1664" y="1602"/>
                    </a:lnTo>
                    <a:lnTo>
                      <a:pt x="1768" y="1622"/>
                    </a:lnTo>
                    <a:lnTo>
                      <a:pt x="1768" y="1622"/>
                    </a:lnTo>
                    <a:lnTo>
                      <a:pt x="1851" y="1602"/>
                    </a:lnTo>
                    <a:lnTo>
                      <a:pt x="1913" y="1581"/>
                    </a:lnTo>
                    <a:lnTo>
                      <a:pt x="1996" y="1560"/>
                    </a:lnTo>
                    <a:lnTo>
                      <a:pt x="2038" y="1518"/>
                    </a:lnTo>
                    <a:lnTo>
                      <a:pt x="2038" y="1518"/>
                    </a:lnTo>
                    <a:lnTo>
                      <a:pt x="2100" y="1435"/>
                    </a:lnTo>
                    <a:lnTo>
                      <a:pt x="2100" y="1435"/>
                    </a:lnTo>
                    <a:lnTo>
                      <a:pt x="2142" y="1352"/>
                    </a:lnTo>
                    <a:lnTo>
                      <a:pt x="2162" y="1290"/>
                    </a:lnTo>
                    <a:lnTo>
                      <a:pt x="2162" y="1207"/>
                    </a:lnTo>
                    <a:lnTo>
                      <a:pt x="2162" y="1144"/>
                    </a:lnTo>
                    <a:lnTo>
                      <a:pt x="2121" y="1061"/>
                    </a:lnTo>
                    <a:lnTo>
                      <a:pt x="2100" y="999"/>
                    </a:lnTo>
                    <a:lnTo>
                      <a:pt x="2038" y="936"/>
                    </a:lnTo>
                    <a:lnTo>
                      <a:pt x="1975" y="895"/>
                    </a:lnTo>
                    <a:lnTo>
                      <a:pt x="1975" y="895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5"/>
              <p:cNvSpPr/>
              <p:nvPr/>
            </p:nvSpPr>
            <p:spPr>
              <a:xfrm>
                <a:off x="4434175" y="1510800"/>
                <a:ext cx="54600" cy="39000"/>
              </a:xfrm>
              <a:custGeom>
                <a:rect b="b" l="l" r="r" t="t"/>
                <a:pathLst>
                  <a:path extrusionOk="0" h="1560" w="2184">
                    <a:moveTo>
                      <a:pt x="1913" y="0"/>
                    </a:moveTo>
                    <a:lnTo>
                      <a:pt x="1913" y="0"/>
                    </a:lnTo>
                    <a:lnTo>
                      <a:pt x="1830" y="0"/>
                    </a:lnTo>
                    <a:lnTo>
                      <a:pt x="1747" y="0"/>
                    </a:lnTo>
                    <a:lnTo>
                      <a:pt x="1684" y="0"/>
                    </a:lnTo>
                    <a:lnTo>
                      <a:pt x="1622" y="42"/>
                    </a:lnTo>
                    <a:lnTo>
                      <a:pt x="188" y="832"/>
                    </a:lnTo>
                    <a:lnTo>
                      <a:pt x="188" y="832"/>
                    </a:lnTo>
                    <a:lnTo>
                      <a:pt x="105" y="894"/>
                    </a:lnTo>
                    <a:lnTo>
                      <a:pt x="105" y="894"/>
                    </a:lnTo>
                    <a:lnTo>
                      <a:pt x="42" y="998"/>
                    </a:lnTo>
                    <a:lnTo>
                      <a:pt x="1" y="1123"/>
                    </a:lnTo>
                    <a:lnTo>
                      <a:pt x="1" y="1247"/>
                    </a:lnTo>
                    <a:lnTo>
                      <a:pt x="42" y="1351"/>
                    </a:lnTo>
                    <a:lnTo>
                      <a:pt x="42" y="1351"/>
                    </a:lnTo>
                    <a:lnTo>
                      <a:pt x="105" y="1434"/>
                    </a:lnTo>
                    <a:lnTo>
                      <a:pt x="188" y="1497"/>
                    </a:lnTo>
                    <a:lnTo>
                      <a:pt x="271" y="1538"/>
                    </a:lnTo>
                    <a:lnTo>
                      <a:pt x="375" y="1559"/>
                    </a:lnTo>
                    <a:lnTo>
                      <a:pt x="375" y="1559"/>
                    </a:lnTo>
                    <a:lnTo>
                      <a:pt x="479" y="1538"/>
                    </a:lnTo>
                    <a:lnTo>
                      <a:pt x="562" y="1518"/>
                    </a:lnTo>
                    <a:lnTo>
                      <a:pt x="1996" y="707"/>
                    </a:lnTo>
                    <a:lnTo>
                      <a:pt x="1996" y="707"/>
                    </a:lnTo>
                    <a:lnTo>
                      <a:pt x="2079" y="665"/>
                    </a:lnTo>
                    <a:lnTo>
                      <a:pt x="2079" y="665"/>
                    </a:lnTo>
                    <a:lnTo>
                      <a:pt x="2142" y="561"/>
                    </a:lnTo>
                    <a:lnTo>
                      <a:pt x="2183" y="437"/>
                    </a:lnTo>
                    <a:lnTo>
                      <a:pt x="2183" y="312"/>
                    </a:lnTo>
                    <a:lnTo>
                      <a:pt x="2142" y="187"/>
                    </a:lnTo>
                    <a:lnTo>
                      <a:pt x="2142" y="187"/>
                    </a:lnTo>
                    <a:lnTo>
                      <a:pt x="2100" y="125"/>
                    </a:lnTo>
                    <a:lnTo>
                      <a:pt x="2038" y="83"/>
                    </a:lnTo>
                    <a:lnTo>
                      <a:pt x="1976" y="42"/>
                    </a:lnTo>
                    <a:lnTo>
                      <a:pt x="1913" y="0"/>
                    </a:lnTo>
                    <a:lnTo>
                      <a:pt x="1913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4506925" y="1275350"/>
                <a:ext cx="39025" cy="55125"/>
              </a:xfrm>
              <a:custGeom>
                <a:rect b="b" l="l" r="r" t="t"/>
                <a:pathLst>
                  <a:path extrusionOk="0" h="2205" w="1561">
                    <a:moveTo>
                      <a:pt x="729" y="209"/>
                    </a:moveTo>
                    <a:lnTo>
                      <a:pt x="729" y="209"/>
                    </a:lnTo>
                    <a:lnTo>
                      <a:pt x="687" y="146"/>
                    </a:lnTo>
                    <a:lnTo>
                      <a:pt x="625" y="84"/>
                    </a:lnTo>
                    <a:lnTo>
                      <a:pt x="562" y="42"/>
                    </a:lnTo>
                    <a:lnTo>
                      <a:pt x="500" y="22"/>
                    </a:lnTo>
                    <a:lnTo>
                      <a:pt x="500" y="22"/>
                    </a:lnTo>
                    <a:lnTo>
                      <a:pt x="417" y="1"/>
                    </a:lnTo>
                    <a:lnTo>
                      <a:pt x="334" y="1"/>
                    </a:lnTo>
                    <a:lnTo>
                      <a:pt x="271" y="22"/>
                    </a:lnTo>
                    <a:lnTo>
                      <a:pt x="209" y="42"/>
                    </a:lnTo>
                    <a:lnTo>
                      <a:pt x="209" y="42"/>
                    </a:lnTo>
                    <a:lnTo>
                      <a:pt x="126" y="105"/>
                    </a:lnTo>
                    <a:lnTo>
                      <a:pt x="126" y="105"/>
                    </a:lnTo>
                    <a:lnTo>
                      <a:pt x="43" y="209"/>
                    </a:lnTo>
                    <a:lnTo>
                      <a:pt x="1" y="333"/>
                    </a:lnTo>
                    <a:lnTo>
                      <a:pt x="1" y="458"/>
                    </a:lnTo>
                    <a:lnTo>
                      <a:pt x="43" y="583"/>
                    </a:lnTo>
                    <a:lnTo>
                      <a:pt x="833" y="2017"/>
                    </a:lnTo>
                    <a:lnTo>
                      <a:pt x="833" y="2017"/>
                    </a:lnTo>
                    <a:lnTo>
                      <a:pt x="895" y="2080"/>
                    </a:lnTo>
                    <a:lnTo>
                      <a:pt x="978" y="2142"/>
                    </a:lnTo>
                    <a:lnTo>
                      <a:pt x="1061" y="2184"/>
                    </a:lnTo>
                    <a:lnTo>
                      <a:pt x="1165" y="2204"/>
                    </a:lnTo>
                    <a:lnTo>
                      <a:pt x="1165" y="2204"/>
                    </a:lnTo>
                    <a:lnTo>
                      <a:pt x="1269" y="2204"/>
                    </a:lnTo>
                    <a:lnTo>
                      <a:pt x="1352" y="2163"/>
                    </a:lnTo>
                    <a:lnTo>
                      <a:pt x="1352" y="2163"/>
                    </a:lnTo>
                    <a:lnTo>
                      <a:pt x="1435" y="2100"/>
                    </a:lnTo>
                    <a:lnTo>
                      <a:pt x="1435" y="2100"/>
                    </a:lnTo>
                    <a:lnTo>
                      <a:pt x="1519" y="1996"/>
                    </a:lnTo>
                    <a:lnTo>
                      <a:pt x="1560" y="1872"/>
                    </a:lnTo>
                    <a:lnTo>
                      <a:pt x="1560" y="1747"/>
                    </a:lnTo>
                    <a:lnTo>
                      <a:pt x="1519" y="1643"/>
                    </a:lnTo>
                    <a:lnTo>
                      <a:pt x="729" y="209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5"/>
              <p:cNvSpPr/>
              <p:nvPr/>
            </p:nvSpPr>
            <p:spPr>
              <a:xfrm>
                <a:off x="4610875" y="1255075"/>
                <a:ext cx="20300" cy="60325"/>
              </a:xfrm>
              <a:custGeom>
                <a:rect b="b" l="l" r="r" t="t"/>
                <a:pathLst>
                  <a:path extrusionOk="0" h="2413" w="812">
                    <a:moveTo>
                      <a:pt x="437" y="1"/>
                    </a:moveTo>
                    <a:lnTo>
                      <a:pt x="437" y="1"/>
                    </a:lnTo>
                    <a:lnTo>
                      <a:pt x="354" y="1"/>
                    </a:lnTo>
                    <a:lnTo>
                      <a:pt x="271" y="22"/>
                    </a:lnTo>
                    <a:lnTo>
                      <a:pt x="209" y="63"/>
                    </a:lnTo>
                    <a:lnTo>
                      <a:pt x="146" y="105"/>
                    </a:lnTo>
                    <a:lnTo>
                      <a:pt x="146" y="105"/>
                    </a:lnTo>
                    <a:lnTo>
                      <a:pt x="105" y="167"/>
                    </a:lnTo>
                    <a:lnTo>
                      <a:pt x="63" y="230"/>
                    </a:lnTo>
                    <a:lnTo>
                      <a:pt x="42" y="313"/>
                    </a:lnTo>
                    <a:lnTo>
                      <a:pt x="42" y="375"/>
                    </a:lnTo>
                    <a:lnTo>
                      <a:pt x="1" y="2017"/>
                    </a:lnTo>
                    <a:lnTo>
                      <a:pt x="1" y="2017"/>
                    </a:lnTo>
                    <a:lnTo>
                      <a:pt x="22" y="2101"/>
                    </a:lnTo>
                    <a:lnTo>
                      <a:pt x="42" y="2163"/>
                    </a:lnTo>
                    <a:lnTo>
                      <a:pt x="63" y="2225"/>
                    </a:lnTo>
                    <a:lnTo>
                      <a:pt x="105" y="2288"/>
                    </a:lnTo>
                    <a:lnTo>
                      <a:pt x="167" y="2329"/>
                    </a:lnTo>
                    <a:lnTo>
                      <a:pt x="229" y="2371"/>
                    </a:lnTo>
                    <a:lnTo>
                      <a:pt x="313" y="2392"/>
                    </a:lnTo>
                    <a:lnTo>
                      <a:pt x="396" y="2412"/>
                    </a:lnTo>
                    <a:lnTo>
                      <a:pt x="396" y="2412"/>
                    </a:lnTo>
                    <a:lnTo>
                      <a:pt x="458" y="2412"/>
                    </a:lnTo>
                    <a:lnTo>
                      <a:pt x="541" y="2392"/>
                    </a:lnTo>
                    <a:lnTo>
                      <a:pt x="604" y="2350"/>
                    </a:lnTo>
                    <a:lnTo>
                      <a:pt x="666" y="2309"/>
                    </a:lnTo>
                    <a:lnTo>
                      <a:pt x="666" y="2309"/>
                    </a:lnTo>
                    <a:lnTo>
                      <a:pt x="708" y="2246"/>
                    </a:lnTo>
                    <a:lnTo>
                      <a:pt x="749" y="2184"/>
                    </a:lnTo>
                    <a:lnTo>
                      <a:pt x="770" y="2101"/>
                    </a:lnTo>
                    <a:lnTo>
                      <a:pt x="770" y="2038"/>
                    </a:lnTo>
                    <a:lnTo>
                      <a:pt x="811" y="396"/>
                    </a:lnTo>
                    <a:lnTo>
                      <a:pt x="811" y="396"/>
                    </a:lnTo>
                    <a:lnTo>
                      <a:pt x="791" y="313"/>
                    </a:lnTo>
                    <a:lnTo>
                      <a:pt x="770" y="250"/>
                    </a:lnTo>
                    <a:lnTo>
                      <a:pt x="749" y="188"/>
                    </a:lnTo>
                    <a:lnTo>
                      <a:pt x="708" y="126"/>
                    </a:lnTo>
                    <a:lnTo>
                      <a:pt x="645" y="63"/>
                    </a:lnTo>
                    <a:lnTo>
                      <a:pt x="583" y="43"/>
                    </a:lnTo>
                    <a:lnTo>
                      <a:pt x="500" y="22"/>
                    </a:lnTo>
                    <a:lnTo>
                      <a:pt x="437" y="1"/>
                    </a:lnTo>
                    <a:lnTo>
                      <a:pt x="437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5"/>
              <p:cNvSpPr/>
              <p:nvPr/>
            </p:nvSpPr>
            <p:spPr>
              <a:xfrm>
                <a:off x="4424825" y="1441675"/>
                <a:ext cx="60300" cy="19775"/>
              </a:xfrm>
              <a:custGeom>
                <a:rect b="b" l="l" r="r" t="t"/>
                <a:pathLst>
                  <a:path extrusionOk="0" h="791" w="2412">
                    <a:moveTo>
                      <a:pt x="2287" y="686"/>
                    </a:moveTo>
                    <a:lnTo>
                      <a:pt x="2287" y="686"/>
                    </a:lnTo>
                    <a:lnTo>
                      <a:pt x="2350" y="624"/>
                    </a:lnTo>
                    <a:lnTo>
                      <a:pt x="2391" y="561"/>
                    </a:lnTo>
                    <a:lnTo>
                      <a:pt x="2412" y="499"/>
                    </a:lnTo>
                    <a:lnTo>
                      <a:pt x="2412" y="416"/>
                    </a:lnTo>
                    <a:lnTo>
                      <a:pt x="2412" y="416"/>
                    </a:lnTo>
                    <a:lnTo>
                      <a:pt x="2412" y="333"/>
                    </a:lnTo>
                    <a:lnTo>
                      <a:pt x="2391" y="270"/>
                    </a:lnTo>
                    <a:lnTo>
                      <a:pt x="2350" y="208"/>
                    </a:lnTo>
                    <a:lnTo>
                      <a:pt x="2308" y="146"/>
                    </a:lnTo>
                    <a:lnTo>
                      <a:pt x="2308" y="146"/>
                    </a:lnTo>
                    <a:lnTo>
                      <a:pt x="2246" y="83"/>
                    </a:lnTo>
                    <a:lnTo>
                      <a:pt x="2183" y="62"/>
                    </a:lnTo>
                    <a:lnTo>
                      <a:pt x="2100" y="42"/>
                    </a:lnTo>
                    <a:lnTo>
                      <a:pt x="2038" y="21"/>
                    </a:lnTo>
                    <a:lnTo>
                      <a:pt x="395" y="0"/>
                    </a:lnTo>
                    <a:lnTo>
                      <a:pt x="395" y="0"/>
                    </a:lnTo>
                    <a:lnTo>
                      <a:pt x="333" y="0"/>
                    </a:lnTo>
                    <a:lnTo>
                      <a:pt x="250" y="21"/>
                    </a:lnTo>
                    <a:lnTo>
                      <a:pt x="187" y="62"/>
                    </a:lnTo>
                    <a:lnTo>
                      <a:pt x="125" y="104"/>
                    </a:lnTo>
                    <a:lnTo>
                      <a:pt x="125" y="104"/>
                    </a:lnTo>
                    <a:lnTo>
                      <a:pt x="84" y="166"/>
                    </a:lnTo>
                    <a:lnTo>
                      <a:pt x="42" y="229"/>
                    </a:lnTo>
                    <a:lnTo>
                      <a:pt x="21" y="291"/>
                    </a:lnTo>
                    <a:lnTo>
                      <a:pt x="0" y="374"/>
                    </a:lnTo>
                    <a:lnTo>
                      <a:pt x="0" y="374"/>
                    </a:lnTo>
                    <a:lnTo>
                      <a:pt x="21" y="457"/>
                    </a:lnTo>
                    <a:lnTo>
                      <a:pt x="42" y="520"/>
                    </a:lnTo>
                    <a:lnTo>
                      <a:pt x="63" y="582"/>
                    </a:lnTo>
                    <a:lnTo>
                      <a:pt x="125" y="645"/>
                    </a:lnTo>
                    <a:lnTo>
                      <a:pt x="167" y="707"/>
                    </a:lnTo>
                    <a:lnTo>
                      <a:pt x="250" y="728"/>
                    </a:lnTo>
                    <a:lnTo>
                      <a:pt x="312" y="749"/>
                    </a:lnTo>
                    <a:lnTo>
                      <a:pt x="395" y="769"/>
                    </a:lnTo>
                    <a:lnTo>
                      <a:pt x="2017" y="790"/>
                    </a:lnTo>
                    <a:lnTo>
                      <a:pt x="2017" y="790"/>
                    </a:lnTo>
                    <a:lnTo>
                      <a:pt x="2100" y="790"/>
                    </a:lnTo>
                    <a:lnTo>
                      <a:pt x="2162" y="769"/>
                    </a:lnTo>
                    <a:lnTo>
                      <a:pt x="2225" y="728"/>
                    </a:lnTo>
                    <a:lnTo>
                      <a:pt x="2287" y="686"/>
                    </a:lnTo>
                    <a:lnTo>
                      <a:pt x="2287" y="686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5170625" y="1543000"/>
                <a:ext cx="240125" cy="317575"/>
              </a:xfrm>
              <a:custGeom>
                <a:rect b="b" l="l" r="r" t="t"/>
                <a:pathLst>
                  <a:path extrusionOk="0" h="12703" w="9605">
                    <a:moveTo>
                      <a:pt x="4428" y="1997"/>
                    </a:moveTo>
                    <a:lnTo>
                      <a:pt x="4428" y="1997"/>
                    </a:lnTo>
                    <a:lnTo>
                      <a:pt x="4075" y="2101"/>
                    </a:lnTo>
                    <a:lnTo>
                      <a:pt x="3742" y="2246"/>
                    </a:lnTo>
                    <a:lnTo>
                      <a:pt x="3409" y="2433"/>
                    </a:lnTo>
                    <a:lnTo>
                      <a:pt x="3098" y="2641"/>
                    </a:lnTo>
                    <a:lnTo>
                      <a:pt x="2807" y="2870"/>
                    </a:lnTo>
                    <a:lnTo>
                      <a:pt x="2536" y="3161"/>
                    </a:lnTo>
                    <a:lnTo>
                      <a:pt x="2287" y="3452"/>
                    </a:lnTo>
                    <a:lnTo>
                      <a:pt x="2058" y="3784"/>
                    </a:lnTo>
                    <a:lnTo>
                      <a:pt x="2058" y="3784"/>
                    </a:lnTo>
                    <a:lnTo>
                      <a:pt x="1892" y="4096"/>
                    </a:lnTo>
                    <a:lnTo>
                      <a:pt x="1746" y="4387"/>
                    </a:lnTo>
                    <a:lnTo>
                      <a:pt x="1642" y="4699"/>
                    </a:lnTo>
                    <a:lnTo>
                      <a:pt x="1559" y="4990"/>
                    </a:lnTo>
                    <a:lnTo>
                      <a:pt x="1497" y="5302"/>
                    </a:lnTo>
                    <a:lnTo>
                      <a:pt x="1455" y="5614"/>
                    </a:lnTo>
                    <a:lnTo>
                      <a:pt x="1455" y="5926"/>
                    </a:lnTo>
                    <a:lnTo>
                      <a:pt x="1476" y="6238"/>
                    </a:lnTo>
                    <a:lnTo>
                      <a:pt x="1476" y="6238"/>
                    </a:lnTo>
                    <a:lnTo>
                      <a:pt x="1455" y="7048"/>
                    </a:lnTo>
                    <a:lnTo>
                      <a:pt x="1435" y="7526"/>
                    </a:lnTo>
                    <a:lnTo>
                      <a:pt x="1393" y="8088"/>
                    </a:lnTo>
                    <a:lnTo>
                      <a:pt x="1289" y="8691"/>
                    </a:lnTo>
                    <a:lnTo>
                      <a:pt x="1227" y="9002"/>
                    </a:lnTo>
                    <a:lnTo>
                      <a:pt x="1123" y="9356"/>
                    </a:lnTo>
                    <a:lnTo>
                      <a:pt x="1019" y="9709"/>
                    </a:lnTo>
                    <a:lnTo>
                      <a:pt x="894" y="10104"/>
                    </a:lnTo>
                    <a:lnTo>
                      <a:pt x="749" y="10499"/>
                    </a:lnTo>
                    <a:lnTo>
                      <a:pt x="582" y="10915"/>
                    </a:lnTo>
                    <a:lnTo>
                      <a:pt x="582" y="10915"/>
                    </a:lnTo>
                    <a:lnTo>
                      <a:pt x="437" y="10936"/>
                    </a:lnTo>
                    <a:lnTo>
                      <a:pt x="291" y="10977"/>
                    </a:lnTo>
                    <a:lnTo>
                      <a:pt x="166" y="11061"/>
                    </a:lnTo>
                    <a:lnTo>
                      <a:pt x="83" y="11185"/>
                    </a:lnTo>
                    <a:lnTo>
                      <a:pt x="83" y="11185"/>
                    </a:lnTo>
                    <a:lnTo>
                      <a:pt x="21" y="11289"/>
                    </a:lnTo>
                    <a:lnTo>
                      <a:pt x="0" y="11393"/>
                    </a:lnTo>
                    <a:lnTo>
                      <a:pt x="0" y="11497"/>
                    </a:lnTo>
                    <a:lnTo>
                      <a:pt x="0" y="11601"/>
                    </a:lnTo>
                    <a:lnTo>
                      <a:pt x="42" y="11705"/>
                    </a:lnTo>
                    <a:lnTo>
                      <a:pt x="104" y="11788"/>
                    </a:lnTo>
                    <a:lnTo>
                      <a:pt x="166" y="11871"/>
                    </a:lnTo>
                    <a:lnTo>
                      <a:pt x="250" y="11954"/>
                    </a:lnTo>
                    <a:lnTo>
                      <a:pt x="250" y="11954"/>
                    </a:lnTo>
                    <a:lnTo>
                      <a:pt x="354" y="11996"/>
                    </a:lnTo>
                    <a:lnTo>
                      <a:pt x="478" y="12017"/>
                    </a:lnTo>
                    <a:lnTo>
                      <a:pt x="582" y="12017"/>
                    </a:lnTo>
                    <a:lnTo>
                      <a:pt x="686" y="12017"/>
                    </a:lnTo>
                    <a:lnTo>
                      <a:pt x="3888" y="6757"/>
                    </a:lnTo>
                    <a:lnTo>
                      <a:pt x="3888" y="6757"/>
                    </a:lnTo>
                    <a:lnTo>
                      <a:pt x="3804" y="6633"/>
                    </a:lnTo>
                    <a:lnTo>
                      <a:pt x="3742" y="6508"/>
                    </a:lnTo>
                    <a:lnTo>
                      <a:pt x="3700" y="6383"/>
                    </a:lnTo>
                    <a:lnTo>
                      <a:pt x="3680" y="6238"/>
                    </a:lnTo>
                    <a:lnTo>
                      <a:pt x="3659" y="6113"/>
                    </a:lnTo>
                    <a:lnTo>
                      <a:pt x="3680" y="5967"/>
                    </a:lnTo>
                    <a:lnTo>
                      <a:pt x="3721" y="5822"/>
                    </a:lnTo>
                    <a:lnTo>
                      <a:pt x="3804" y="5697"/>
                    </a:lnTo>
                    <a:lnTo>
                      <a:pt x="3804" y="5697"/>
                    </a:lnTo>
                    <a:lnTo>
                      <a:pt x="3908" y="5552"/>
                    </a:lnTo>
                    <a:lnTo>
                      <a:pt x="4033" y="5427"/>
                    </a:lnTo>
                    <a:lnTo>
                      <a:pt x="4179" y="5344"/>
                    </a:lnTo>
                    <a:lnTo>
                      <a:pt x="4345" y="5281"/>
                    </a:lnTo>
                    <a:lnTo>
                      <a:pt x="4511" y="5260"/>
                    </a:lnTo>
                    <a:lnTo>
                      <a:pt x="4698" y="5281"/>
                    </a:lnTo>
                    <a:lnTo>
                      <a:pt x="4865" y="5323"/>
                    </a:lnTo>
                    <a:lnTo>
                      <a:pt x="5031" y="5385"/>
                    </a:lnTo>
                    <a:lnTo>
                      <a:pt x="5031" y="5385"/>
                    </a:lnTo>
                    <a:lnTo>
                      <a:pt x="5176" y="5510"/>
                    </a:lnTo>
                    <a:lnTo>
                      <a:pt x="5280" y="5635"/>
                    </a:lnTo>
                    <a:lnTo>
                      <a:pt x="5384" y="5780"/>
                    </a:lnTo>
                    <a:lnTo>
                      <a:pt x="5426" y="5946"/>
                    </a:lnTo>
                    <a:lnTo>
                      <a:pt x="5468" y="6113"/>
                    </a:lnTo>
                    <a:lnTo>
                      <a:pt x="5447" y="6300"/>
                    </a:lnTo>
                    <a:lnTo>
                      <a:pt x="5405" y="6466"/>
                    </a:lnTo>
                    <a:lnTo>
                      <a:pt x="5322" y="6633"/>
                    </a:lnTo>
                    <a:lnTo>
                      <a:pt x="5322" y="6633"/>
                    </a:lnTo>
                    <a:lnTo>
                      <a:pt x="5239" y="6757"/>
                    </a:lnTo>
                    <a:lnTo>
                      <a:pt x="5135" y="6861"/>
                    </a:lnTo>
                    <a:lnTo>
                      <a:pt x="5010" y="6944"/>
                    </a:lnTo>
                    <a:lnTo>
                      <a:pt x="4885" y="7007"/>
                    </a:lnTo>
                    <a:lnTo>
                      <a:pt x="4740" y="7028"/>
                    </a:lnTo>
                    <a:lnTo>
                      <a:pt x="4594" y="7048"/>
                    </a:lnTo>
                    <a:lnTo>
                      <a:pt x="4449" y="7048"/>
                    </a:lnTo>
                    <a:lnTo>
                      <a:pt x="4324" y="7028"/>
                    </a:lnTo>
                    <a:lnTo>
                      <a:pt x="1123" y="12266"/>
                    </a:lnTo>
                    <a:lnTo>
                      <a:pt x="1123" y="12266"/>
                    </a:lnTo>
                    <a:lnTo>
                      <a:pt x="1164" y="12370"/>
                    </a:lnTo>
                    <a:lnTo>
                      <a:pt x="1206" y="12474"/>
                    </a:lnTo>
                    <a:lnTo>
                      <a:pt x="1289" y="12557"/>
                    </a:lnTo>
                    <a:lnTo>
                      <a:pt x="1393" y="12620"/>
                    </a:lnTo>
                    <a:lnTo>
                      <a:pt x="1393" y="12620"/>
                    </a:lnTo>
                    <a:lnTo>
                      <a:pt x="1476" y="12682"/>
                    </a:lnTo>
                    <a:lnTo>
                      <a:pt x="1601" y="12703"/>
                    </a:lnTo>
                    <a:lnTo>
                      <a:pt x="1705" y="12703"/>
                    </a:lnTo>
                    <a:lnTo>
                      <a:pt x="1809" y="12703"/>
                    </a:lnTo>
                    <a:lnTo>
                      <a:pt x="1913" y="12661"/>
                    </a:lnTo>
                    <a:lnTo>
                      <a:pt x="1996" y="12599"/>
                    </a:lnTo>
                    <a:lnTo>
                      <a:pt x="2079" y="12537"/>
                    </a:lnTo>
                    <a:lnTo>
                      <a:pt x="2141" y="12453"/>
                    </a:lnTo>
                    <a:lnTo>
                      <a:pt x="2141" y="12453"/>
                    </a:lnTo>
                    <a:lnTo>
                      <a:pt x="2204" y="12308"/>
                    </a:lnTo>
                    <a:lnTo>
                      <a:pt x="2224" y="12142"/>
                    </a:lnTo>
                    <a:lnTo>
                      <a:pt x="2204" y="11996"/>
                    </a:lnTo>
                    <a:lnTo>
                      <a:pt x="2141" y="11871"/>
                    </a:lnTo>
                    <a:lnTo>
                      <a:pt x="2141" y="11871"/>
                    </a:lnTo>
                    <a:lnTo>
                      <a:pt x="2474" y="11497"/>
                    </a:lnTo>
                    <a:lnTo>
                      <a:pt x="2786" y="11144"/>
                    </a:lnTo>
                    <a:lnTo>
                      <a:pt x="3098" y="10832"/>
                    </a:lnTo>
                    <a:lnTo>
                      <a:pt x="3389" y="10562"/>
                    </a:lnTo>
                    <a:lnTo>
                      <a:pt x="3680" y="10312"/>
                    </a:lnTo>
                    <a:lnTo>
                      <a:pt x="3950" y="10104"/>
                    </a:lnTo>
                    <a:lnTo>
                      <a:pt x="4490" y="9730"/>
                    </a:lnTo>
                    <a:lnTo>
                      <a:pt x="4969" y="9418"/>
                    </a:lnTo>
                    <a:lnTo>
                      <a:pt x="5405" y="9190"/>
                    </a:lnTo>
                    <a:lnTo>
                      <a:pt x="5800" y="8982"/>
                    </a:lnTo>
                    <a:lnTo>
                      <a:pt x="6154" y="8774"/>
                    </a:lnTo>
                    <a:lnTo>
                      <a:pt x="6154" y="8774"/>
                    </a:lnTo>
                    <a:lnTo>
                      <a:pt x="6382" y="8649"/>
                    </a:lnTo>
                    <a:lnTo>
                      <a:pt x="6611" y="8504"/>
                    </a:lnTo>
                    <a:lnTo>
                      <a:pt x="6840" y="8337"/>
                    </a:lnTo>
                    <a:lnTo>
                      <a:pt x="7047" y="8150"/>
                    </a:lnTo>
                    <a:lnTo>
                      <a:pt x="7235" y="7963"/>
                    </a:lnTo>
                    <a:lnTo>
                      <a:pt x="7422" y="7755"/>
                    </a:lnTo>
                    <a:lnTo>
                      <a:pt x="7609" y="7506"/>
                    </a:lnTo>
                    <a:lnTo>
                      <a:pt x="7775" y="7277"/>
                    </a:lnTo>
                    <a:lnTo>
                      <a:pt x="7775" y="7277"/>
                    </a:lnTo>
                    <a:lnTo>
                      <a:pt x="7962" y="6924"/>
                    </a:lnTo>
                    <a:lnTo>
                      <a:pt x="8108" y="6549"/>
                    </a:lnTo>
                    <a:lnTo>
                      <a:pt x="8232" y="6196"/>
                    </a:lnTo>
                    <a:lnTo>
                      <a:pt x="8316" y="5822"/>
                    </a:lnTo>
                    <a:lnTo>
                      <a:pt x="8357" y="5448"/>
                    </a:lnTo>
                    <a:lnTo>
                      <a:pt x="8357" y="5073"/>
                    </a:lnTo>
                    <a:lnTo>
                      <a:pt x="8336" y="4720"/>
                    </a:lnTo>
                    <a:lnTo>
                      <a:pt x="8274" y="4367"/>
                    </a:lnTo>
                    <a:lnTo>
                      <a:pt x="9397" y="2891"/>
                    </a:lnTo>
                    <a:lnTo>
                      <a:pt x="9397" y="2891"/>
                    </a:lnTo>
                    <a:lnTo>
                      <a:pt x="9459" y="2828"/>
                    </a:lnTo>
                    <a:lnTo>
                      <a:pt x="9521" y="2745"/>
                    </a:lnTo>
                    <a:lnTo>
                      <a:pt x="9584" y="2641"/>
                    </a:lnTo>
                    <a:lnTo>
                      <a:pt x="9604" y="2516"/>
                    </a:lnTo>
                    <a:lnTo>
                      <a:pt x="9604" y="2454"/>
                    </a:lnTo>
                    <a:lnTo>
                      <a:pt x="9584" y="2392"/>
                    </a:lnTo>
                    <a:lnTo>
                      <a:pt x="9563" y="2329"/>
                    </a:lnTo>
                    <a:lnTo>
                      <a:pt x="9521" y="2267"/>
                    </a:lnTo>
                    <a:lnTo>
                      <a:pt x="9459" y="2205"/>
                    </a:lnTo>
                    <a:lnTo>
                      <a:pt x="9355" y="2142"/>
                    </a:lnTo>
                    <a:lnTo>
                      <a:pt x="9355" y="2142"/>
                    </a:lnTo>
                    <a:lnTo>
                      <a:pt x="6050" y="126"/>
                    </a:lnTo>
                    <a:lnTo>
                      <a:pt x="6050" y="126"/>
                    </a:lnTo>
                    <a:lnTo>
                      <a:pt x="5925" y="63"/>
                    </a:lnTo>
                    <a:lnTo>
                      <a:pt x="5800" y="22"/>
                    </a:lnTo>
                    <a:lnTo>
                      <a:pt x="5717" y="1"/>
                    </a:lnTo>
                    <a:lnTo>
                      <a:pt x="5613" y="1"/>
                    </a:lnTo>
                    <a:lnTo>
                      <a:pt x="5530" y="22"/>
                    </a:lnTo>
                    <a:lnTo>
                      <a:pt x="5468" y="43"/>
                    </a:lnTo>
                    <a:lnTo>
                      <a:pt x="5343" y="126"/>
                    </a:lnTo>
                    <a:lnTo>
                      <a:pt x="5260" y="250"/>
                    </a:lnTo>
                    <a:lnTo>
                      <a:pt x="5197" y="354"/>
                    </a:lnTo>
                    <a:lnTo>
                      <a:pt x="5156" y="458"/>
                    </a:lnTo>
                    <a:lnTo>
                      <a:pt x="4428" y="1997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5"/>
              <p:cNvSpPr/>
              <p:nvPr/>
            </p:nvSpPr>
            <p:spPr>
              <a:xfrm>
                <a:off x="5326000" y="1505600"/>
                <a:ext cx="96175" cy="90975"/>
              </a:xfrm>
              <a:custGeom>
                <a:rect b="b" l="l" r="r" t="t"/>
                <a:pathLst>
                  <a:path extrusionOk="0" h="3639" w="3847">
                    <a:moveTo>
                      <a:pt x="2807" y="3472"/>
                    </a:moveTo>
                    <a:lnTo>
                      <a:pt x="2807" y="3472"/>
                    </a:lnTo>
                    <a:lnTo>
                      <a:pt x="2766" y="3534"/>
                    </a:lnTo>
                    <a:lnTo>
                      <a:pt x="2724" y="3576"/>
                    </a:lnTo>
                    <a:lnTo>
                      <a:pt x="2600" y="3617"/>
                    </a:lnTo>
                    <a:lnTo>
                      <a:pt x="2475" y="3638"/>
                    </a:lnTo>
                    <a:lnTo>
                      <a:pt x="2412" y="3617"/>
                    </a:lnTo>
                    <a:lnTo>
                      <a:pt x="2350" y="3597"/>
                    </a:lnTo>
                    <a:lnTo>
                      <a:pt x="146" y="2245"/>
                    </a:lnTo>
                    <a:lnTo>
                      <a:pt x="146" y="2245"/>
                    </a:lnTo>
                    <a:lnTo>
                      <a:pt x="105" y="2204"/>
                    </a:lnTo>
                    <a:lnTo>
                      <a:pt x="63" y="2162"/>
                    </a:lnTo>
                    <a:lnTo>
                      <a:pt x="1" y="2037"/>
                    </a:lnTo>
                    <a:lnTo>
                      <a:pt x="1" y="1913"/>
                    </a:lnTo>
                    <a:lnTo>
                      <a:pt x="22" y="1850"/>
                    </a:lnTo>
                    <a:lnTo>
                      <a:pt x="43" y="1788"/>
                    </a:lnTo>
                    <a:lnTo>
                      <a:pt x="1040" y="166"/>
                    </a:lnTo>
                    <a:lnTo>
                      <a:pt x="1040" y="166"/>
                    </a:lnTo>
                    <a:lnTo>
                      <a:pt x="1082" y="104"/>
                    </a:lnTo>
                    <a:lnTo>
                      <a:pt x="1124" y="63"/>
                    </a:lnTo>
                    <a:lnTo>
                      <a:pt x="1248" y="0"/>
                    </a:lnTo>
                    <a:lnTo>
                      <a:pt x="1373" y="0"/>
                    </a:lnTo>
                    <a:lnTo>
                      <a:pt x="1435" y="21"/>
                    </a:lnTo>
                    <a:lnTo>
                      <a:pt x="1498" y="42"/>
                    </a:lnTo>
                    <a:lnTo>
                      <a:pt x="3701" y="1393"/>
                    </a:lnTo>
                    <a:lnTo>
                      <a:pt x="3701" y="1393"/>
                    </a:lnTo>
                    <a:lnTo>
                      <a:pt x="3743" y="1435"/>
                    </a:lnTo>
                    <a:lnTo>
                      <a:pt x="3784" y="1476"/>
                    </a:lnTo>
                    <a:lnTo>
                      <a:pt x="3847" y="1580"/>
                    </a:lnTo>
                    <a:lnTo>
                      <a:pt x="3847" y="1726"/>
                    </a:lnTo>
                    <a:lnTo>
                      <a:pt x="3826" y="1788"/>
                    </a:lnTo>
                    <a:lnTo>
                      <a:pt x="3805" y="1830"/>
                    </a:lnTo>
                    <a:lnTo>
                      <a:pt x="2807" y="3472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5"/>
              <p:cNvSpPr/>
              <p:nvPr/>
            </p:nvSpPr>
            <p:spPr>
              <a:xfrm>
                <a:off x="2774725" y="1703600"/>
                <a:ext cx="557675" cy="514025"/>
              </a:xfrm>
              <a:custGeom>
                <a:rect b="b" l="l" r="r" t="t"/>
                <a:pathLst>
                  <a:path extrusionOk="0" h="20561" w="22307">
                    <a:moveTo>
                      <a:pt x="22307" y="3743"/>
                    </a:moveTo>
                    <a:lnTo>
                      <a:pt x="3327" y="20561"/>
                    </a:lnTo>
                    <a:lnTo>
                      <a:pt x="0" y="16798"/>
                    </a:lnTo>
                    <a:lnTo>
                      <a:pt x="18980" y="1"/>
                    </a:lnTo>
                    <a:lnTo>
                      <a:pt x="22307" y="3743"/>
                    </a:lnTo>
                    <a:close/>
                    <a:moveTo>
                      <a:pt x="3056" y="18586"/>
                    </a:moveTo>
                    <a:lnTo>
                      <a:pt x="3056" y="18586"/>
                    </a:lnTo>
                    <a:lnTo>
                      <a:pt x="2869" y="18752"/>
                    </a:lnTo>
                    <a:lnTo>
                      <a:pt x="3909" y="19916"/>
                    </a:lnTo>
                    <a:lnTo>
                      <a:pt x="4075" y="19750"/>
                    </a:lnTo>
                    <a:lnTo>
                      <a:pt x="3056" y="18586"/>
                    </a:lnTo>
                    <a:close/>
                    <a:moveTo>
                      <a:pt x="20456" y="3181"/>
                    </a:moveTo>
                    <a:lnTo>
                      <a:pt x="20456" y="3181"/>
                    </a:lnTo>
                    <a:lnTo>
                      <a:pt x="20269" y="3348"/>
                    </a:lnTo>
                    <a:lnTo>
                      <a:pt x="21309" y="4512"/>
                    </a:lnTo>
                    <a:lnTo>
                      <a:pt x="21475" y="4345"/>
                    </a:lnTo>
                    <a:lnTo>
                      <a:pt x="20456" y="3181"/>
                    </a:lnTo>
                    <a:close/>
                    <a:moveTo>
                      <a:pt x="20519" y="4138"/>
                    </a:moveTo>
                    <a:lnTo>
                      <a:pt x="20519" y="4138"/>
                    </a:lnTo>
                    <a:lnTo>
                      <a:pt x="20332" y="4283"/>
                    </a:lnTo>
                    <a:lnTo>
                      <a:pt x="20872" y="4886"/>
                    </a:lnTo>
                    <a:lnTo>
                      <a:pt x="21039" y="4740"/>
                    </a:lnTo>
                    <a:lnTo>
                      <a:pt x="20519" y="4138"/>
                    </a:lnTo>
                    <a:close/>
                    <a:moveTo>
                      <a:pt x="20082" y="4512"/>
                    </a:moveTo>
                    <a:lnTo>
                      <a:pt x="20082" y="4512"/>
                    </a:lnTo>
                    <a:lnTo>
                      <a:pt x="19895" y="4678"/>
                    </a:lnTo>
                    <a:lnTo>
                      <a:pt x="20436" y="5281"/>
                    </a:lnTo>
                    <a:lnTo>
                      <a:pt x="20602" y="5115"/>
                    </a:lnTo>
                    <a:lnTo>
                      <a:pt x="20082" y="4512"/>
                    </a:lnTo>
                    <a:close/>
                    <a:moveTo>
                      <a:pt x="19646" y="4907"/>
                    </a:moveTo>
                    <a:lnTo>
                      <a:pt x="19646" y="4907"/>
                    </a:lnTo>
                    <a:lnTo>
                      <a:pt x="19459" y="5073"/>
                    </a:lnTo>
                    <a:lnTo>
                      <a:pt x="19999" y="5655"/>
                    </a:lnTo>
                    <a:lnTo>
                      <a:pt x="20186" y="5510"/>
                    </a:lnTo>
                    <a:lnTo>
                      <a:pt x="19646" y="4907"/>
                    </a:lnTo>
                    <a:close/>
                    <a:moveTo>
                      <a:pt x="19209" y="5281"/>
                    </a:moveTo>
                    <a:lnTo>
                      <a:pt x="19209" y="5281"/>
                    </a:lnTo>
                    <a:lnTo>
                      <a:pt x="19022" y="5447"/>
                    </a:lnTo>
                    <a:lnTo>
                      <a:pt x="19563" y="6050"/>
                    </a:lnTo>
                    <a:lnTo>
                      <a:pt x="19750" y="5884"/>
                    </a:lnTo>
                    <a:lnTo>
                      <a:pt x="19209" y="5281"/>
                    </a:lnTo>
                    <a:close/>
                    <a:moveTo>
                      <a:pt x="18274" y="5115"/>
                    </a:moveTo>
                    <a:lnTo>
                      <a:pt x="18274" y="5115"/>
                    </a:lnTo>
                    <a:lnTo>
                      <a:pt x="18087" y="5281"/>
                    </a:lnTo>
                    <a:lnTo>
                      <a:pt x="19126" y="6445"/>
                    </a:lnTo>
                    <a:lnTo>
                      <a:pt x="19313" y="6279"/>
                    </a:lnTo>
                    <a:lnTo>
                      <a:pt x="18274" y="5115"/>
                    </a:lnTo>
                    <a:close/>
                    <a:moveTo>
                      <a:pt x="18336" y="6050"/>
                    </a:moveTo>
                    <a:lnTo>
                      <a:pt x="18336" y="6050"/>
                    </a:lnTo>
                    <a:lnTo>
                      <a:pt x="18149" y="6216"/>
                    </a:lnTo>
                    <a:lnTo>
                      <a:pt x="18689" y="6819"/>
                    </a:lnTo>
                    <a:lnTo>
                      <a:pt x="18876" y="6653"/>
                    </a:lnTo>
                    <a:lnTo>
                      <a:pt x="18336" y="6050"/>
                    </a:lnTo>
                    <a:close/>
                    <a:moveTo>
                      <a:pt x="17899" y="6445"/>
                    </a:moveTo>
                    <a:lnTo>
                      <a:pt x="17899" y="6445"/>
                    </a:lnTo>
                    <a:lnTo>
                      <a:pt x="17712" y="6611"/>
                    </a:lnTo>
                    <a:lnTo>
                      <a:pt x="18253" y="7214"/>
                    </a:lnTo>
                    <a:lnTo>
                      <a:pt x="18440" y="7048"/>
                    </a:lnTo>
                    <a:lnTo>
                      <a:pt x="17899" y="6445"/>
                    </a:lnTo>
                    <a:close/>
                    <a:moveTo>
                      <a:pt x="17463" y="6840"/>
                    </a:moveTo>
                    <a:lnTo>
                      <a:pt x="17463" y="6840"/>
                    </a:lnTo>
                    <a:lnTo>
                      <a:pt x="17297" y="6986"/>
                    </a:lnTo>
                    <a:lnTo>
                      <a:pt x="17816" y="7589"/>
                    </a:lnTo>
                    <a:lnTo>
                      <a:pt x="18003" y="7443"/>
                    </a:lnTo>
                    <a:lnTo>
                      <a:pt x="17463" y="6840"/>
                    </a:lnTo>
                    <a:close/>
                    <a:moveTo>
                      <a:pt x="17026" y="7214"/>
                    </a:moveTo>
                    <a:lnTo>
                      <a:pt x="17026" y="7214"/>
                    </a:lnTo>
                    <a:lnTo>
                      <a:pt x="16860" y="7381"/>
                    </a:lnTo>
                    <a:lnTo>
                      <a:pt x="17380" y="7983"/>
                    </a:lnTo>
                    <a:lnTo>
                      <a:pt x="17567" y="7817"/>
                    </a:lnTo>
                    <a:lnTo>
                      <a:pt x="17026" y="7214"/>
                    </a:lnTo>
                    <a:close/>
                    <a:moveTo>
                      <a:pt x="16091" y="7048"/>
                    </a:moveTo>
                    <a:lnTo>
                      <a:pt x="16091" y="7048"/>
                    </a:lnTo>
                    <a:lnTo>
                      <a:pt x="15924" y="7194"/>
                    </a:lnTo>
                    <a:lnTo>
                      <a:pt x="16943" y="8358"/>
                    </a:lnTo>
                    <a:lnTo>
                      <a:pt x="17130" y="8212"/>
                    </a:lnTo>
                    <a:lnTo>
                      <a:pt x="16091" y="7048"/>
                    </a:lnTo>
                    <a:close/>
                    <a:moveTo>
                      <a:pt x="16153" y="7983"/>
                    </a:moveTo>
                    <a:lnTo>
                      <a:pt x="16153" y="7983"/>
                    </a:lnTo>
                    <a:lnTo>
                      <a:pt x="15987" y="8150"/>
                    </a:lnTo>
                    <a:lnTo>
                      <a:pt x="16507" y="8753"/>
                    </a:lnTo>
                    <a:lnTo>
                      <a:pt x="16694" y="8586"/>
                    </a:lnTo>
                    <a:lnTo>
                      <a:pt x="16153" y="7983"/>
                    </a:lnTo>
                    <a:close/>
                    <a:moveTo>
                      <a:pt x="15737" y="8378"/>
                    </a:moveTo>
                    <a:lnTo>
                      <a:pt x="15737" y="8378"/>
                    </a:lnTo>
                    <a:lnTo>
                      <a:pt x="15550" y="8524"/>
                    </a:lnTo>
                    <a:lnTo>
                      <a:pt x="16091" y="9127"/>
                    </a:lnTo>
                    <a:lnTo>
                      <a:pt x="16257" y="8981"/>
                    </a:lnTo>
                    <a:lnTo>
                      <a:pt x="15737" y="8378"/>
                    </a:lnTo>
                    <a:close/>
                    <a:moveTo>
                      <a:pt x="15301" y="8753"/>
                    </a:moveTo>
                    <a:lnTo>
                      <a:pt x="15301" y="8753"/>
                    </a:lnTo>
                    <a:lnTo>
                      <a:pt x="15114" y="8919"/>
                    </a:lnTo>
                    <a:lnTo>
                      <a:pt x="15654" y="9522"/>
                    </a:lnTo>
                    <a:lnTo>
                      <a:pt x="15821" y="9356"/>
                    </a:lnTo>
                    <a:lnTo>
                      <a:pt x="15301" y="8753"/>
                    </a:lnTo>
                    <a:close/>
                    <a:moveTo>
                      <a:pt x="14864" y="9148"/>
                    </a:moveTo>
                    <a:lnTo>
                      <a:pt x="14864" y="9148"/>
                    </a:lnTo>
                    <a:lnTo>
                      <a:pt x="14677" y="9293"/>
                    </a:lnTo>
                    <a:lnTo>
                      <a:pt x="15218" y="9896"/>
                    </a:lnTo>
                    <a:lnTo>
                      <a:pt x="15384" y="9751"/>
                    </a:lnTo>
                    <a:lnTo>
                      <a:pt x="14864" y="9148"/>
                    </a:lnTo>
                    <a:close/>
                    <a:moveTo>
                      <a:pt x="13929" y="8961"/>
                    </a:moveTo>
                    <a:lnTo>
                      <a:pt x="13929" y="8961"/>
                    </a:lnTo>
                    <a:lnTo>
                      <a:pt x="13742" y="9127"/>
                    </a:lnTo>
                    <a:lnTo>
                      <a:pt x="14781" y="10291"/>
                    </a:lnTo>
                    <a:lnTo>
                      <a:pt x="14947" y="10125"/>
                    </a:lnTo>
                    <a:lnTo>
                      <a:pt x="13929" y="8961"/>
                    </a:lnTo>
                    <a:close/>
                    <a:moveTo>
                      <a:pt x="13991" y="9917"/>
                    </a:moveTo>
                    <a:lnTo>
                      <a:pt x="13991" y="9917"/>
                    </a:lnTo>
                    <a:lnTo>
                      <a:pt x="13804" y="10062"/>
                    </a:lnTo>
                    <a:lnTo>
                      <a:pt x="14345" y="10665"/>
                    </a:lnTo>
                    <a:lnTo>
                      <a:pt x="14511" y="10520"/>
                    </a:lnTo>
                    <a:lnTo>
                      <a:pt x="13991" y="9917"/>
                    </a:lnTo>
                    <a:close/>
                    <a:moveTo>
                      <a:pt x="13555" y="10291"/>
                    </a:moveTo>
                    <a:lnTo>
                      <a:pt x="13555" y="10291"/>
                    </a:lnTo>
                    <a:lnTo>
                      <a:pt x="13367" y="10457"/>
                    </a:lnTo>
                    <a:lnTo>
                      <a:pt x="13908" y="11060"/>
                    </a:lnTo>
                    <a:lnTo>
                      <a:pt x="14095" y="10894"/>
                    </a:lnTo>
                    <a:lnTo>
                      <a:pt x="13555" y="10291"/>
                    </a:lnTo>
                    <a:close/>
                    <a:moveTo>
                      <a:pt x="13118" y="10686"/>
                    </a:moveTo>
                    <a:lnTo>
                      <a:pt x="13118" y="10686"/>
                    </a:lnTo>
                    <a:lnTo>
                      <a:pt x="12931" y="10832"/>
                    </a:lnTo>
                    <a:lnTo>
                      <a:pt x="13471" y="11434"/>
                    </a:lnTo>
                    <a:lnTo>
                      <a:pt x="13659" y="11289"/>
                    </a:lnTo>
                    <a:lnTo>
                      <a:pt x="13118" y="10686"/>
                    </a:lnTo>
                    <a:close/>
                    <a:moveTo>
                      <a:pt x="12681" y="11060"/>
                    </a:moveTo>
                    <a:lnTo>
                      <a:pt x="12681" y="11060"/>
                    </a:lnTo>
                    <a:lnTo>
                      <a:pt x="12494" y="11227"/>
                    </a:lnTo>
                    <a:lnTo>
                      <a:pt x="13035" y="11829"/>
                    </a:lnTo>
                    <a:lnTo>
                      <a:pt x="13222" y="11663"/>
                    </a:lnTo>
                    <a:lnTo>
                      <a:pt x="12681" y="11060"/>
                    </a:lnTo>
                    <a:close/>
                    <a:moveTo>
                      <a:pt x="11746" y="10894"/>
                    </a:moveTo>
                    <a:lnTo>
                      <a:pt x="11746" y="10894"/>
                    </a:lnTo>
                    <a:lnTo>
                      <a:pt x="11580" y="11060"/>
                    </a:lnTo>
                    <a:lnTo>
                      <a:pt x="12598" y="12224"/>
                    </a:lnTo>
                    <a:lnTo>
                      <a:pt x="12785" y="12058"/>
                    </a:lnTo>
                    <a:lnTo>
                      <a:pt x="11746" y="10894"/>
                    </a:lnTo>
                    <a:close/>
                    <a:moveTo>
                      <a:pt x="11808" y="11829"/>
                    </a:moveTo>
                    <a:lnTo>
                      <a:pt x="11808" y="11829"/>
                    </a:lnTo>
                    <a:lnTo>
                      <a:pt x="11642" y="11996"/>
                    </a:lnTo>
                    <a:lnTo>
                      <a:pt x="12162" y="12599"/>
                    </a:lnTo>
                    <a:lnTo>
                      <a:pt x="12349" y="12432"/>
                    </a:lnTo>
                    <a:lnTo>
                      <a:pt x="11808" y="11829"/>
                    </a:lnTo>
                    <a:close/>
                    <a:moveTo>
                      <a:pt x="11372" y="12224"/>
                    </a:moveTo>
                    <a:lnTo>
                      <a:pt x="11372" y="12224"/>
                    </a:lnTo>
                    <a:lnTo>
                      <a:pt x="11205" y="12391"/>
                    </a:lnTo>
                    <a:lnTo>
                      <a:pt x="11725" y="12994"/>
                    </a:lnTo>
                    <a:lnTo>
                      <a:pt x="11912" y="12827"/>
                    </a:lnTo>
                    <a:lnTo>
                      <a:pt x="11372" y="12224"/>
                    </a:lnTo>
                    <a:close/>
                    <a:moveTo>
                      <a:pt x="10935" y="12599"/>
                    </a:moveTo>
                    <a:lnTo>
                      <a:pt x="10935" y="12599"/>
                    </a:lnTo>
                    <a:lnTo>
                      <a:pt x="10769" y="12765"/>
                    </a:lnTo>
                    <a:lnTo>
                      <a:pt x="11289" y="13368"/>
                    </a:lnTo>
                    <a:lnTo>
                      <a:pt x="11476" y="13201"/>
                    </a:lnTo>
                    <a:lnTo>
                      <a:pt x="10935" y="12599"/>
                    </a:lnTo>
                    <a:close/>
                    <a:moveTo>
                      <a:pt x="10499" y="12994"/>
                    </a:moveTo>
                    <a:lnTo>
                      <a:pt x="10499" y="12994"/>
                    </a:lnTo>
                    <a:lnTo>
                      <a:pt x="10332" y="13160"/>
                    </a:lnTo>
                    <a:lnTo>
                      <a:pt x="10852" y="13763"/>
                    </a:lnTo>
                    <a:lnTo>
                      <a:pt x="11039" y="13596"/>
                    </a:lnTo>
                    <a:lnTo>
                      <a:pt x="10499" y="12994"/>
                    </a:lnTo>
                    <a:close/>
                    <a:moveTo>
                      <a:pt x="9584" y="12806"/>
                    </a:moveTo>
                    <a:lnTo>
                      <a:pt x="9584" y="12806"/>
                    </a:lnTo>
                    <a:lnTo>
                      <a:pt x="9397" y="12973"/>
                    </a:lnTo>
                    <a:lnTo>
                      <a:pt x="10436" y="14137"/>
                    </a:lnTo>
                    <a:lnTo>
                      <a:pt x="10603" y="13991"/>
                    </a:lnTo>
                    <a:lnTo>
                      <a:pt x="9584" y="12806"/>
                    </a:lnTo>
                    <a:close/>
                    <a:moveTo>
                      <a:pt x="9646" y="13763"/>
                    </a:moveTo>
                    <a:lnTo>
                      <a:pt x="9646" y="13763"/>
                    </a:lnTo>
                    <a:lnTo>
                      <a:pt x="9459" y="13929"/>
                    </a:lnTo>
                    <a:lnTo>
                      <a:pt x="10000" y="14532"/>
                    </a:lnTo>
                    <a:lnTo>
                      <a:pt x="10166" y="14366"/>
                    </a:lnTo>
                    <a:lnTo>
                      <a:pt x="9646" y="13763"/>
                    </a:lnTo>
                    <a:close/>
                    <a:moveTo>
                      <a:pt x="9210" y="14158"/>
                    </a:moveTo>
                    <a:lnTo>
                      <a:pt x="9210" y="14158"/>
                    </a:lnTo>
                    <a:lnTo>
                      <a:pt x="9023" y="14303"/>
                    </a:lnTo>
                    <a:lnTo>
                      <a:pt x="9563" y="14906"/>
                    </a:lnTo>
                    <a:lnTo>
                      <a:pt x="9729" y="14761"/>
                    </a:lnTo>
                    <a:lnTo>
                      <a:pt x="9210" y="14158"/>
                    </a:lnTo>
                    <a:close/>
                    <a:moveTo>
                      <a:pt x="8773" y="14532"/>
                    </a:moveTo>
                    <a:lnTo>
                      <a:pt x="8773" y="14532"/>
                    </a:lnTo>
                    <a:lnTo>
                      <a:pt x="8586" y="14698"/>
                    </a:lnTo>
                    <a:lnTo>
                      <a:pt x="9127" y="15301"/>
                    </a:lnTo>
                    <a:lnTo>
                      <a:pt x="9293" y="15135"/>
                    </a:lnTo>
                    <a:lnTo>
                      <a:pt x="8773" y="14532"/>
                    </a:lnTo>
                    <a:close/>
                    <a:moveTo>
                      <a:pt x="8337" y="14927"/>
                    </a:moveTo>
                    <a:lnTo>
                      <a:pt x="8337" y="14927"/>
                    </a:lnTo>
                    <a:lnTo>
                      <a:pt x="8150" y="15072"/>
                    </a:lnTo>
                    <a:lnTo>
                      <a:pt x="8690" y="15675"/>
                    </a:lnTo>
                    <a:lnTo>
                      <a:pt x="8856" y="15530"/>
                    </a:lnTo>
                    <a:lnTo>
                      <a:pt x="8337" y="14927"/>
                    </a:lnTo>
                    <a:close/>
                    <a:moveTo>
                      <a:pt x="7401" y="14740"/>
                    </a:moveTo>
                    <a:lnTo>
                      <a:pt x="7401" y="14740"/>
                    </a:lnTo>
                    <a:lnTo>
                      <a:pt x="7214" y="14906"/>
                    </a:lnTo>
                    <a:lnTo>
                      <a:pt x="8253" y="16070"/>
                    </a:lnTo>
                    <a:lnTo>
                      <a:pt x="8441" y="15904"/>
                    </a:lnTo>
                    <a:lnTo>
                      <a:pt x="7401" y="14740"/>
                    </a:lnTo>
                    <a:close/>
                    <a:moveTo>
                      <a:pt x="7464" y="15696"/>
                    </a:moveTo>
                    <a:lnTo>
                      <a:pt x="7464" y="15696"/>
                    </a:lnTo>
                    <a:lnTo>
                      <a:pt x="7276" y="15842"/>
                    </a:lnTo>
                    <a:lnTo>
                      <a:pt x="7817" y="16444"/>
                    </a:lnTo>
                    <a:lnTo>
                      <a:pt x="8004" y="16299"/>
                    </a:lnTo>
                    <a:lnTo>
                      <a:pt x="7464" y="15696"/>
                    </a:lnTo>
                    <a:close/>
                    <a:moveTo>
                      <a:pt x="7027" y="16070"/>
                    </a:moveTo>
                    <a:lnTo>
                      <a:pt x="7027" y="16070"/>
                    </a:lnTo>
                    <a:lnTo>
                      <a:pt x="6840" y="16237"/>
                    </a:lnTo>
                    <a:lnTo>
                      <a:pt x="7380" y="16839"/>
                    </a:lnTo>
                    <a:lnTo>
                      <a:pt x="7567" y="16673"/>
                    </a:lnTo>
                    <a:lnTo>
                      <a:pt x="7027" y="16070"/>
                    </a:lnTo>
                    <a:close/>
                    <a:moveTo>
                      <a:pt x="6590" y="16465"/>
                    </a:moveTo>
                    <a:lnTo>
                      <a:pt x="6590" y="16465"/>
                    </a:lnTo>
                    <a:lnTo>
                      <a:pt x="6403" y="16611"/>
                    </a:lnTo>
                    <a:lnTo>
                      <a:pt x="6944" y="17214"/>
                    </a:lnTo>
                    <a:lnTo>
                      <a:pt x="7131" y="17068"/>
                    </a:lnTo>
                    <a:lnTo>
                      <a:pt x="6590" y="16465"/>
                    </a:lnTo>
                    <a:close/>
                    <a:moveTo>
                      <a:pt x="6154" y="16839"/>
                    </a:moveTo>
                    <a:lnTo>
                      <a:pt x="6154" y="16839"/>
                    </a:lnTo>
                    <a:lnTo>
                      <a:pt x="5988" y="17006"/>
                    </a:lnTo>
                    <a:lnTo>
                      <a:pt x="6507" y="17609"/>
                    </a:lnTo>
                    <a:lnTo>
                      <a:pt x="6694" y="17442"/>
                    </a:lnTo>
                    <a:lnTo>
                      <a:pt x="6154" y="16839"/>
                    </a:lnTo>
                    <a:close/>
                    <a:moveTo>
                      <a:pt x="5218" y="16673"/>
                    </a:moveTo>
                    <a:lnTo>
                      <a:pt x="5218" y="16673"/>
                    </a:lnTo>
                    <a:lnTo>
                      <a:pt x="5052" y="16819"/>
                    </a:lnTo>
                    <a:lnTo>
                      <a:pt x="6071" y="17983"/>
                    </a:lnTo>
                    <a:lnTo>
                      <a:pt x="6258" y="17837"/>
                    </a:lnTo>
                    <a:lnTo>
                      <a:pt x="5218" y="16673"/>
                    </a:lnTo>
                    <a:close/>
                    <a:moveTo>
                      <a:pt x="5281" y="17609"/>
                    </a:moveTo>
                    <a:lnTo>
                      <a:pt x="5281" y="17609"/>
                    </a:lnTo>
                    <a:lnTo>
                      <a:pt x="5114" y="17775"/>
                    </a:lnTo>
                    <a:lnTo>
                      <a:pt x="5634" y="18378"/>
                    </a:lnTo>
                    <a:lnTo>
                      <a:pt x="5821" y="18212"/>
                    </a:lnTo>
                    <a:lnTo>
                      <a:pt x="5281" y="17609"/>
                    </a:lnTo>
                    <a:close/>
                    <a:moveTo>
                      <a:pt x="4844" y="18004"/>
                    </a:moveTo>
                    <a:lnTo>
                      <a:pt x="4844" y="18004"/>
                    </a:lnTo>
                    <a:lnTo>
                      <a:pt x="4678" y="18170"/>
                    </a:lnTo>
                    <a:lnTo>
                      <a:pt x="5198" y="18773"/>
                    </a:lnTo>
                    <a:lnTo>
                      <a:pt x="5385" y="18607"/>
                    </a:lnTo>
                    <a:lnTo>
                      <a:pt x="4844" y="18004"/>
                    </a:lnTo>
                    <a:close/>
                    <a:moveTo>
                      <a:pt x="4408" y="18378"/>
                    </a:moveTo>
                    <a:lnTo>
                      <a:pt x="4408" y="18378"/>
                    </a:lnTo>
                    <a:lnTo>
                      <a:pt x="4241" y="18544"/>
                    </a:lnTo>
                    <a:lnTo>
                      <a:pt x="4782" y="19147"/>
                    </a:lnTo>
                    <a:lnTo>
                      <a:pt x="4948" y="18981"/>
                    </a:lnTo>
                    <a:lnTo>
                      <a:pt x="4408" y="18378"/>
                    </a:lnTo>
                    <a:close/>
                    <a:moveTo>
                      <a:pt x="3992" y="18773"/>
                    </a:moveTo>
                    <a:lnTo>
                      <a:pt x="3992" y="18773"/>
                    </a:lnTo>
                    <a:lnTo>
                      <a:pt x="3805" y="18939"/>
                    </a:lnTo>
                    <a:lnTo>
                      <a:pt x="4345" y="19542"/>
                    </a:lnTo>
                    <a:lnTo>
                      <a:pt x="4512" y="19376"/>
                    </a:lnTo>
                    <a:lnTo>
                      <a:pt x="3992" y="18773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5"/>
              <p:cNvSpPr/>
              <p:nvPr/>
            </p:nvSpPr>
            <p:spPr>
              <a:xfrm>
                <a:off x="3641600" y="1401650"/>
                <a:ext cx="458425" cy="339400"/>
              </a:xfrm>
              <a:custGeom>
                <a:rect b="b" l="l" r="r" t="t"/>
                <a:pathLst>
                  <a:path extrusionOk="0" h="13576" w="18337">
                    <a:moveTo>
                      <a:pt x="4387" y="7692"/>
                    </a:moveTo>
                    <a:lnTo>
                      <a:pt x="4387" y="7692"/>
                    </a:lnTo>
                    <a:lnTo>
                      <a:pt x="4366" y="7464"/>
                    </a:lnTo>
                    <a:lnTo>
                      <a:pt x="4346" y="7214"/>
                    </a:lnTo>
                    <a:lnTo>
                      <a:pt x="4346" y="6736"/>
                    </a:lnTo>
                    <a:lnTo>
                      <a:pt x="4408" y="6258"/>
                    </a:lnTo>
                    <a:lnTo>
                      <a:pt x="4512" y="5800"/>
                    </a:lnTo>
                    <a:lnTo>
                      <a:pt x="4658" y="5343"/>
                    </a:lnTo>
                    <a:lnTo>
                      <a:pt x="4845" y="4927"/>
                    </a:lnTo>
                    <a:lnTo>
                      <a:pt x="5073" y="4512"/>
                    </a:lnTo>
                    <a:lnTo>
                      <a:pt x="5344" y="4137"/>
                    </a:lnTo>
                    <a:lnTo>
                      <a:pt x="5635" y="3784"/>
                    </a:lnTo>
                    <a:lnTo>
                      <a:pt x="5967" y="3451"/>
                    </a:lnTo>
                    <a:lnTo>
                      <a:pt x="6321" y="3160"/>
                    </a:lnTo>
                    <a:lnTo>
                      <a:pt x="6716" y="2911"/>
                    </a:lnTo>
                    <a:lnTo>
                      <a:pt x="7131" y="2682"/>
                    </a:lnTo>
                    <a:lnTo>
                      <a:pt x="7568" y="2495"/>
                    </a:lnTo>
                    <a:lnTo>
                      <a:pt x="8046" y="2370"/>
                    </a:lnTo>
                    <a:lnTo>
                      <a:pt x="8275" y="2308"/>
                    </a:lnTo>
                    <a:lnTo>
                      <a:pt x="8524" y="2266"/>
                    </a:lnTo>
                    <a:lnTo>
                      <a:pt x="8524" y="2266"/>
                    </a:lnTo>
                    <a:lnTo>
                      <a:pt x="8774" y="2246"/>
                    </a:lnTo>
                    <a:lnTo>
                      <a:pt x="9002" y="2225"/>
                    </a:lnTo>
                    <a:lnTo>
                      <a:pt x="9501" y="2246"/>
                    </a:lnTo>
                    <a:lnTo>
                      <a:pt x="9959" y="2287"/>
                    </a:lnTo>
                    <a:lnTo>
                      <a:pt x="10416" y="2391"/>
                    </a:lnTo>
                    <a:lnTo>
                      <a:pt x="10873" y="2537"/>
                    </a:lnTo>
                    <a:lnTo>
                      <a:pt x="11289" y="2724"/>
                    </a:lnTo>
                    <a:lnTo>
                      <a:pt x="11705" y="2952"/>
                    </a:lnTo>
                    <a:lnTo>
                      <a:pt x="12079" y="3202"/>
                    </a:lnTo>
                    <a:lnTo>
                      <a:pt x="12432" y="3493"/>
                    </a:lnTo>
                    <a:lnTo>
                      <a:pt x="12765" y="3826"/>
                    </a:lnTo>
                    <a:lnTo>
                      <a:pt x="13056" y="4200"/>
                    </a:lnTo>
                    <a:lnTo>
                      <a:pt x="13306" y="4574"/>
                    </a:lnTo>
                    <a:lnTo>
                      <a:pt x="13534" y="4990"/>
                    </a:lnTo>
                    <a:lnTo>
                      <a:pt x="13701" y="5447"/>
                    </a:lnTo>
                    <a:lnTo>
                      <a:pt x="13846" y="5904"/>
                    </a:lnTo>
                    <a:lnTo>
                      <a:pt x="13888" y="6133"/>
                    </a:lnTo>
                    <a:lnTo>
                      <a:pt x="13929" y="6383"/>
                    </a:lnTo>
                    <a:lnTo>
                      <a:pt x="13929" y="6383"/>
                    </a:lnTo>
                    <a:lnTo>
                      <a:pt x="13971" y="6632"/>
                    </a:lnTo>
                    <a:lnTo>
                      <a:pt x="13971" y="6881"/>
                    </a:lnTo>
                    <a:lnTo>
                      <a:pt x="13971" y="7360"/>
                    </a:lnTo>
                    <a:lnTo>
                      <a:pt x="13929" y="7838"/>
                    </a:lnTo>
                    <a:lnTo>
                      <a:pt x="13825" y="8316"/>
                    </a:lnTo>
                    <a:lnTo>
                      <a:pt x="13680" y="8752"/>
                    </a:lnTo>
                    <a:lnTo>
                      <a:pt x="13493" y="9189"/>
                    </a:lnTo>
                    <a:lnTo>
                      <a:pt x="13264" y="9605"/>
                    </a:lnTo>
                    <a:lnTo>
                      <a:pt x="13015" y="9979"/>
                    </a:lnTo>
                    <a:lnTo>
                      <a:pt x="12724" y="10332"/>
                    </a:lnTo>
                    <a:lnTo>
                      <a:pt x="12391" y="10665"/>
                    </a:lnTo>
                    <a:lnTo>
                      <a:pt x="12038" y="10956"/>
                    </a:lnTo>
                    <a:lnTo>
                      <a:pt x="11643" y="11206"/>
                    </a:lnTo>
                    <a:lnTo>
                      <a:pt x="11227" y="11434"/>
                    </a:lnTo>
                    <a:lnTo>
                      <a:pt x="10790" y="11621"/>
                    </a:lnTo>
                    <a:lnTo>
                      <a:pt x="10333" y="11746"/>
                    </a:lnTo>
                    <a:lnTo>
                      <a:pt x="10083" y="11808"/>
                    </a:lnTo>
                    <a:lnTo>
                      <a:pt x="9834" y="11850"/>
                    </a:lnTo>
                    <a:lnTo>
                      <a:pt x="9834" y="11850"/>
                    </a:lnTo>
                    <a:lnTo>
                      <a:pt x="9605" y="11871"/>
                    </a:lnTo>
                    <a:lnTo>
                      <a:pt x="9356" y="11892"/>
                    </a:lnTo>
                    <a:lnTo>
                      <a:pt x="8878" y="11871"/>
                    </a:lnTo>
                    <a:lnTo>
                      <a:pt x="8399" y="11829"/>
                    </a:lnTo>
                    <a:lnTo>
                      <a:pt x="7942" y="11725"/>
                    </a:lnTo>
                    <a:lnTo>
                      <a:pt x="7485" y="11580"/>
                    </a:lnTo>
                    <a:lnTo>
                      <a:pt x="7069" y="11393"/>
                    </a:lnTo>
                    <a:lnTo>
                      <a:pt x="6653" y="11164"/>
                    </a:lnTo>
                    <a:lnTo>
                      <a:pt x="6258" y="10914"/>
                    </a:lnTo>
                    <a:lnTo>
                      <a:pt x="5905" y="10603"/>
                    </a:lnTo>
                    <a:lnTo>
                      <a:pt x="5572" y="10270"/>
                    </a:lnTo>
                    <a:lnTo>
                      <a:pt x="5281" y="9917"/>
                    </a:lnTo>
                    <a:lnTo>
                      <a:pt x="5032" y="9522"/>
                    </a:lnTo>
                    <a:lnTo>
                      <a:pt x="4803" y="9106"/>
                    </a:lnTo>
                    <a:lnTo>
                      <a:pt x="4616" y="8669"/>
                    </a:lnTo>
                    <a:lnTo>
                      <a:pt x="4491" y="8191"/>
                    </a:lnTo>
                    <a:lnTo>
                      <a:pt x="4429" y="7942"/>
                    </a:lnTo>
                    <a:lnTo>
                      <a:pt x="4387" y="7692"/>
                    </a:lnTo>
                    <a:lnTo>
                      <a:pt x="4387" y="7692"/>
                    </a:lnTo>
                    <a:close/>
                    <a:moveTo>
                      <a:pt x="1207" y="1830"/>
                    </a:moveTo>
                    <a:lnTo>
                      <a:pt x="1207" y="1830"/>
                    </a:lnTo>
                    <a:lnTo>
                      <a:pt x="1207" y="1830"/>
                    </a:lnTo>
                    <a:lnTo>
                      <a:pt x="1144" y="1851"/>
                    </a:lnTo>
                    <a:lnTo>
                      <a:pt x="1082" y="1892"/>
                    </a:lnTo>
                    <a:lnTo>
                      <a:pt x="1061" y="1955"/>
                    </a:lnTo>
                    <a:lnTo>
                      <a:pt x="1061" y="2038"/>
                    </a:lnTo>
                    <a:lnTo>
                      <a:pt x="1123" y="2620"/>
                    </a:lnTo>
                    <a:lnTo>
                      <a:pt x="417" y="2724"/>
                    </a:lnTo>
                    <a:lnTo>
                      <a:pt x="417" y="2724"/>
                    </a:lnTo>
                    <a:lnTo>
                      <a:pt x="333" y="2745"/>
                    </a:lnTo>
                    <a:lnTo>
                      <a:pt x="250" y="2786"/>
                    </a:lnTo>
                    <a:lnTo>
                      <a:pt x="167" y="2848"/>
                    </a:lnTo>
                    <a:lnTo>
                      <a:pt x="105" y="2911"/>
                    </a:lnTo>
                    <a:lnTo>
                      <a:pt x="42" y="2994"/>
                    </a:lnTo>
                    <a:lnTo>
                      <a:pt x="22" y="3077"/>
                    </a:lnTo>
                    <a:lnTo>
                      <a:pt x="1" y="3181"/>
                    </a:lnTo>
                    <a:lnTo>
                      <a:pt x="1" y="3285"/>
                    </a:lnTo>
                    <a:lnTo>
                      <a:pt x="1373" y="13180"/>
                    </a:lnTo>
                    <a:lnTo>
                      <a:pt x="1373" y="13180"/>
                    </a:lnTo>
                    <a:lnTo>
                      <a:pt x="1394" y="13284"/>
                    </a:lnTo>
                    <a:lnTo>
                      <a:pt x="1435" y="13368"/>
                    </a:lnTo>
                    <a:lnTo>
                      <a:pt x="1498" y="13430"/>
                    </a:lnTo>
                    <a:lnTo>
                      <a:pt x="1560" y="13492"/>
                    </a:lnTo>
                    <a:lnTo>
                      <a:pt x="1643" y="13534"/>
                    </a:lnTo>
                    <a:lnTo>
                      <a:pt x="1726" y="13555"/>
                    </a:lnTo>
                    <a:lnTo>
                      <a:pt x="1830" y="13575"/>
                    </a:lnTo>
                    <a:lnTo>
                      <a:pt x="1913" y="13575"/>
                    </a:lnTo>
                    <a:lnTo>
                      <a:pt x="17941" y="11372"/>
                    </a:lnTo>
                    <a:lnTo>
                      <a:pt x="17941" y="11372"/>
                    </a:lnTo>
                    <a:lnTo>
                      <a:pt x="18025" y="11351"/>
                    </a:lnTo>
                    <a:lnTo>
                      <a:pt x="18108" y="11309"/>
                    </a:lnTo>
                    <a:lnTo>
                      <a:pt x="18191" y="11247"/>
                    </a:lnTo>
                    <a:lnTo>
                      <a:pt x="18253" y="11185"/>
                    </a:lnTo>
                    <a:lnTo>
                      <a:pt x="18295" y="11102"/>
                    </a:lnTo>
                    <a:lnTo>
                      <a:pt x="18316" y="11018"/>
                    </a:lnTo>
                    <a:lnTo>
                      <a:pt x="18336" y="10935"/>
                    </a:lnTo>
                    <a:lnTo>
                      <a:pt x="18336" y="10831"/>
                    </a:lnTo>
                    <a:lnTo>
                      <a:pt x="16964" y="936"/>
                    </a:lnTo>
                    <a:lnTo>
                      <a:pt x="16964" y="936"/>
                    </a:lnTo>
                    <a:lnTo>
                      <a:pt x="16944" y="853"/>
                    </a:lnTo>
                    <a:lnTo>
                      <a:pt x="16902" y="749"/>
                    </a:lnTo>
                    <a:lnTo>
                      <a:pt x="16840" y="686"/>
                    </a:lnTo>
                    <a:lnTo>
                      <a:pt x="16777" y="603"/>
                    </a:lnTo>
                    <a:lnTo>
                      <a:pt x="16715" y="562"/>
                    </a:lnTo>
                    <a:lnTo>
                      <a:pt x="16632" y="520"/>
                    </a:lnTo>
                    <a:lnTo>
                      <a:pt x="16528" y="499"/>
                    </a:lnTo>
                    <a:lnTo>
                      <a:pt x="16445" y="499"/>
                    </a:lnTo>
                    <a:lnTo>
                      <a:pt x="15426" y="645"/>
                    </a:lnTo>
                    <a:lnTo>
                      <a:pt x="15364" y="250"/>
                    </a:lnTo>
                    <a:lnTo>
                      <a:pt x="15364" y="250"/>
                    </a:lnTo>
                    <a:lnTo>
                      <a:pt x="15322" y="146"/>
                    </a:lnTo>
                    <a:lnTo>
                      <a:pt x="15239" y="63"/>
                    </a:lnTo>
                    <a:lnTo>
                      <a:pt x="15156" y="0"/>
                    </a:lnTo>
                    <a:lnTo>
                      <a:pt x="15031" y="0"/>
                    </a:lnTo>
                    <a:lnTo>
                      <a:pt x="13056" y="271"/>
                    </a:lnTo>
                    <a:lnTo>
                      <a:pt x="13056" y="271"/>
                    </a:lnTo>
                    <a:lnTo>
                      <a:pt x="12952" y="312"/>
                    </a:lnTo>
                    <a:lnTo>
                      <a:pt x="12869" y="395"/>
                    </a:lnTo>
                    <a:lnTo>
                      <a:pt x="12807" y="499"/>
                    </a:lnTo>
                    <a:lnTo>
                      <a:pt x="12807" y="603"/>
                    </a:lnTo>
                    <a:lnTo>
                      <a:pt x="12869" y="998"/>
                    </a:lnTo>
                    <a:lnTo>
                      <a:pt x="3535" y="2287"/>
                    </a:lnTo>
                    <a:lnTo>
                      <a:pt x="3452" y="1705"/>
                    </a:lnTo>
                    <a:lnTo>
                      <a:pt x="3452" y="1705"/>
                    </a:lnTo>
                    <a:lnTo>
                      <a:pt x="3431" y="1643"/>
                    </a:lnTo>
                    <a:lnTo>
                      <a:pt x="3389" y="1580"/>
                    </a:lnTo>
                    <a:lnTo>
                      <a:pt x="3327" y="1560"/>
                    </a:lnTo>
                    <a:lnTo>
                      <a:pt x="3244" y="1539"/>
                    </a:lnTo>
                    <a:lnTo>
                      <a:pt x="1207" y="1830"/>
                    </a:lnTo>
                    <a:close/>
                    <a:moveTo>
                      <a:pt x="15384" y="2599"/>
                    </a:moveTo>
                    <a:lnTo>
                      <a:pt x="15384" y="2599"/>
                    </a:lnTo>
                    <a:lnTo>
                      <a:pt x="15384" y="2599"/>
                    </a:lnTo>
                    <a:lnTo>
                      <a:pt x="15488" y="2557"/>
                    </a:lnTo>
                    <a:lnTo>
                      <a:pt x="15592" y="2474"/>
                    </a:lnTo>
                    <a:lnTo>
                      <a:pt x="15634" y="2391"/>
                    </a:lnTo>
                    <a:lnTo>
                      <a:pt x="15634" y="2266"/>
                    </a:lnTo>
                    <a:lnTo>
                      <a:pt x="15613" y="1996"/>
                    </a:lnTo>
                    <a:lnTo>
                      <a:pt x="15613" y="1996"/>
                    </a:lnTo>
                    <a:lnTo>
                      <a:pt x="15592" y="1934"/>
                    </a:lnTo>
                    <a:lnTo>
                      <a:pt x="15572" y="1892"/>
                    </a:lnTo>
                    <a:lnTo>
                      <a:pt x="15488" y="1809"/>
                    </a:lnTo>
                    <a:lnTo>
                      <a:pt x="15384" y="1788"/>
                    </a:lnTo>
                    <a:lnTo>
                      <a:pt x="15281" y="1767"/>
                    </a:lnTo>
                    <a:lnTo>
                      <a:pt x="13306" y="2038"/>
                    </a:lnTo>
                    <a:lnTo>
                      <a:pt x="13306" y="2038"/>
                    </a:lnTo>
                    <a:lnTo>
                      <a:pt x="13181" y="2079"/>
                    </a:lnTo>
                    <a:lnTo>
                      <a:pt x="13098" y="2142"/>
                    </a:lnTo>
                    <a:lnTo>
                      <a:pt x="13056" y="2246"/>
                    </a:lnTo>
                    <a:lnTo>
                      <a:pt x="13035" y="2287"/>
                    </a:lnTo>
                    <a:lnTo>
                      <a:pt x="13035" y="2350"/>
                    </a:lnTo>
                    <a:lnTo>
                      <a:pt x="13077" y="2620"/>
                    </a:lnTo>
                    <a:lnTo>
                      <a:pt x="13077" y="2620"/>
                    </a:lnTo>
                    <a:lnTo>
                      <a:pt x="13119" y="2724"/>
                    </a:lnTo>
                    <a:lnTo>
                      <a:pt x="13202" y="2807"/>
                    </a:lnTo>
                    <a:lnTo>
                      <a:pt x="13306" y="2869"/>
                    </a:lnTo>
                    <a:lnTo>
                      <a:pt x="13410" y="2869"/>
                    </a:lnTo>
                    <a:lnTo>
                      <a:pt x="15384" y="2599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5"/>
              <p:cNvSpPr/>
              <p:nvPr/>
            </p:nvSpPr>
            <p:spPr>
              <a:xfrm>
                <a:off x="3758550" y="1468175"/>
                <a:ext cx="220900" cy="221950"/>
              </a:xfrm>
              <a:custGeom>
                <a:rect b="b" l="l" r="r" t="t"/>
                <a:pathLst>
                  <a:path extrusionOk="0" h="8878" w="8836">
                    <a:moveTo>
                      <a:pt x="3825" y="42"/>
                    </a:moveTo>
                    <a:lnTo>
                      <a:pt x="3825" y="42"/>
                    </a:lnTo>
                    <a:lnTo>
                      <a:pt x="3389" y="125"/>
                    </a:lnTo>
                    <a:lnTo>
                      <a:pt x="2952" y="250"/>
                    </a:lnTo>
                    <a:lnTo>
                      <a:pt x="2557" y="416"/>
                    </a:lnTo>
                    <a:lnTo>
                      <a:pt x="2162" y="624"/>
                    </a:lnTo>
                    <a:lnTo>
                      <a:pt x="1809" y="873"/>
                    </a:lnTo>
                    <a:lnTo>
                      <a:pt x="1476" y="1144"/>
                    </a:lnTo>
                    <a:lnTo>
                      <a:pt x="1164" y="1435"/>
                    </a:lnTo>
                    <a:lnTo>
                      <a:pt x="894" y="1767"/>
                    </a:lnTo>
                    <a:lnTo>
                      <a:pt x="666" y="2100"/>
                    </a:lnTo>
                    <a:lnTo>
                      <a:pt x="458" y="2474"/>
                    </a:lnTo>
                    <a:lnTo>
                      <a:pt x="291" y="2869"/>
                    </a:lnTo>
                    <a:lnTo>
                      <a:pt x="146" y="3285"/>
                    </a:lnTo>
                    <a:lnTo>
                      <a:pt x="63" y="3701"/>
                    </a:lnTo>
                    <a:lnTo>
                      <a:pt x="0" y="4137"/>
                    </a:lnTo>
                    <a:lnTo>
                      <a:pt x="0" y="4574"/>
                    </a:lnTo>
                    <a:lnTo>
                      <a:pt x="42" y="5031"/>
                    </a:lnTo>
                    <a:lnTo>
                      <a:pt x="42" y="5031"/>
                    </a:lnTo>
                    <a:lnTo>
                      <a:pt x="125" y="5468"/>
                    </a:lnTo>
                    <a:lnTo>
                      <a:pt x="250" y="5904"/>
                    </a:lnTo>
                    <a:lnTo>
                      <a:pt x="416" y="6320"/>
                    </a:lnTo>
                    <a:lnTo>
                      <a:pt x="624" y="6694"/>
                    </a:lnTo>
                    <a:lnTo>
                      <a:pt x="853" y="7069"/>
                    </a:lnTo>
                    <a:lnTo>
                      <a:pt x="1123" y="7401"/>
                    </a:lnTo>
                    <a:lnTo>
                      <a:pt x="1435" y="7692"/>
                    </a:lnTo>
                    <a:lnTo>
                      <a:pt x="1747" y="7962"/>
                    </a:lnTo>
                    <a:lnTo>
                      <a:pt x="2100" y="8212"/>
                    </a:lnTo>
                    <a:lnTo>
                      <a:pt x="2474" y="8420"/>
                    </a:lnTo>
                    <a:lnTo>
                      <a:pt x="2869" y="8586"/>
                    </a:lnTo>
                    <a:lnTo>
                      <a:pt x="3285" y="8711"/>
                    </a:lnTo>
                    <a:lnTo>
                      <a:pt x="3701" y="8815"/>
                    </a:lnTo>
                    <a:lnTo>
                      <a:pt x="4137" y="8856"/>
                    </a:lnTo>
                    <a:lnTo>
                      <a:pt x="4595" y="8877"/>
                    </a:lnTo>
                    <a:lnTo>
                      <a:pt x="5052" y="8836"/>
                    </a:lnTo>
                    <a:lnTo>
                      <a:pt x="5052" y="8836"/>
                    </a:lnTo>
                    <a:lnTo>
                      <a:pt x="5489" y="8752"/>
                    </a:lnTo>
                    <a:lnTo>
                      <a:pt x="5904" y="8628"/>
                    </a:lnTo>
                    <a:lnTo>
                      <a:pt x="6320" y="8461"/>
                    </a:lnTo>
                    <a:lnTo>
                      <a:pt x="6694" y="8253"/>
                    </a:lnTo>
                    <a:lnTo>
                      <a:pt x="7048" y="8004"/>
                    </a:lnTo>
                    <a:lnTo>
                      <a:pt x="7380" y="7734"/>
                    </a:lnTo>
                    <a:lnTo>
                      <a:pt x="7671" y="7443"/>
                    </a:lnTo>
                    <a:lnTo>
                      <a:pt x="7942" y="7110"/>
                    </a:lnTo>
                    <a:lnTo>
                      <a:pt x="8191" y="6757"/>
                    </a:lnTo>
                    <a:lnTo>
                      <a:pt x="8399" y="6382"/>
                    </a:lnTo>
                    <a:lnTo>
                      <a:pt x="8565" y="6008"/>
                    </a:lnTo>
                    <a:lnTo>
                      <a:pt x="8690" y="5593"/>
                    </a:lnTo>
                    <a:lnTo>
                      <a:pt x="8794" y="5156"/>
                    </a:lnTo>
                    <a:lnTo>
                      <a:pt x="8835" y="4719"/>
                    </a:lnTo>
                    <a:lnTo>
                      <a:pt x="8835" y="4283"/>
                    </a:lnTo>
                    <a:lnTo>
                      <a:pt x="8794" y="3825"/>
                    </a:lnTo>
                    <a:lnTo>
                      <a:pt x="8794" y="3825"/>
                    </a:lnTo>
                    <a:lnTo>
                      <a:pt x="8711" y="3368"/>
                    </a:lnTo>
                    <a:lnTo>
                      <a:pt x="8586" y="2952"/>
                    </a:lnTo>
                    <a:lnTo>
                      <a:pt x="8420" y="2537"/>
                    </a:lnTo>
                    <a:lnTo>
                      <a:pt x="8212" y="2162"/>
                    </a:lnTo>
                    <a:lnTo>
                      <a:pt x="7983" y="1809"/>
                    </a:lnTo>
                    <a:lnTo>
                      <a:pt x="7713" y="1476"/>
                    </a:lnTo>
                    <a:lnTo>
                      <a:pt x="7422" y="1185"/>
                    </a:lnTo>
                    <a:lnTo>
                      <a:pt x="7089" y="894"/>
                    </a:lnTo>
                    <a:lnTo>
                      <a:pt x="6736" y="666"/>
                    </a:lnTo>
                    <a:lnTo>
                      <a:pt x="6382" y="458"/>
                    </a:lnTo>
                    <a:lnTo>
                      <a:pt x="5987" y="291"/>
                    </a:lnTo>
                    <a:lnTo>
                      <a:pt x="5572" y="167"/>
                    </a:lnTo>
                    <a:lnTo>
                      <a:pt x="5156" y="63"/>
                    </a:lnTo>
                    <a:lnTo>
                      <a:pt x="4719" y="21"/>
                    </a:lnTo>
                    <a:lnTo>
                      <a:pt x="4283" y="0"/>
                    </a:lnTo>
                    <a:lnTo>
                      <a:pt x="3825" y="42"/>
                    </a:lnTo>
                    <a:lnTo>
                      <a:pt x="3825" y="42"/>
                    </a:lnTo>
                    <a:close/>
                    <a:moveTo>
                      <a:pt x="1310" y="4844"/>
                    </a:moveTo>
                    <a:lnTo>
                      <a:pt x="1310" y="4844"/>
                    </a:lnTo>
                    <a:lnTo>
                      <a:pt x="1310" y="4844"/>
                    </a:lnTo>
                    <a:lnTo>
                      <a:pt x="1289" y="4532"/>
                    </a:lnTo>
                    <a:lnTo>
                      <a:pt x="1289" y="4220"/>
                    </a:lnTo>
                    <a:lnTo>
                      <a:pt x="1331" y="3909"/>
                    </a:lnTo>
                    <a:lnTo>
                      <a:pt x="1393" y="3618"/>
                    </a:lnTo>
                    <a:lnTo>
                      <a:pt x="1497" y="3327"/>
                    </a:lnTo>
                    <a:lnTo>
                      <a:pt x="1601" y="3036"/>
                    </a:lnTo>
                    <a:lnTo>
                      <a:pt x="1747" y="2765"/>
                    </a:lnTo>
                    <a:lnTo>
                      <a:pt x="1934" y="2516"/>
                    </a:lnTo>
                    <a:lnTo>
                      <a:pt x="2121" y="2287"/>
                    </a:lnTo>
                    <a:lnTo>
                      <a:pt x="2329" y="2079"/>
                    </a:lnTo>
                    <a:lnTo>
                      <a:pt x="2578" y="1871"/>
                    </a:lnTo>
                    <a:lnTo>
                      <a:pt x="2828" y="1705"/>
                    </a:lnTo>
                    <a:lnTo>
                      <a:pt x="3098" y="1560"/>
                    </a:lnTo>
                    <a:lnTo>
                      <a:pt x="3389" y="1435"/>
                    </a:lnTo>
                    <a:lnTo>
                      <a:pt x="3680" y="1352"/>
                    </a:lnTo>
                    <a:lnTo>
                      <a:pt x="4013" y="1289"/>
                    </a:lnTo>
                    <a:lnTo>
                      <a:pt x="4013" y="1289"/>
                    </a:lnTo>
                    <a:lnTo>
                      <a:pt x="4324" y="1268"/>
                    </a:lnTo>
                    <a:lnTo>
                      <a:pt x="4636" y="1268"/>
                    </a:lnTo>
                    <a:lnTo>
                      <a:pt x="4948" y="1310"/>
                    </a:lnTo>
                    <a:lnTo>
                      <a:pt x="5239" y="1372"/>
                    </a:lnTo>
                    <a:lnTo>
                      <a:pt x="5530" y="1476"/>
                    </a:lnTo>
                    <a:lnTo>
                      <a:pt x="5821" y="1601"/>
                    </a:lnTo>
                    <a:lnTo>
                      <a:pt x="6071" y="1747"/>
                    </a:lnTo>
                    <a:lnTo>
                      <a:pt x="6320" y="1913"/>
                    </a:lnTo>
                    <a:lnTo>
                      <a:pt x="6570" y="2121"/>
                    </a:lnTo>
                    <a:lnTo>
                      <a:pt x="6777" y="2329"/>
                    </a:lnTo>
                    <a:lnTo>
                      <a:pt x="6965" y="2557"/>
                    </a:lnTo>
                    <a:lnTo>
                      <a:pt x="7152" y="2828"/>
                    </a:lnTo>
                    <a:lnTo>
                      <a:pt x="7297" y="3098"/>
                    </a:lnTo>
                    <a:lnTo>
                      <a:pt x="7401" y="3368"/>
                    </a:lnTo>
                    <a:lnTo>
                      <a:pt x="7505" y="3680"/>
                    </a:lnTo>
                    <a:lnTo>
                      <a:pt x="7567" y="3992"/>
                    </a:lnTo>
                    <a:lnTo>
                      <a:pt x="7567" y="3992"/>
                    </a:lnTo>
                    <a:lnTo>
                      <a:pt x="7588" y="4304"/>
                    </a:lnTo>
                    <a:lnTo>
                      <a:pt x="7588" y="4636"/>
                    </a:lnTo>
                    <a:lnTo>
                      <a:pt x="7547" y="4948"/>
                    </a:lnTo>
                    <a:lnTo>
                      <a:pt x="7484" y="5239"/>
                    </a:lnTo>
                    <a:lnTo>
                      <a:pt x="7380" y="5551"/>
                    </a:lnTo>
                    <a:lnTo>
                      <a:pt x="7256" y="5821"/>
                    </a:lnTo>
                    <a:lnTo>
                      <a:pt x="7110" y="6091"/>
                    </a:lnTo>
                    <a:lnTo>
                      <a:pt x="6944" y="6341"/>
                    </a:lnTo>
                    <a:lnTo>
                      <a:pt x="6736" y="6590"/>
                    </a:lnTo>
                    <a:lnTo>
                      <a:pt x="6528" y="6798"/>
                    </a:lnTo>
                    <a:lnTo>
                      <a:pt x="6299" y="7006"/>
                    </a:lnTo>
                    <a:lnTo>
                      <a:pt x="6050" y="7172"/>
                    </a:lnTo>
                    <a:lnTo>
                      <a:pt x="5780" y="7318"/>
                    </a:lnTo>
                    <a:lnTo>
                      <a:pt x="5489" y="7443"/>
                    </a:lnTo>
                    <a:lnTo>
                      <a:pt x="5177" y="7526"/>
                    </a:lnTo>
                    <a:lnTo>
                      <a:pt x="4886" y="7588"/>
                    </a:lnTo>
                    <a:lnTo>
                      <a:pt x="4886" y="7588"/>
                    </a:lnTo>
                    <a:lnTo>
                      <a:pt x="4553" y="7609"/>
                    </a:lnTo>
                    <a:lnTo>
                      <a:pt x="4241" y="7609"/>
                    </a:lnTo>
                    <a:lnTo>
                      <a:pt x="3929" y="7567"/>
                    </a:lnTo>
                    <a:lnTo>
                      <a:pt x="3618" y="7505"/>
                    </a:lnTo>
                    <a:lnTo>
                      <a:pt x="3327" y="7401"/>
                    </a:lnTo>
                    <a:lnTo>
                      <a:pt x="3056" y="7276"/>
                    </a:lnTo>
                    <a:lnTo>
                      <a:pt x="2786" y="7131"/>
                    </a:lnTo>
                    <a:lnTo>
                      <a:pt x="2537" y="6965"/>
                    </a:lnTo>
                    <a:lnTo>
                      <a:pt x="2308" y="6757"/>
                    </a:lnTo>
                    <a:lnTo>
                      <a:pt x="2100" y="6549"/>
                    </a:lnTo>
                    <a:lnTo>
                      <a:pt x="1892" y="6299"/>
                    </a:lnTo>
                    <a:lnTo>
                      <a:pt x="1726" y="6050"/>
                    </a:lnTo>
                    <a:lnTo>
                      <a:pt x="1580" y="5759"/>
                    </a:lnTo>
                    <a:lnTo>
                      <a:pt x="1476" y="5468"/>
                    </a:lnTo>
                    <a:lnTo>
                      <a:pt x="1372" y="5177"/>
                    </a:lnTo>
                    <a:lnTo>
                      <a:pt x="1310" y="4844"/>
                    </a:lnTo>
                    <a:lnTo>
                      <a:pt x="1310" y="4844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5"/>
              <p:cNvSpPr/>
              <p:nvPr/>
            </p:nvSpPr>
            <p:spPr>
              <a:xfrm>
                <a:off x="3798050" y="1508200"/>
                <a:ext cx="142425" cy="141900"/>
              </a:xfrm>
              <a:custGeom>
                <a:rect b="b" l="l" r="r" t="t"/>
                <a:pathLst>
                  <a:path extrusionOk="0" h="5676" w="5697">
                    <a:moveTo>
                      <a:pt x="2453" y="21"/>
                    </a:moveTo>
                    <a:lnTo>
                      <a:pt x="2453" y="21"/>
                    </a:lnTo>
                    <a:lnTo>
                      <a:pt x="2744" y="0"/>
                    </a:lnTo>
                    <a:lnTo>
                      <a:pt x="3035" y="0"/>
                    </a:lnTo>
                    <a:lnTo>
                      <a:pt x="3306" y="21"/>
                    </a:lnTo>
                    <a:lnTo>
                      <a:pt x="3576" y="83"/>
                    </a:lnTo>
                    <a:lnTo>
                      <a:pt x="3846" y="166"/>
                    </a:lnTo>
                    <a:lnTo>
                      <a:pt x="4096" y="291"/>
                    </a:lnTo>
                    <a:lnTo>
                      <a:pt x="4345" y="416"/>
                    </a:lnTo>
                    <a:lnTo>
                      <a:pt x="4553" y="561"/>
                    </a:lnTo>
                    <a:lnTo>
                      <a:pt x="4782" y="748"/>
                    </a:lnTo>
                    <a:lnTo>
                      <a:pt x="4969" y="936"/>
                    </a:lnTo>
                    <a:lnTo>
                      <a:pt x="5135" y="1143"/>
                    </a:lnTo>
                    <a:lnTo>
                      <a:pt x="5281" y="1372"/>
                    </a:lnTo>
                    <a:lnTo>
                      <a:pt x="5426" y="1622"/>
                    </a:lnTo>
                    <a:lnTo>
                      <a:pt x="5530" y="1892"/>
                    </a:lnTo>
                    <a:lnTo>
                      <a:pt x="5613" y="2162"/>
                    </a:lnTo>
                    <a:lnTo>
                      <a:pt x="5655" y="2453"/>
                    </a:lnTo>
                    <a:lnTo>
                      <a:pt x="5655" y="2453"/>
                    </a:lnTo>
                    <a:lnTo>
                      <a:pt x="5696" y="2744"/>
                    </a:lnTo>
                    <a:lnTo>
                      <a:pt x="5676" y="3035"/>
                    </a:lnTo>
                    <a:lnTo>
                      <a:pt x="5655" y="3305"/>
                    </a:lnTo>
                    <a:lnTo>
                      <a:pt x="5592" y="3576"/>
                    </a:lnTo>
                    <a:lnTo>
                      <a:pt x="5509" y="3846"/>
                    </a:lnTo>
                    <a:lnTo>
                      <a:pt x="5405" y="4095"/>
                    </a:lnTo>
                    <a:lnTo>
                      <a:pt x="5260" y="4324"/>
                    </a:lnTo>
                    <a:lnTo>
                      <a:pt x="5114" y="4553"/>
                    </a:lnTo>
                    <a:lnTo>
                      <a:pt x="4927" y="4761"/>
                    </a:lnTo>
                    <a:lnTo>
                      <a:pt x="4740" y="4969"/>
                    </a:lnTo>
                    <a:lnTo>
                      <a:pt x="4532" y="5135"/>
                    </a:lnTo>
                    <a:lnTo>
                      <a:pt x="4304" y="5280"/>
                    </a:lnTo>
                    <a:lnTo>
                      <a:pt x="4054" y="5426"/>
                    </a:lnTo>
                    <a:lnTo>
                      <a:pt x="3784" y="5530"/>
                    </a:lnTo>
                    <a:lnTo>
                      <a:pt x="3514" y="5613"/>
                    </a:lnTo>
                    <a:lnTo>
                      <a:pt x="3222" y="5655"/>
                    </a:lnTo>
                    <a:lnTo>
                      <a:pt x="3222" y="5655"/>
                    </a:lnTo>
                    <a:lnTo>
                      <a:pt x="2931" y="5675"/>
                    </a:lnTo>
                    <a:lnTo>
                      <a:pt x="2661" y="5675"/>
                    </a:lnTo>
                    <a:lnTo>
                      <a:pt x="2370" y="5655"/>
                    </a:lnTo>
                    <a:lnTo>
                      <a:pt x="2100" y="5592"/>
                    </a:lnTo>
                    <a:lnTo>
                      <a:pt x="1830" y="5509"/>
                    </a:lnTo>
                    <a:lnTo>
                      <a:pt x="1580" y="5405"/>
                    </a:lnTo>
                    <a:lnTo>
                      <a:pt x="1352" y="5260"/>
                    </a:lnTo>
                    <a:lnTo>
                      <a:pt x="1123" y="5114"/>
                    </a:lnTo>
                    <a:lnTo>
                      <a:pt x="915" y="4927"/>
                    </a:lnTo>
                    <a:lnTo>
                      <a:pt x="728" y="4740"/>
                    </a:lnTo>
                    <a:lnTo>
                      <a:pt x="541" y="4532"/>
                    </a:lnTo>
                    <a:lnTo>
                      <a:pt x="395" y="4303"/>
                    </a:lnTo>
                    <a:lnTo>
                      <a:pt x="271" y="4054"/>
                    </a:lnTo>
                    <a:lnTo>
                      <a:pt x="167" y="3784"/>
                    </a:lnTo>
                    <a:lnTo>
                      <a:pt x="83" y="3513"/>
                    </a:lnTo>
                    <a:lnTo>
                      <a:pt x="21" y="3222"/>
                    </a:lnTo>
                    <a:lnTo>
                      <a:pt x="21" y="3222"/>
                    </a:lnTo>
                    <a:lnTo>
                      <a:pt x="0" y="2931"/>
                    </a:lnTo>
                    <a:lnTo>
                      <a:pt x="0" y="2661"/>
                    </a:lnTo>
                    <a:lnTo>
                      <a:pt x="42" y="2370"/>
                    </a:lnTo>
                    <a:lnTo>
                      <a:pt x="83" y="2100"/>
                    </a:lnTo>
                    <a:lnTo>
                      <a:pt x="167" y="1829"/>
                    </a:lnTo>
                    <a:lnTo>
                      <a:pt x="291" y="1580"/>
                    </a:lnTo>
                    <a:lnTo>
                      <a:pt x="416" y="1351"/>
                    </a:lnTo>
                    <a:lnTo>
                      <a:pt x="582" y="1123"/>
                    </a:lnTo>
                    <a:lnTo>
                      <a:pt x="749" y="915"/>
                    </a:lnTo>
                    <a:lnTo>
                      <a:pt x="936" y="728"/>
                    </a:lnTo>
                    <a:lnTo>
                      <a:pt x="1164" y="541"/>
                    </a:lnTo>
                    <a:lnTo>
                      <a:pt x="1393" y="395"/>
                    </a:lnTo>
                    <a:lnTo>
                      <a:pt x="1622" y="270"/>
                    </a:lnTo>
                    <a:lnTo>
                      <a:pt x="1892" y="146"/>
                    </a:lnTo>
                    <a:lnTo>
                      <a:pt x="2162" y="62"/>
                    </a:lnTo>
                    <a:lnTo>
                      <a:pt x="2453" y="21"/>
                    </a:lnTo>
                    <a:lnTo>
                      <a:pt x="2453" y="21"/>
                    </a:lnTo>
                    <a:close/>
                    <a:moveTo>
                      <a:pt x="2599" y="1102"/>
                    </a:moveTo>
                    <a:lnTo>
                      <a:pt x="2599" y="1102"/>
                    </a:lnTo>
                    <a:lnTo>
                      <a:pt x="2599" y="1102"/>
                    </a:lnTo>
                    <a:lnTo>
                      <a:pt x="2433" y="1143"/>
                    </a:lnTo>
                    <a:lnTo>
                      <a:pt x="2266" y="1185"/>
                    </a:lnTo>
                    <a:lnTo>
                      <a:pt x="2100" y="1268"/>
                    </a:lnTo>
                    <a:lnTo>
                      <a:pt x="1954" y="1331"/>
                    </a:lnTo>
                    <a:lnTo>
                      <a:pt x="1809" y="1435"/>
                    </a:lnTo>
                    <a:lnTo>
                      <a:pt x="1684" y="1538"/>
                    </a:lnTo>
                    <a:lnTo>
                      <a:pt x="1559" y="1663"/>
                    </a:lnTo>
                    <a:lnTo>
                      <a:pt x="1455" y="1788"/>
                    </a:lnTo>
                    <a:lnTo>
                      <a:pt x="1352" y="1933"/>
                    </a:lnTo>
                    <a:lnTo>
                      <a:pt x="1268" y="2079"/>
                    </a:lnTo>
                    <a:lnTo>
                      <a:pt x="1206" y="2224"/>
                    </a:lnTo>
                    <a:lnTo>
                      <a:pt x="1164" y="2391"/>
                    </a:lnTo>
                    <a:lnTo>
                      <a:pt x="1123" y="2557"/>
                    </a:lnTo>
                    <a:lnTo>
                      <a:pt x="1102" y="2723"/>
                    </a:lnTo>
                    <a:lnTo>
                      <a:pt x="1102" y="2890"/>
                    </a:lnTo>
                    <a:lnTo>
                      <a:pt x="1123" y="3077"/>
                    </a:lnTo>
                    <a:lnTo>
                      <a:pt x="1123" y="3077"/>
                    </a:lnTo>
                    <a:lnTo>
                      <a:pt x="1144" y="3243"/>
                    </a:lnTo>
                    <a:lnTo>
                      <a:pt x="1206" y="3430"/>
                    </a:lnTo>
                    <a:lnTo>
                      <a:pt x="1268" y="3576"/>
                    </a:lnTo>
                    <a:lnTo>
                      <a:pt x="1352" y="3721"/>
                    </a:lnTo>
                    <a:lnTo>
                      <a:pt x="1435" y="3867"/>
                    </a:lnTo>
                    <a:lnTo>
                      <a:pt x="1539" y="4012"/>
                    </a:lnTo>
                    <a:lnTo>
                      <a:pt x="1663" y="4116"/>
                    </a:lnTo>
                    <a:lnTo>
                      <a:pt x="1788" y="4220"/>
                    </a:lnTo>
                    <a:lnTo>
                      <a:pt x="1934" y="4324"/>
                    </a:lnTo>
                    <a:lnTo>
                      <a:pt x="2079" y="4407"/>
                    </a:lnTo>
                    <a:lnTo>
                      <a:pt x="2225" y="4470"/>
                    </a:lnTo>
                    <a:lnTo>
                      <a:pt x="2391" y="4532"/>
                    </a:lnTo>
                    <a:lnTo>
                      <a:pt x="2557" y="4553"/>
                    </a:lnTo>
                    <a:lnTo>
                      <a:pt x="2724" y="4574"/>
                    </a:lnTo>
                    <a:lnTo>
                      <a:pt x="2911" y="4574"/>
                    </a:lnTo>
                    <a:lnTo>
                      <a:pt x="3077" y="4574"/>
                    </a:lnTo>
                    <a:lnTo>
                      <a:pt x="3077" y="4574"/>
                    </a:lnTo>
                    <a:lnTo>
                      <a:pt x="3264" y="4532"/>
                    </a:lnTo>
                    <a:lnTo>
                      <a:pt x="3430" y="4490"/>
                    </a:lnTo>
                    <a:lnTo>
                      <a:pt x="3576" y="4428"/>
                    </a:lnTo>
                    <a:lnTo>
                      <a:pt x="3742" y="4345"/>
                    </a:lnTo>
                    <a:lnTo>
                      <a:pt x="3867" y="4241"/>
                    </a:lnTo>
                    <a:lnTo>
                      <a:pt x="4012" y="4137"/>
                    </a:lnTo>
                    <a:lnTo>
                      <a:pt x="4116" y="4012"/>
                    </a:lnTo>
                    <a:lnTo>
                      <a:pt x="4241" y="3888"/>
                    </a:lnTo>
                    <a:lnTo>
                      <a:pt x="4324" y="3763"/>
                    </a:lnTo>
                    <a:lnTo>
                      <a:pt x="4407" y="3617"/>
                    </a:lnTo>
                    <a:lnTo>
                      <a:pt x="4470" y="3451"/>
                    </a:lnTo>
                    <a:lnTo>
                      <a:pt x="4532" y="3285"/>
                    </a:lnTo>
                    <a:lnTo>
                      <a:pt x="4553" y="3118"/>
                    </a:lnTo>
                    <a:lnTo>
                      <a:pt x="4574" y="2952"/>
                    </a:lnTo>
                    <a:lnTo>
                      <a:pt x="4595" y="2786"/>
                    </a:lnTo>
                    <a:lnTo>
                      <a:pt x="4574" y="2599"/>
                    </a:lnTo>
                    <a:lnTo>
                      <a:pt x="4574" y="2599"/>
                    </a:lnTo>
                    <a:lnTo>
                      <a:pt x="4532" y="2432"/>
                    </a:lnTo>
                    <a:lnTo>
                      <a:pt x="4491" y="2266"/>
                    </a:lnTo>
                    <a:lnTo>
                      <a:pt x="4428" y="2100"/>
                    </a:lnTo>
                    <a:lnTo>
                      <a:pt x="4345" y="1954"/>
                    </a:lnTo>
                    <a:lnTo>
                      <a:pt x="4241" y="1809"/>
                    </a:lnTo>
                    <a:lnTo>
                      <a:pt x="4137" y="1684"/>
                    </a:lnTo>
                    <a:lnTo>
                      <a:pt x="4033" y="1559"/>
                    </a:lnTo>
                    <a:lnTo>
                      <a:pt x="3888" y="1455"/>
                    </a:lnTo>
                    <a:lnTo>
                      <a:pt x="3763" y="1351"/>
                    </a:lnTo>
                    <a:lnTo>
                      <a:pt x="3617" y="1268"/>
                    </a:lnTo>
                    <a:lnTo>
                      <a:pt x="3451" y="1206"/>
                    </a:lnTo>
                    <a:lnTo>
                      <a:pt x="3306" y="1164"/>
                    </a:lnTo>
                    <a:lnTo>
                      <a:pt x="3119" y="1123"/>
                    </a:lnTo>
                    <a:lnTo>
                      <a:pt x="2952" y="1102"/>
                    </a:lnTo>
                    <a:lnTo>
                      <a:pt x="2786" y="1102"/>
                    </a:lnTo>
                    <a:lnTo>
                      <a:pt x="2599" y="1102"/>
                    </a:lnTo>
                    <a:lnTo>
                      <a:pt x="2599" y="1102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5"/>
              <p:cNvSpPr/>
              <p:nvPr/>
            </p:nvSpPr>
            <p:spPr>
              <a:xfrm>
                <a:off x="5669550" y="1755050"/>
                <a:ext cx="366425" cy="265600"/>
              </a:xfrm>
              <a:custGeom>
                <a:rect b="b" l="l" r="r" t="t"/>
                <a:pathLst>
                  <a:path extrusionOk="0" h="10624" w="14657">
                    <a:moveTo>
                      <a:pt x="3971" y="4657"/>
                    </a:moveTo>
                    <a:lnTo>
                      <a:pt x="3971" y="4657"/>
                    </a:lnTo>
                    <a:lnTo>
                      <a:pt x="4241" y="4678"/>
                    </a:lnTo>
                    <a:lnTo>
                      <a:pt x="4511" y="4699"/>
                    </a:lnTo>
                    <a:lnTo>
                      <a:pt x="4761" y="4782"/>
                    </a:lnTo>
                    <a:lnTo>
                      <a:pt x="4990" y="4865"/>
                    </a:lnTo>
                    <a:lnTo>
                      <a:pt x="5197" y="4990"/>
                    </a:lnTo>
                    <a:lnTo>
                      <a:pt x="5364" y="5115"/>
                    </a:lnTo>
                    <a:lnTo>
                      <a:pt x="5488" y="5260"/>
                    </a:lnTo>
                    <a:lnTo>
                      <a:pt x="5530" y="5343"/>
                    </a:lnTo>
                    <a:lnTo>
                      <a:pt x="5572" y="5447"/>
                    </a:lnTo>
                    <a:lnTo>
                      <a:pt x="5572" y="5447"/>
                    </a:lnTo>
                    <a:lnTo>
                      <a:pt x="5592" y="5531"/>
                    </a:lnTo>
                    <a:lnTo>
                      <a:pt x="5592" y="5614"/>
                    </a:lnTo>
                    <a:lnTo>
                      <a:pt x="5592" y="5697"/>
                    </a:lnTo>
                    <a:lnTo>
                      <a:pt x="5572" y="5780"/>
                    </a:lnTo>
                    <a:lnTo>
                      <a:pt x="5530" y="5863"/>
                    </a:lnTo>
                    <a:lnTo>
                      <a:pt x="5468" y="5946"/>
                    </a:lnTo>
                    <a:lnTo>
                      <a:pt x="5343" y="6071"/>
                    </a:lnTo>
                    <a:lnTo>
                      <a:pt x="5156" y="6196"/>
                    </a:lnTo>
                    <a:lnTo>
                      <a:pt x="4927" y="6300"/>
                    </a:lnTo>
                    <a:lnTo>
                      <a:pt x="4678" y="6362"/>
                    </a:lnTo>
                    <a:lnTo>
                      <a:pt x="4387" y="6404"/>
                    </a:lnTo>
                    <a:lnTo>
                      <a:pt x="4387" y="6404"/>
                    </a:lnTo>
                    <a:lnTo>
                      <a:pt x="4075" y="6383"/>
                    </a:lnTo>
                    <a:lnTo>
                      <a:pt x="3784" y="6341"/>
                    </a:lnTo>
                    <a:lnTo>
                      <a:pt x="3514" y="6279"/>
                    </a:lnTo>
                    <a:lnTo>
                      <a:pt x="3285" y="6175"/>
                    </a:lnTo>
                    <a:lnTo>
                      <a:pt x="3077" y="6050"/>
                    </a:lnTo>
                    <a:lnTo>
                      <a:pt x="2911" y="5884"/>
                    </a:lnTo>
                    <a:lnTo>
                      <a:pt x="2827" y="5822"/>
                    </a:lnTo>
                    <a:lnTo>
                      <a:pt x="2786" y="5718"/>
                    </a:lnTo>
                    <a:lnTo>
                      <a:pt x="2744" y="5634"/>
                    </a:lnTo>
                    <a:lnTo>
                      <a:pt x="2724" y="5551"/>
                    </a:lnTo>
                    <a:lnTo>
                      <a:pt x="2724" y="5551"/>
                    </a:lnTo>
                    <a:lnTo>
                      <a:pt x="2724" y="5468"/>
                    </a:lnTo>
                    <a:lnTo>
                      <a:pt x="2724" y="5364"/>
                    </a:lnTo>
                    <a:lnTo>
                      <a:pt x="2744" y="5281"/>
                    </a:lnTo>
                    <a:lnTo>
                      <a:pt x="2786" y="5219"/>
                    </a:lnTo>
                    <a:lnTo>
                      <a:pt x="2890" y="5052"/>
                    </a:lnTo>
                    <a:lnTo>
                      <a:pt x="3035" y="4928"/>
                    </a:lnTo>
                    <a:lnTo>
                      <a:pt x="3222" y="4824"/>
                    </a:lnTo>
                    <a:lnTo>
                      <a:pt x="3451" y="4741"/>
                    </a:lnTo>
                    <a:lnTo>
                      <a:pt x="3701" y="4678"/>
                    </a:lnTo>
                    <a:lnTo>
                      <a:pt x="3971" y="4657"/>
                    </a:lnTo>
                    <a:lnTo>
                      <a:pt x="3971" y="4657"/>
                    </a:lnTo>
                    <a:close/>
                    <a:moveTo>
                      <a:pt x="13554" y="3743"/>
                    </a:moveTo>
                    <a:lnTo>
                      <a:pt x="13554" y="3743"/>
                    </a:lnTo>
                    <a:lnTo>
                      <a:pt x="13554" y="3743"/>
                    </a:lnTo>
                    <a:lnTo>
                      <a:pt x="13180" y="3265"/>
                    </a:lnTo>
                    <a:lnTo>
                      <a:pt x="12764" y="2849"/>
                    </a:lnTo>
                    <a:lnTo>
                      <a:pt x="12328" y="2454"/>
                    </a:lnTo>
                    <a:lnTo>
                      <a:pt x="11871" y="2100"/>
                    </a:lnTo>
                    <a:lnTo>
                      <a:pt x="11392" y="1768"/>
                    </a:lnTo>
                    <a:lnTo>
                      <a:pt x="10893" y="1477"/>
                    </a:lnTo>
                    <a:lnTo>
                      <a:pt x="10395" y="1206"/>
                    </a:lnTo>
                    <a:lnTo>
                      <a:pt x="9854" y="957"/>
                    </a:lnTo>
                    <a:lnTo>
                      <a:pt x="9854" y="957"/>
                    </a:lnTo>
                    <a:lnTo>
                      <a:pt x="9334" y="749"/>
                    </a:lnTo>
                    <a:lnTo>
                      <a:pt x="8815" y="562"/>
                    </a:lnTo>
                    <a:lnTo>
                      <a:pt x="8274" y="396"/>
                    </a:lnTo>
                    <a:lnTo>
                      <a:pt x="7713" y="250"/>
                    </a:lnTo>
                    <a:lnTo>
                      <a:pt x="7152" y="146"/>
                    </a:lnTo>
                    <a:lnTo>
                      <a:pt x="6590" y="63"/>
                    </a:lnTo>
                    <a:lnTo>
                      <a:pt x="6029" y="22"/>
                    </a:lnTo>
                    <a:lnTo>
                      <a:pt x="5468" y="1"/>
                    </a:lnTo>
                    <a:lnTo>
                      <a:pt x="5468" y="1"/>
                    </a:lnTo>
                    <a:lnTo>
                      <a:pt x="5135" y="1"/>
                    </a:lnTo>
                    <a:lnTo>
                      <a:pt x="4782" y="22"/>
                    </a:lnTo>
                    <a:lnTo>
                      <a:pt x="4449" y="42"/>
                    </a:lnTo>
                    <a:lnTo>
                      <a:pt x="4116" y="105"/>
                    </a:lnTo>
                    <a:lnTo>
                      <a:pt x="3825" y="146"/>
                    </a:lnTo>
                    <a:lnTo>
                      <a:pt x="3534" y="229"/>
                    </a:lnTo>
                    <a:lnTo>
                      <a:pt x="3285" y="313"/>
                    </a:lnTo>
                    <a:lnTo>
                      <a:pt x="3056" y="416"/>
                    </a:lnTo>
                    <a:lnTo>
                      <a:pt x="2869" y="520"/>
                    </a:lnTo>
                    <a:lnTo>
                      <a:pt x="2744" y="645"/>
                    </a:lnTo>
                    <a:lnTo>
                      <a:pt x="2682" y="708"/>
                    </a:lnTo>
                    <a:lnTo>
                      <a:pt x="2661" y="770"/>
                    </a:lnTo>
                    <a:lnTo>
                      <a:pt x="2640" y="832"/>
                    </a:lnTo>
                    <a:lnTo>
                      <a:pt x="2620" y="915"/>
                    </a:lnTo>
                    <a:lnTo>
                      <a:pt x="2640" y="978"/>
                    </a:lnTo>
                    <a:lnTo>
                      <a:pt x="2661" y="1061"/>
                    </a:lnTo>
                    <a:lnTo>
                      <a:pt x="2703" y="1144"/>
                    </a:lnTo>
                    <a:lnTo>
                      <a:pt x="2765" y="1227"/>
                    </a:lnTo>
                    <a:lnTo>
                      <a:pt x="2931" y="1394"/>
                    </a:lnTo>
                    <a:lnTo>
                      <a:pt x="3181" y="1581"/>
                    </a:lnTo>
                    <a:lnTo>
                      <a:pt x="3181" y="1581"/>
                    </a:lnTo>
                    <a:lnTo>
                      <a:pt x="3742" y="1934"/>
                    </a:lnTo>
                    <a:lnTo>
                      <a:pt x="3971" y="2100"/>
                    </a:lnTo>
                    <a:lnTo>
                      <a:pt x="4158" y="2246"/>
                    </a:lnTo>
                    <a:lnTo>
                      <a:pt x="4283" y="2391"/>
                    </a:lnTo>
                    <a:lnTo>
                      <a:pt x="4324" y="2475"/>
                    </a:lnTo>
                    <a:lnTo>
                      <a:pt x="4366" y="2558"/>
                    </a:lnTo>
                    <a:lnTo>
                      <a:pt x="4387" y="2662"/>
                    </a:lnTo>
                    <a:lnTo>
                      <a:pt x="4387" y="2745"/>
                    </a:lnTo>
                    <a:lnTo>
                      <a:pt x="4387" y="2849"/>
                    </a:lnTo>
                    <a:lnTo>
                      <a:pt x="4345" y="2953"/>
                    </a:lnTo>
                    <a:lnTo>
                      <a:pt x="4345" y="2953"/>
                    </a:lnTo>
                    <a:lnTo>
                      <a:pt x="4303" y="3057"/>
                    </a:lnTo>
                    <a:lnTo>
                      <a:pt x="4241" y="3140"/>
                    </a:lnTo>
                    <a:lnTo>
                      <a:pt x="4179" y="3223"/>
                    </a:lnTo>
                    <a:lnTo>
                      <a:pt x="4096" y="3285"/>
                    </a:lnTo>
                    <a:lnTo>
                      <a:pt x="4012" y="3327"/>
                    </a:lnTo>
                    <a:lnTo>
                      <a:pt x="3908" y="3368"/>
                    </a:lnTo>
                    <a:lnTo>
                      <a:pt x="3784" y="3389"/>
                    </a:lnTo>
                    <a:lnTo>
                      <a:pt x="3659" y="3410"/>
                    </a:lnTo>
                    <a:lnTo>
                      <a:pt x="3389" y="3389"/>
                    </a:lnTo>
                    <a:lnTo>
                      <a:pt x="3098" y="3327"/>
                    </a:lnTo>
                    <a:lnTo>
                      <a:pt x="2765" y="3202"/>
                    </a:lnTo>
                    <a:lnTo>
                      <a:pt x="2433" y="3036"/>
                    </a:lnTo>
                    <a:lnTo>
                      <a:pt x="2433" y="3036"/>
                    </a:lnTo>
                    <a:lnTo>
                      <a:pt x="2079" y="2870"/>
                    </a:lnTo>
                    <a:lnTo>
                      <a:pt x="1746" y="2766"/>
                    </a:lnTo>
                    <a:lnTo>
                      <a:pt x="1435" y="2703"/>
                    </a:lnTo>
                    <a:lnTo>
                      <a:pt x="1164" y="2682"/>
                    </a:lnTo>
                    <a:lnTo>
                      <a:pt x="915" y="2724"/>
                    </a:lnTo>
                    <a:lnTo>
                      <a:pt x="707" y="2807"/>
                    </a:lnTo>
                    <a:lnTo>
                      <a:pt x="499" y="2911"/>
                    </a:lnTo>
                    <a:lnTo>
                      <a:pt x="333" y="3077"/>
                    </a:lnTo>
                    <a:lnTo>
                      <a:pt x="208" y="3265"/>
                    </a:lnTo>
                    <a:lnTo>
                      <a:pt x="104" y="3472"/>
                    </a:lnTo>
                    <a:lnTo>
                      <a:pt x="42" y="3722"/>
                    </a:lnTo>
                    <a:lnTo>
                      <a:pt x="0" y="4013"/>
                    </a:lnTo>
                    <a:lnTo>
                      <a:pt x="0" y="4304"/>
                    </a:lnTo>
                    <a:lnTo>
                      <a:pt x="21" y="4616"/>
                    </a:lnTo>
                    <a:lnTo>
                      <a:pt x="104" y="4969"/>
                    </a:lnTo>
                    <a:lnTo>
                      <a:pt x="187" y="5323"/>
                    </a:lnTo>
                    <a:lnTo>
                      <a:pt x="187" y="5323"/>
                    </a:lnTo>
                    <a:lnTo>
                      <a:pt x="374" y="5780"/>
                    </a:lnTo>
                    <a:lnTo>
                      <a:pt x="603" y="6237"/>
                    </a:lnTo>
                    <a:lnTo>
                      <a:pt x="894" y="6736"/>
                    </a:lnTo>
                    <a:lnTo>
                      <a:pt x="1248" y="7214"/>
                    </a:lnTo>
                    <a:lnTo>
                      <a:pt x="1643" y="7693"/>
                    </a:lnTo>
                    <a:lnTo>
                      <a:pt x="1871" y="7921"/>
                    </a:lnTo>
                    <a:lnTo>
                      <a:pt x="2121" y="8150"/>
                    </a:lnTo>
                    <a:lnTo>
                      <a:pt x="2370" y="8379"/>
                    </a:lnTo>
                    <a:lnTo>
                      <a:pt x="2640" y="8607"/>
                    </a:lnTo>
                    <a:lnTo>
                      <a:pt x="2911" y="8815"/>
                    </a:lnTo>
                    <a:lnTo>
                      <a:pt x="3202" y="9023"/>
                    </a:lnTo>
                    <a:lnTo>
                      <a:pt x="3514" y="9210"/>
                    </a:lnTo>
                    <a:lnTo>
                      <a:pt x="3846" y="9397"/>
                    </a:lnTo>
                    <a:lnTo>
                      <a:pt x="4179" y="9584"/>
                    </a:lnTo>
                    <a:lnTo>
                      <a:pt x="4532" y="9751"/>
                    </a:lnTo>
                    <a:lnTo>
                      <a:pt x="4906" y="9896"/>
                    </a:lnTo>
                    <a:lnTo>
                      <a:pt x="5281" y="10042"/>
                    </a:lnTo>
                    <a:lnTo>
                      <a:pt x="5676" y="10187"/>
                    </a:lnTo>
                    <a:lnTo>
                      <a:pt x="6091" y="10291"/>
                    </a:lnTo>
                    <a:lnTo>
                      <a:pt x="6507" y="10395"/>
                    </a:lnTo>
                    <a:lnTo>
                      <a:pt x="6964" y="10478"/>
                    </a:lnTo>
                    <a:lnTo>
                      <a:pt x="7401" y="10541"/>
                    </a:lnTo>
                    <a:lnTo>
                      <a:pt x="7879" y="10582"/>
                    </a:lnTo>
                    <a:lnTo>
                      <a:pt x="8357" y="10624"/>
                    </a:lnTo>
                    <a:lnTo>
                      <a:pt x="8856" y="10624"/>
                    </a:lnTo>
                    <a:lnTo>
                      <a:pt x="9376" y="10603"/>
                    </a:lnTo>
                    <a:lnTo>
                      <a:pt x="9896" y="10582"/>
                    </a:lnTo>
                    <a:lnTo>
                      <a:pt x="9896" y="10582"/>
                    </a:lnTo>
                    <a:lnTo>
                      <a:pt x="10332" y="10520"/>
                    </a:lnTo>
                    <a:lnTo>
                      <a:pt x="10769" y="10457"/>
                    </a:lnTo>
                    <a:lnTo>
                      <a:pt x="11164" y="10374"/>
                    </a:lnTo>
                    <a:lnTo>
                      <a:pt x="11559" y="10270"/>
                    </a:lnTo>
                    <a:lnTo>
                      <a:pt x="11912" y="10146"/>
                    </a:lnTo>
                    <a:lnTo>
                      <a:pt x="12266" y="10000"/>
                    </a:lnTo>
                    <a:lnTo>
                      <a:pt x="12577" y="9834"/>
                    </a:lnTo>
                    <a:lnTo>
                      <a:pt x="12889" y="9667"/>
                    </a:lnTo>
                    <a:lnTo>
                      <a:pt x="13159" y="9480"/>
                    </a:lnTo>
                    <a:lnTo>
                      <a:pt x="13409" y="9272"/>
                    </a:lnTo>
                    <a:lnTo>
                      <a:pt x="13638" y="9065"/>
                    </a:lnTo>
                    <a:lnTo>
                      <a:pt x="13845" y="8836"/>
                    </a:lnTo>
                    <a:lnTo>
                      <a:pt x="14033" y="8607"/>
                    </a:lnTo>
                    <a:lnTo>
                      <a:pt x="14199" y="8358"/>
                    </a:lnTo>
                    <a:lnTo>
                      <a:pt x="14344" y="8088"/>
                    </a:lnTo>
                    <a:lnTo>
                      <a:pt x="14448" y="7838"/>
                    </a:lnTo>
                    <a:lnTo>
                      <a:pt x="14448" y="7838"/>
                    </a:lnTo>
                    <a:lnTo>
                      <a:pt x="14532" y="7589"/>
                    </a:lnTo>
                    <a:lnTo>
                      <a:pt x="14594" y="7339"/>
                    </a:lnTo>
                    <a:lnTo>
                      <a:pt x="14635" y="7090"/>
                    </a:lnTo>
                    <a:lnTo>
                      <a:pt x="14656" y="6840"/>
                    </a:lnTo>
                    <a:lnTo>
                      <a:pt x="14656" y="6570"/>
                    </a:lnTo>
                    <a:lnTo>
                      <a:pt x="14635" y="6320"/>
                    </a:lnTo>
                    <a:lnTo>
                      <a:pt x="14594" y="6050"/>
                    </a:lnTo>
                    <a:lnTo>
                      <a:pt x="14552" y="5780"/>
                    </a:lnTo>
                    <a:lnTo>
                      <a:pt x="14490" y="5531"/>
                    </a:lnTo>
                    <a:lnTo>
                      <a:pt x="14386" y="5260"/>
                    </a:lnTo>
                    <a:lnTo>
                      <a:pt x="14303" y="4990"/>
                    </a:lnTo>
                    <a:lnTo>
                      <a:pt x="14178" y="4741"/>
                    </a:lnTo>
                    <a:lnTo>
                      <a:pt x="14053" y="4470"/>
                    </a:lnTo>
                    <a:lnTo>
                      <a:pt x="13887" y="4221"/>
                    </a:lnTo>
                    <a:lnTo>
                      <a:pt x="13742" y="3971"/>
                    </a:lnTo>
                    <a:lnTo>
                      <a:pt x="13554" y="3743"/>
                    </a:lnTo>
                    <a:lnTo>
                      <a:pt x="13554" y="3743"/>
                    </a:lnTo>
                    <a:close/>
                    <a:moveTo>
                      <a:pt x="7193" y="6570"/>
                    </a:moveTo>
                    <a:lnTo>
                      <a:pt x="7193" y="6570"/>
                    </a:lnTo>
                    <a:lnTo>
                      <a:pt x="7193" y="6570"/>
                    </a:lnTo>
                    <a:lnTo>
                      <a:pt x="7526" y="6570"/>
                    </a:lnTo>
                    <a:lnTo>
                      <a:pt x="7838" y="6612"/>
                    </a:lnTo>
                    <a:lnTo>
                      <a:pt x="8129" y="6695"/>
                    </a:lnTo>
                    <a:lnTo>
                      <a:pt x="8399" y="6799"/>
                    </a:lnTo>
                    <a:lnTo>
                      <a:pt x="8648" y="6923"/>
                    </a:lnTo>
                    <a:lnTo>
                      <a:pt x="8856" y="7069"/>
                    </a:lnTo>
                    <a:lnTo>
                      <a:pt x="9023" y="7256"/>
                    </a:lnTo>
                    <a:lnTo>
                      <a:pt x="9085" y="7360"/>
                    </a:lnTo>
                    <a:lnTo>
                      <a:pt x="9147" y="7443"/>
                    </a:lnTo>
                    <a:lnTo>
                      <a:pt x="9147" y="7443"/>
                    </a:lnTo>
                    <a:lnTo>
                      <a:pt x="9168" y="7547"/>
                    </a:lnTo>
                    <a:lnTo>
                      <a:pt x="9189" y="7651"/>
                    </a:lnTo>
                    <a:lnTo>
                      <a:pt x="9189" y="7755"/>
                    </a:lnTo>
                    <a:lnTo>
                      <a:pt x="9189" y="7859"/>
                    </a:lnTo>
                    <a:lnTo>
                      <a:pt x="9147" y="7963"/>
                    </a:lnTo>
                    <a:lnTo>
                      <a:pt x="9106" y="8046"/>
                    </a:lnTo>
                    <a:lnTo>
                      <a:pt x="9043" y="8129"/>
                    </a:lnTo>
                    <a:lnTo>
                      <a:pt x="8981" y="8212"/>
                    </a:lnTo>
                    <a:lnTo>
                      <a:pt x="8898" y="8295"/>
                    </a:lnTo>
                    <a:lnTo>
                      <a:pt x="8794" y="8358"/>
                    </a:lnTo>
                    <a:lnTo>
                      <a:pt x="8669" y="8420"/>
                    </a:lnTo>
                    <a:lnTo>
                      <a:pt x="8544" y="8482"/>
                    </a:lnTo>
                    <a:lnTo>
                      <a:pt x="8274" y="8566"/>
                    </a:lnTo>
                    <a:lnTo>
                      <a:pt x="7941" y="8607"/>
                    </a:lnTo>
                    <a:lnTo>
                      <a:pt x="7941" y="8607"/>
                    </a:lnTo>
                    <a:lnTo>
                      <a:pt x="7588" y="8607"/>
                    </a:lnTo>
                    <a:lnTo>
                      <a:pt x="7255" y="8566"/>
                    </a:lnTo>
                    <a:lnTo>
                      <a:pt x="6944" y="8482"/>
                    </a:lnTo>
                    <a:lnTo>
                      <a:pt x="6653" y="8358"/>
                    </a:lnTo>
                    <a:lnTo>
                      <a:pt x="6382" y="8212"/>
                    </a:lnTo>
                    <a:lnTo>
                      <a:pt x="6174" y="8046"/>
                    </a:lnTo>
                    <a:lnTo>
                      <a:pt x="6091" y="7942"/>
                    </a:lnTo>
                    <a:lnTo>
                      <a:pt x="6029" y="7838"/>
                    </a:lnTo>
                    <a:lnTo>
                      <a:pt x="5967" y="7734"/>
                    </a:lnTo>
                    <a:lnTo>
                      <a:pt x="5925" y="7630"/>
                    </a:lnTo>
                    <a:lnTo>
                      <a:pt x="5925" y="7630"/>
                    </a:lnTo>
                    <a:lnTo>
                      <a:pt x="5904" y="7526"/>
                    </a:lnTo>
                    <a:lnTo>
                      <a:pt x="5904" y="7422"/>
                    </a:lnTo>
                    <a:lnTo>
                      <a:pt x="5904" y="7339"/>
                    </a:lnTo>
                    <a:lnTo>
                      <a:pt x="5925" y="7235"/>
                    </a:lnTo>
                    <a:lnTo>
                      <a:pt x="5967" y="7152"/>
                    </a:lnTo>
                    <a:lnTo>
                      <a:pt x="6029" y="7069"/>
                    </a:lnTo>
                    <a:lnTo>
                      <a:pt x="6091" y="6986"/>
                    </a:lnTo>
                    <a:lnTo>
                      <a:pt x="6174" y="6903"/>
                    </a:lnTo>
                    <a:lnTo>
                      <a:pt x="6382" y="6778"/>
                    </a:lnTo>
                    <a:lnTo>
                      <a:pt x="6611" y="6674"/>
                    </a:lnTo>
                    <a:lnTo>
                      <a:pt x="6902" y="6612"/>
                    </a:lnTo>
                    <a:lnTo>
                      <a:pt x="7193" y="6570"/>
                    </a:lnTo>
                    <a:lnTo>
                      <a:pt x="7193" y="6570"/>
                    </a:lnTo>
                    <a:close/>
                    <a:moveTo>
                      <a:pt x="7131" y="1705"/>
                    </a:moveTo>
                    <a:lnTo>
                      <a:pt x="7131" y="1705"/>
                    </a:lnTo>
                    <a:lnTo>
                      <a:pt x="7131" y="1705"/>
                    </a:lnTo>
                    <a:lnTo>
                      <a:pt x="7172" y="1830"/>
                    </a:lnTo>
                    <a:lnTo>
                      <a:pt x="7152" y="1955"/>
                    </a:lnTo>
                    <a:lnTo>
                      <a:pt x="7089" y="2059"/>
                    </a:lnTo>
                    <a:lnTo>
                      <a:pt x="6985" y="2142"/>
                    </a:lnTo>
                    <a:lnTo>
                      <a:pt x="6840" y="2225"/>
                    </a:lnTo>
                    <a:lnTo>
                      <a:pt x="6673" y="2287"/>
                    </a:lnTo>
                    <a:lnTo>
                      <a:pt x="6466" y="2329"/>
                    </a:lnTo>
                    <a:lnTo>
                      <a:pt x="6216" y="2350"/>
                    </a:lnTo>
                    <a:lnTo>
                      <a:pt x="6216" y="2350"/>
                    </a:lnTo>
                    <a:lnTo>
                      <a:pt x="5967" y="2329"/>
                    </a:lnTo>
                    <a:lnTo>
                      <a:pt x="5738" y="2308"/>
                    </a:lnTo>
                    <a:lnTo>
                      <a:pt x="5488" y="2246"/>
                    </a:lnTo>
                    <a:lnTo>
                      <a:pt x="5281" y="2163"/>
                    </a:lnTo>
                    <a:lnTo>
                      <a:pt x="5114" y="2080"/>
                    </a:lnTo>
                    <a:lnTo>
                      <a:pt x="4948" y="1976"/>
                    </a:lnTo>
                    <a:lnTo>
                      <a:pt x="4844" y="1851"/>
                    </a:lnTo>
                    <a:lnTo>
                      <a:pt x="4761" y="1726"/>
                    </a:lnTo>
                    <a:lnTo>
                      <a:pt x="4761" y="1726"/>
                    </a:lnTo>
                    <a:lnTo>
                      <a:pt x="4761" y="1601"/>
                    </a:lnTo>
                    <a:lnTo>
                      <a:pt x="4782" y="1497"/>
                    </a:lnTo>
                    <a:lnTo>
                      <a:pt x="4844" y="1394"/>
                    </a:lnTo>
                    <a:lnTo>
                      <a:pt x="4969" y="1290"/>
                    </a:lnTo>
                    <a:lnTo>
                      <a:pt x="5114" y="1227"/>
                    </a:lnTo>
                    <a:lnTo>
                      <a:pt x="5281" y="1165"/>
                    </a:lnTo>
                    <a:lnTo>
                      <a:pt x="5488" y="1144"/>
                    </a:lnTo>
                    <a:lnTo>
                      <a:pt x="5717" y="1123"/>
                    </a:lnTo>
                    <a:lnTo>
                      <a:pt x="5717" y="1123"/>
                    </a:lnTo>
                    <a:lnTo>
                      <a:pt x="5946" y="1144"/>
                    </a:lnTo>
                    <a:lnTo>
                      <a:pt x="6174" y="1165"/>
                    </a:lnTo>
                    <a:lnTo>
                      <a:pt x="6403" y="1227"/>
                    </a:lnTo>
                    <a:lnTo>
                      <a:pt x="6590" y="1290"/>
                    </a:lnTo>
                    <a:lnTo>
                      <a:pt x="6777" y="1373"/>
                    </a:lnTo>
                    <a:lnTo>
                      <a:pt x="6923" y="1477"/>
                    </a:lnTo>
                    <a:lnTo>
                      <a:pt x="7048" y="1581"/>
                    </a:lnTo>
                    <a:lnTo>
                      <a:pt x="7131" y="1705"/>
                    </a:lnTo>
                    <a:lnTo>
                      <a:pt x="7131" y="1705"/>
                    </a:lnTo>
                    <a:close/>
                    <a:moveTo>
                      <a:pt x="10062" y="4387"/>
                    </a:moveTo>
                    <a:lnTo>
                      <a:pt x="10062" y="4387"/>
                    </a:lnTo>
                    <a:lnTo>
                      <a:pt x="10062" y="4387"/>
                    </a:lnTo>
                    <a:lnTo>
                      <a:pt x="10000" y="4242"/>
                    </a:lnTo>
                    <a:lnTo>
                      <a:pt x="9979" y="4096"/>
                    </a:lnTo>
                    <a:lnTo>
                      <a:pt x="10020" y="3971"/>
                    </a:lnTo>
                    <a:lnTo>
                      <a:pt x="10083" y="3867"/>
                    </a:lnTo>
                    <a:lnTo>
                      <a:pt x="10187" y="3784"/>
                    </a:lnTo>
                    <a:lnTo>
                      <a:pt x="10332" y="3701"/>
                    </a:lnTo>
                    <a:lnTo>
                      <a:pt x="10519" y="3660"/>
                    </a:lnTo>
                    <a:lnTo>
                      <a:pt x="10706" y="3639"/>
                    </a:lnTo>
                    <a:lnTo>
                      <a:pt x="10706" y="3639"/>
                    </a:lnTo>
                    <a:lnTo>
                      <a:pt x="10935" y="3660"/>
                    </a:lnTo>
                    <a:lnTo>
                      <a:pt x="11164" y="3680"/>
                    </a:lnTo>
                    <a:lnTo>
                      <a:pt x="11372" y="3743"/>
                    </a:lnTo>
                    <a:lnTo>
                      <a:pt x="11580" y="3826"/>
                    </a:lnTo>
                    <a:lnTo>
                      <a:pt x="11787" y="3930"/>
                    </a:lnTo>
                    <a:lnTo>
                      <a:pt x="11954" y="4034"/>
                    </a:lnTo>
                    <a:lnTo>
                      <a:pt x="12099" y="4179"/>
                    </a:lnTo>
                    <a:lnTo>
                      <a:pt x="12224" y="4304"/>
                    </a:lnTo>
                    <a:lnTo>
                      <a:pt x="12224" y="4304"/>
                    </a:lnTo>
                    <a:lnTo>
                      <a:pt x="12307" y="4449"/>
                    </a:lnTo>
                    <a:lnTo>
                      <a:pt x="12328" y="4595"/>
                    </a:lnTo>
                    <a:lnTo>
                      <a:pt x="12307" y="4720"/>
                    </a:lnTo>
                    <a:lnTo>
                      <a:pt x="12245" y="4844"/>
                    </a:lnTo>
                    <a:lnTo>
                      <a:pt x="12141" y="4948"/>
                    </a:lnTo>
                    <a:lnTo>
                      <a:pt x="12016" y="5011"/>
                    </a:lnTo>
                    <a:lnTo>
                      <a:pt x="11829" y="5073"/>
                    </a:lnTo>
                    <a:lnTo>
                      <a:pt x="11621" y="5094"/>
                    </a:lnTo>
                    <a:lnTo>
                      <a:pt x="11621" y="5094"/>
                    </a:lnTo>
                    <a:lnTo>
                      <a:pt x="11372" y="5094"/>
                    </a:lnTo>
                    <a:lnTo>
                      <a:pt x="11143" y="5052"/>
                    </a:lnTo>
                    <a:lnTo>
                      <a:pt x="10914" y="4990"/>
                    </a:lnTo>
                    <a:lnTo>
                      <a:pt x="10686" y="4907"/>
                    </a:lnTo>
                    <a:lnTo>
                      <a:pt x="10478" y="4782"/>
                    </a:lnTo>
                    <a:lnTo>
                      <a:pt x="10311" y="4657"/>
                    </a:lnTo>
                    <a:lnTo>
                      <a:pt x="10166" y="4533"/>
                    </a:lnTo>
                    <a:lnTo>
                      <a:pt x="10062" y="4387"/>
                    </a:lnTo>
                    <a:lnTo>
                      <a:pt x="10062" y="4387"/>
                    </a:lnTo>
                    <a:close/>
                    <a:moveTo>
                      <a:pt x="10540" y="5822"/>
                    </a:moveTo>
                    <a:lnTo>
                      <a:pt x="10540" y="5822"/>
                    </a:lnTo>
                    <a:lnTo>
                      <a:pt x="10540" y="5822"/>
                    </a:lnTo>
                    <a:lnTo>
                      <a:pt x="10790" y="5822"/>
                    </a:lnTo>
                    <a:lnTo>
                      <a:pt x="11039" y="5863"/>
                    </a:lnTo>
                    <a:lnTo>
                      <a:pt x="11288" y="5925"/>
                    </a:lnTo>
                    <a:lnTo>
                      <a:pt x="11517" y="6029"/>
                    </a:lnTo>
                    <a:lnTo>
                      <a:pt x="11725" y="6133"/>
                    </a:lnTo>
                    <a:lnTo>
                      <a:pt x="11933" y="6258"/>
                    </a:lnTo>
                    <a:lnTo>
                      <a:pt x="12078" y="6424"/>
                    </a:lnTo>
                    <a:lnTo>
                      <a:pt x="12203" y="6591"/>
                    </a:lnTo>
                    <a:lnTo>
                      <a:pt x="12203" y="6591"/>
                    </a:lnTo>
                    <a:lnTo>
                      <a:pt x="12286" y="6757"/>
                    </a:lnTo>
                    <a:lnTo>
                      <a:pt x="12307" y="6840"/>
                    </a:lnTo>
                    <a:lnTo>
                      <a:pt x="12307" y="6923"/>
                    </a:lnTo>
                    <a:lnTo>
                      <a:pt x="12307" y="7007"/>
                    </a:lnTo>
                    <a:lnTo>
                      <a:pt x="12286" y="7090"/>
                    </a:lnTo>
                    <a:lnTo>
                      <a:pt x="12245" y="7152"/>
                    </a:lnTo>
                    <a:lnTo>
                      <a:pt x="12203" y="7235"/>
                    </a:lnTo>
                    <a:lnTo>
                      <a:pt x="12078" y="7339"/>
                    </a:lnTo>
                    <a:lnTo>
                      <a:pt x="11912" y="7443"/>
                    </a:lnTo>
                    <a:lnTo>
                      <a:pt x="11704" y="7505"/>
                    </a:lnTo>
                    <a:lnTo>
                      <a:pt x="11455" y="7547"/>
                    </a:lnTo>
                    <a:lnTo>
                      <a:pt x="11455" y="7547"/>
                    </a:lnTo>
                    <a:lnTo>
                      <a:pt x="11185" y="7547"/>
                    </a:lnTo>
                    <a:lnTo>
                      <a:pt x="10914" y="7505"/>
                    </a:lnTo>
                    <a:lnTo>
                      <a:pt x="10665" y="7422"/>
                    </a:lnTo>
                    <a:lnTo>
                      <a:pt x="10415" y="7318"/>
                    </a:lnTo>
                    <a:lnTo>
                      <a:pt x="10187" y="7194"/>
                    </a:lnTo>
                    <a:lnTo>
                      <a:pt x="10000" y="7048"/>
                    </a:lnTo>
                    <a:lnTo>
                      <a:pt x="9833" y="6882"/>
                    </a:lnTo>
                    <a:lnTo>
                      <a:pt x="9729" y="6715"/>
                    </a:lnTo>
                    <a:lnTo>
                      <a:pt x="9729" y="6715"/>
                    </a:lnTo>
                    <a:lnTo>
                      <a:pt x="9667" y="6549"/>
                    </a:lnTo>
                    <a:lnTo>
                      <a:pt x="9667" y="6466"/>
                    </a:lnTo>
                    <a:lnTo>
                      <a:pt x="9667" y="6383"/>
                    </a:lnTo>
                    <a:lnTo>
                      <a:pt x="9688" y="6300"/>
                    </a:lnTo>
                    <a:lnTo>
                      <a:pt x="9709" y="6237"/>
                    </a:lnTo>
                    <a:lnTo>
                      <a:pt x="9792" y="6092"/>
                    </a:lnTo>
                    <a:lnTo>
                      <a:pt x="9937" y="5988"/>
                    </a:lnTo>
                    <a:lnTo>
                      <a:pt x="10104" y="5905"/>
                    </a:lnTo>
                    <a:lnTo>
                      <a:pt x="10311" y="5842"/>
                    </a:lnTo>
                    <a:lnTo>
                      <a:pt x="10540" y="5822"/>
                    </a:lnTo>
                    <a:lnTo>
                      <a:pt x="10540" y="5822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5"/>
              <p:cNvSpPr/>
              <p:nvPr/>
            </p:nvSpPr>
            <p:spPr>
              <a:xfrm>
                <a:off x="6077525" y="1668275"/>
                <a:ext cx="94600" cy="341475"/>
              </a:xfrm>
              <a:custGeom>
                <a:rect b="b" l="l" r="r" t="t"/>
                <a:pathLst>
                  <a:path extrusionOk="0" h="13659" w="3784">
                    <a:moveTo>
                      <a:pt x="2973" y="478"/>
                    </a:moveTo>
                    <a:lnTo>
                      <a:pt x="2973" y="478"/>
                    </a:lnTo>
                    <a:lnTo>
                      <a:pt x="2828" y="1039"/>
                    </a:lnTo>
                    <a:lnTo>
                      <a:pt x="2537" y="2287"/>
                    </a:lnTo>
                    <a:lnTo>
                      <a:pt x="1663" y="6112"/>
                    </a:lnTo>
                    <a:lnTo>
                      <a:pt x="0" y="13346"/>
                    </a:lnTo>
                    <a:lnTo>
                      <a:pt x="0" y="13346"/>
                    </a:lnTo>
                    <a:lnTo>
                      <a:pt x="125" y="13326"/>
                    </a:lnTo>
                    <a:lnTo>
                      <a:pt x="125" y="13326"/>
                    </a:lnTo>
                    <a:lnTo>
                      <a:pt x="333" y="13284"/>
                    </a:lnTo>
                    <a:lnTo>
                      <a:pt x="520" y="13284"/>
                    </a:lnTo>
                    <a:lnTo>
                      <a:pt x="728" y="13305"/>
                    </a:lnTo>
                    <a:lnTo>
                      <a:pt x="915" y="13326"/>
                    </a:lnTo>
                    <a:lnTo>
                      <a:pt x="1123" y="13388"/>
                    </a:lnTo>
                    <a:lnTo>
                      <a:pt x="1310" y="13450"/>
                    </a:lnTo>
                    <a:lnTo>
                      <a:pt x="1476" y="13554"/>
                    </a:lnTo>
                    <a:lnTo>
                      <a:pt x="1643" y="13658"/>
                    </a:lnTo>
                    <a:lnTo>
                      <a:pt x="1643" y="13658"/>
                    </a:lnTo>
                    <a:lnTo>
                      <a:pt x="2869" y="6341"/>
                    </a:lnTo>
                    <a:lnTo>
                      <a:pt x="3493" y="2474"/>
                    </a:lnTo>
                    <a:lnTo>
                      <a:pt x="3701" y="1206"/>
                    </a:lnTo>
                    <a:lnTo>
                      <a:pt x="3784" y="644"/>
                    </a:lnTo>
                    <a:lnTo>
                      <a:pt x="3784" y="644"/>
                    </a:lnTo>
                    <a:lnTo>
                      <a:pt x="3784" y="499"/>
                    </a:lnTo>
                    <a:lnTo>
                      <a:pt x="3763" y="395"/>
                    </a:lnTo>
                    <a:lnTo>
                      <a:pt x="3742" y="291"/>
                    </a:lnTo>
                    <a:lnTo>
                      <a:pt x="3701" y="208"/>
                    </a:lnTo>
                    <a:lnTo>
                      <a:pt x="3659" y="125"/>
                    </a:lnTo>
                    <a:lnTo>
                      <a:pt x="3597" y="83"/>
                    </a:lnTo>
                    <a:lnTo>
                      <a:pt x="3555" y="42"/>
                    </a:lnTo>
                    <a:lnTo>
                      <a:pt x="3472" y="21"/>
                    </a:lnTo>
                    <a:lnTo>
                      <a:pt x="3410" y="0"/>
                    </a:lnTo>
                    <a:lnTo>
                      <a:pt x="3347" y="21"/>
                    </a:lnTo>
                    <a:lnTo>
                      <a:pt x="3264" y="42"/>
                    </a:lnTo>
                    <a:lnTo>
                      <a:pt x="3202" y="104"/>
                    </a:lnTo>
                    <a:lnTo>
                      <a:pt x="3139" y="166"/>
                    </a:lnTo>
                    <a:lnTo>
                      <a:pt x="3077" y="249"/>
                    </a:lnTo>
                    <a:lnTo>
                      <a:pt x="3015" y="353"/>
                    </a:lnTo>
                    <a:lnTo>
                      <a:pt x="2973" y="478"/>
                    </a:lnTo>
                    <a:lnTo>
                      <a:pt x="2973" y="478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5"/>
              <p:cNvSpPr/>
              <p:nvPr/>
            </p:nvSpPr>
            <p:spPr>
              <a:xfrm>
                <a:off x="6036475" y="2008675"/>
                <a:ext cx="87325" cy="115400"/>
              </a:xfrm>
              <a:custGeom>
                <a:rect b="b" l="l" r="r" t="t"/>
                <a:pathLst>
                  <a:path extrusionOk="0" h="4616" w="3493">
                    <a:moveTo>
                      <a:pt x="582" y="1435"/>
                    </a:moveTo>
                    <a:lnTo>
                      <a:pt x="582" y="1435"/>
                    </a:lnTo>
                    <a:lnTo>
                      <a:pt x="561" y="1643"/>
                    </a:lnTo>
                    <a:lnTo>
                      <a:pt x="561" y="1851"/>
                    </a:lnTo>
                    <a:lnTo>
                      <a:pt x="582" y="2246"/>
                    </a:lnTo>
                    <a:lnTo>
                      <a:pt x="624" y="2620"/>
                    </a:lnTo>
                    <a:lnTo>
                      <a:pt x="644" y="2994"/>
                    </a:lnTo>
                    <a:lnTo>
                      <a:pt x="644" y="3181"/>
                    </a:lnTo>
                    <a:lnTo>
                      <a:pt x="624" y="3368"/>
                    </a:lnTo>
                    <a:lnTo>
                      <a:pt x="582" y="3555"/>
                    </a:lnTo>
                    <a:lnTo>
                      <a:pt x="520" y="3763"/>
                    </a:lnTo>
                    <a:lnTo>
                      <a:pt x="437" y="3971"/>
                    </a:lnTo>
                    <a:lnTo>
                      <a:pt x="333" y="4179"/>
                    </a:lnTo>
                    <a:lnTo>
                      <a:pt x="187" y="4387"/>
                    </a:lnTo>
                    <a:lnTo>
                      <a:pt x="0" y="4616"/>
                    </a:lnTo>
                    <a:lnTo>
                      <a:pt x="0" y="4616"/>
                    </a:lnTo>
                    <a:lnTo>
                      <a:pt x="561" y="4387"/>
                    </a:lnTo>
                    <a:lnTo>
                      <a:pt x="873" y="4241"/>
                    </a:lnTo>
                    <a:lnTo>
                      <a:pt x="1164" y="4096"/>
                    </a:lnTo>
                    <a:lnTo>
                      <a:pt x="1476" y="3930"/>
                    </a:lnTo>
                    <a:lnTo>
                      <a:pt x="1767" y="3743"/>
                    </a:lnTo>
                    <a:lnTo>
                      <a:pt x="2037" y="3555"/>
                    </a:lnTo>
                    <a:lnTo>
                      <a:pt x="2308" y="3327"/>
                    </a:lnTo>
                    <a:lnTo>
                      <a:pt x="2557" y="3119"/>
                    </a:lnTo>
                    <a:lnTo>
                      <a:pt x="2786" y="2869"/>
                    </a:lnTo>
                    <a:lnTo>
                      <a:pt x="2994" y="2599"/>
                    </a:lnTo>
                    <a:lnTo>
                      <a:pt x="3160" y="2329"/>
                    </a:lnTo>
                    <a:lnTo>
                      <a:pt x="3305" y="2059"/>
                    </a:lnTo>
                    <a:lnTo>
                      <a:pt x="3409" y="1747"/>
                    </a:lnTo>
                    <a:lnTo>
                      <a:pt x="3472" y="1435"/>
                    </a:lnTo>
                    <a:lnTo>
                      <a:pt x="3493" y="1102"/>
                    </a:lnTo>
                    <a:lnTo>
                      <a:pt x="3493" y="1102"/>
                    </a:lnTo>
                    <a:lnTo>
                      <a:pt x="3472" y="978"/>
                    </a:lnTo>
                    <a:lnTo>
                      <a:pt x="3451" y="853"/>
                    </a:lnTo>
                    <a:lnTo>
                      <a:pt x="3430" y="749"/>
                    </a:lnTo>
                    <a:lnTo>
                      <a:pt x="3368" y="645"/>
                    </a:lnTo>
                    <a:lnTo>
                      <a:pt x="3305" y="541"/>
                    </a:lnTo>
                    <a:lnTo>
                      <a:pt x="3243" y="458"/>
                    </a:lnTo>
                    <a:lnTo>
                      <a:pt x="3077" y="292"/>
                    </a:lnTo>
                    <a:lnTo>
                      <a:pt x="2869" y="167"/>
                    </a:lnTo>
                    <a:lnTo>
                      <a:pt x="2640" y="63"/>
                    </a:lnTo>
                    <a:lnTo>
                      <a:pt x="2391" y="1"/>
                    </a:lnTo>
                    <a:lnTo>
                      <a:pt x="2141" y="1"/>
                    </a:lnTo>
                    <a:lnTo>
                      <a:pt x="1892" y="1"/>
                    </a:lnTo>
                    <a:lnTo>
                      <a:pt x="1642" y="63"/>
                    </a:lnTo>
                    <a:lnTo>
                      <a:pt x="1393" y="167"/>
                    </a:lnTo>
                    <a:lnTo>
                      <a:pt x="1268" y="250"/>
                    </a:lnTo>
                    <a:lnTo>
                      <a:pt x="1164" y="333"/>
                    </a:lnTo>
                    <a:lnTo>
                      <a:pt x="1060" y="416"/>
                    </a:lnTo>
                    <a:lnTo>
                      <a:pt x="977" y="520"/>
                    </a:lnTo>
                    <a:lnTo>
                      <a:pt x="873" y="645"/>
                    </a:lnTo>
                    <a:lnTo>
                      <a:pt x="811" y="770"/>
                    </a:lnTo>
                    <a:lnTo>
                      <a:pt x="728" y="915"/>
                    </a:lnTo>
                    <a:lnTo>
                      <a:pt x="665" y="1082"/>
                    </a:lnTo>
                    <a:lnTo>
                      <a:pt x="624" y="1248"/>
                    </a:lnTo>
                    <a:lnTo>
                      <a:pt x="582" y="1435"/>
                    </a:lnTo>
                    <a:lnTo>
                      <a:pt x="582" y="1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5"/>
              <p:cNvSpPr/>
              <p:nvPr/>
            </p:nvSpPr>
            <p:spPr>
              <a:xfrm>
                <a:off x="2697275" y="2417175"/>
                <a:ext cx="413200" cy="336275"/>
              </a:xfrm>
              <a:custGeom>
                <a:rect b="b" l="l" r="r" t="t"/>
                <a:pathLst>
                  <a:path extrusionOk="0" h="13451" w="16528">
                    <a:moveTo>
                      <a:pt x="2994" y="832"/>
                    </a:moveTo>
                    <a:lnTo>
                      <a:pt x="2994" y="832"/>
                    </a:lnTo>
                    <a:lnTo>
                      <a:pt x="2766" y="853"/>
                    </a:lnTo>
                    <a:lnTo>
                      <a:pt x="2558" y="874"/>
                    </a:lnTo>
                    <a:lnTo>
                      <a:pt x="2350" y="936"/>
                    </a:lnTo>
                    <a:lnTo>
                      <a:pt x="2142" y="998"/>
                    </a:lnTo>
                    <a:lnTo>
                      <a:pt x="1955" y="1102"/>
                    </a:lnTo>
                    <a:lnTo>
                      <a:pt x="1789" y="1206"/>
                    </a:lnTo>
                    <a:lnTo>
                      <a:pt x="1622" y="1331"/>
                    </a:lnTo>
                    <a:lnTo>
                      <a:pt x="1456" y="1477"/>
                    </a:lnTo>
                    <a:lnTo>
                      <a:pt x="1311" y="1622"/>
                    </a:lnTo>
                    <a:lnTo>
                      <a:pt x="1207" y="1788"/>
                    </a:lnTo>
                    <a:lnTo>
                      <a:pt x="1082" y="1975"/>
                    </a:lnTo>
                    <a:lnTo>
                      <a:pt x="999" y="2163"/>
                    </a:lnTo>
                    <a:lnTo>
                      <a:pt x="916" y="2350"/>
                    </a:lnTo>
                    <a:lnTo>
                      <a:pt x="874" y="2558"/>
                    </a:lnTo>
                    <a:lnTo>
                      <a:pt x="832" y="2765"/>
                    </a:lnTo>
                    <a:lnTo>
                      <a:pt x="832" y="2994"/>
                    </a:lnTo>
                    <a:lnTo>
                      <a:pt x="832" y="10478"/>
                    </a:lnTo>
                    <a:lnTo>
                      <a:pt x="832" y="10478"/>
                    </a:lnTo>
                    <a:lnTo>
                      <a:pt x="832" y="10686"/>
                    </a:lnTo>
                    <a:lnTo>
                      <a:pt x="874" y="10915"/>
                    </a:lnTo>
                    <a:lnTo>
                      <a:pt x="916" y="11102"/>
                    </a:lnTo>
                    <a:lnTo>
                      <a:pt x="999" y="11310"/>
                    </a:lnTo>
                    <a:lnTo>
                      <a:pt x="1082" y="11497"/>
                    </a:lnTo>
                    <a:lnTo>
                      <a:pt x="1207" y="11684"/>
                    </a:lnTo>
                    <a:lnTo>
                      <a:pt x="1311" y="11850"/>
                    </a:lnTo>
                    <a:lnTo>
                      <a:pt x="1456" y="11996"/>
                    </a:lnTo>
                    <a:lnTo>
                      <a:pt x="1622" y="12141"/>
                    </a:lnTo>
                    <a:lnTo>
                      <a:pt x="1789" y="12266"/>
                    </a:lnTo>
                    <a:lnTo>
                      <a:pt x="1955" y="12370"/>
                    </a:lnTo>
                    <a:lnTo>
                      <a:pt x="2142" y="12453"/>
                    </a:lnTo>
                    <a:lnTo>
                      <a:pt x="2350" y="12536"/>
                    </a:lnTo>
                    <a:lnTo>
                      <a:pt x="2558" y="12578"/>
                    </a:lnTo>
                    <a:lnTo>
                      <a:pt x="2766" y="12619"/>
                    </a:lnTo>
                    <a:lnTo>
                      <a:pt x="2994" y="12619"/>
                    </a:lnTo>
                    <a:lnTo>
                      <a:pt x="13534" y="12619"/>
                    </a:lnTo>
                    <a:lnTo>
                      <a:pt x="13534" y="12619"/>
                    </a:lnTo>
                    <a:lnTo>
                      <a:pt x="13763" y="12619"/>
                    </a:lnTo>
                    <a:lnTo>
                      <a:pt x="13971" y="12578"/>
                    </a:lnTo>
                    <a:lnTo>
                      <a:pt x="14179" y="12536"/>
                    </a:lnTo>
                    <a:lnTo>
                      <a:pt x="14387" y="12453"/>
                    </a:lnTo>
                    <a:lnTo>
                      <a:pt x="14574" y="12370"/>
                    </a:lnTo>
                    <a:lnTo>
                      <a:pt x="14740" y="12266"/>
                    </a:lnTo>
                    <a:lnTo>
                      <a:pt x="14906" y="12141"/>
                    </a:lnTo>
                    <a:lnTo>
                      <a:pt x="15073" y="11996"/>
                    </a:lnTo>
                    <a:lnTo>
                      <a:pt x="15197" y="11850"/>
                    </a:lnTo>
                    <a:lnTo>
                      <a:pt x="15322" y="11684"/>
                    </a:lnTo>
                    <a:lnTo>
                      <a:pt x="15447" y="11497"/>
                    </a:lnTo>
                    <a:lnTo>
                      <a:pt x="15530" y="11310"/>
                    </a:lnTo>
                    <a:lnTo>
                      <a:pt x="15592" y="11102"/>
                    </a:lnTo>
                    <a:lnTo>
                      <a:pt x="15655" y="10915"/>
                    </a:lnTo>
                    <a:lnTo>
                      <a:pt x="15696" y="10686"/>
                    </a:lnTo>
                    <a:lnTo>
                      <a:pt x="15696" y="10478"/>
                    </a:lnTo>
                    <a:lnTo>
                      <a:pt x="15696" y="2994"/>
                    </a:lnTo>
                    <a:lnTo>
                      <a:pt x="15696" y="2994"/>
                    </a:lnTo>
                    <a:lnTo>
                      <a:pt x="15696" y="2765"/>
                    </a:lnTo>
                    <a:lnTo>
                      <a:pt x="15655" y="2558"/>
                    </a:lnTo>
                    <a:lnTo>
                      <a:pt x="15592" y="2350"/>
                    </a:lnTo>
                    <a:lnTo>
                      <a:pt x="15530" y="2163"/>
                    </a:lnTo>
                    <a:lnTo>
                      <a:pt x="15447" y="1975"/>
                    </a:lnTo>
                    <a:lnTo>
                      <a:pt x="15322" y="1788"/>
                    </a:lnTo>
                    <a:lnTo>
                      <a:pt x="15197" y="1622"/>
                    </a:lnTo>
                    <a:lnTo>
                      <a:pt x="15073" y="1477"/>
                    </a:lnTo>
                    <a:lnTo>
                      <a:pt x="14906" y="1331"/>
                    </a:lnTo>
                    <a:lnTo>
                      <a:pt x="14740" y="1206"/>
                    </a:lnTo>
                    <a:lnTo>
                      <a:pt x="14574" y="1102"/>
                    </a:lnTo>
                    <a:lnTo>
                      <a:pt x="14387" y="998"/>
                    </a:lnTo>
                    <a:lnTo>
                      <a:pt x="14179" y="936"/>
                    </a:lnTo>
                    <a:lnTo>
                      <a:pt x="13971" y="874"/>
                    </a:lnTo>
                    <a:lnTo>
                      <a:pt x="13763" y="853"/>
                    </a:lnTo>
                    <a:lnTo>
                      <a:pt x="13534" y="832"/>
                    </a:lnTo>
                    <a:lnTo>
                      <a:pt x="2994" y="832"/>
                    </a:lnTo>
                    <a:close/>
                    <a:moveTo>
                      <a:pt x="13534" y="13451"/>
                    </a:moveTo>
                    <a:lnTo>
                      <a:pt x="2994" y="13451"/>
                    </a:lnTo>
                    <a:lnTo>
                      <a:pt x="2994" y="13451"/>
                    </a:lnTo>
                    <a:lnTo>
                      <a:pt x="2683" y="13451"/>
                    </a:lnTo>
                    <a:lnTo>
                      <a:pt x="2392" y="13388"/>
                    </a:lnTo>
                    <a:lnTo>
                      <a:pt x="2101" y="13326"/>
                    </a:lnTo>
                    <a:lnTo>
                      <a:pt x="1830" y="13222"/>
                    </a:lnTo>
                    <a:lnTo>
                      <a:pt x="1560" y="13097"/>
                    </a:lnTo>
                    <a:lnTo>
                      <a:pt x="1311" y="12952"/>
                    </a:lnTo>
                    <a:lnTo>
                      <a:pt x="1082" y="12786"/>
                    </a:lnTo>
                    <a:lnTo>
                      <a:pt x="874" y="12578"/>
                    </a:lnTo>
                    <a:lnTo>
                      <a:pt x="687" y="12370"/>
                    </a:lnTo>
                    <a:lnTo>
                      <a:pt x="500" y="12141"/>
                    </a:lnTo>
                    <a:lnTo>
                      <a:pt x="354" y="11892"/>
                    </a:lnTo>
                    <a:lnTo>
                      <a:pt x="230" y="11642"/>
                    </a:lnTo>
                    <a:lnTo>
                      <a:pt x="126" y="11351"/>
                    </a:lnTo>
                    <a:lnTo>
                      <a:pt x="63" y="11081"/>
                    </a:lnTo>
                    <a:lnTo>
                      <a:pt x="22" y="10769"/>
                    </a:lnTo>
                    <a:lnTo>
                      <a:pt x="1" y="10478"/>
                    </a:lnTo>
                    <a:lnTo>
                      <a:pt x="1" y="2994"/>
                    </a:lnTo>
                    <a:lnTo>
                      <a:pt x="1" y="2994"/>
                    </a:lnTo>
                    <a:lnTo>
                      <a:pt x="22" y="2682"/>
                    </a:lnTo>
                    <a:lnTo>
                      <a:pt x="63" y="2391"/>
                    </a:lnTo>
                    <a:lnTo>
                      <a:pt x="126" y="2100"/>
                    </a:lnTo>
                    <a:lnTo>
                      <a:pt x="230" y="1830"/>
                    </a:lnTo>
                    <a:lnTo>
                      <a:pt x="354" y="1580"/>
                    </a:lnTo>
                    <a:lnTo>
                      <a:pt x="500" y="1331"/>
                    </a:lnTo>
                    <a:lnTo>
                      <a:pt x="687" y="1102"/>
                    </a:lnTo>
                    <a:lnTo>
                      <a:pt x="874" y="874"/>
                    </a:lnTo>
                    <a:lnTo>
                      <a:pt x="1082" y="687"/>
                    </a:lnTo>
                    <a:lnTo>
                      <a:pt x="1311" y="520"/>
                    </a:lnTo>
                    <a:lnTo>
                      <a:pt x="1560" y="375"/>
                    </a:lnTo>
                    <a:lnTo>
                      <a:pt x="1830" y="250"/>
                    </a:lnTo>
                    <a:lnTo>
                      <a:pt x="2101" y="146"/>
                    </a:lnTo>
                    <a:lnTo>
                      <a:pt x="2392" y="63"/>
                    </a:lnTo>
                    <a:lnTo>
                      <a:pt x="2683" y="21"/>
                    </a:lnTo>
                    <a:lnTo>
                      <a:pt x="2994" y="1"/>
                    </a:lnTo>
                    <a:lnTo>
                      <a:pt x="13534" y="1"/>
                    </a:lnTo>
                    <a:lnTo>
                      <a:pt x="13534" y="1"/>
                    </a:lnTo>
                    <a:lnTo>
                      <a:pt x="13846" y="21"/>
                    </a:lnTo>
                    <a:lnTo>
                      <a:pt x="14137" y="63"/>
                    </a:lnTo>
                    <a:lnTo>
                      <a:pt x="14428" y="146"/>
                    </a:lnTo>
                    <a:lnTo>
                      <a:pt x="14698" y="250"/>
                    </a:lnTo>
                    <a:lnTo>
                      <a:pt x="14969" y="375"/>
                    </a:lnTo>
                    <a:lnTo>
                      <a:pt x="15218" y="520"/>
                    </a:lnTo>
                    <a:lnTo>
                      <a:pt x="15447" y="687"/>
                    </a:lnTo>
                    <a:lnTo>
                      <a:pt x="15655" y="874"/>
                    </a:lnTo>
                    <a:lnTo>
                      <a:pt x="15842" y="1102"/>
                    </a:lnTo>
                    <a:lnTo>
                      <a:pt x="16008" y="1331"/>
                    </a:lnTo>
                    <a:lnTo>
                      <a:pt x="16174" y="1580"/>
                    </a:lnTo>
                    <a:lnTo>
                      <a:pt x="16299" y="1830"/>
                    </a:lnTo>
                    <a:lnTo>
                      <a:pt x="16403" y="2100"/>
                    </a:lnTo>
                    <a:lnTo>
                      <a:pt x="16465" y="2391"/>
                    </a:lnTo>
                    <a:lnTo>
                      <a:pt x="16507" y="2682"/>
                    </a:lnTo>
                    <a:lnTo>
                      <a:pt x="16528" y="2994"/>
                    </a:lnTo>
                    <a:lnTo>
                      <a:pt x="16528" y="10478"/>
                    </a:lnTo>
                    <a:lnTo>
                      <a:pt x="16528" y="10478"/>
                    </a:lnTo>
                    <a:lnTo>
                      <a:pt x="16507" y="10769"/>
                    </a:lnTo>
                    <a:lnTo>
                      <a:pt x="16465" y="11081"/>
                    </a:lnTo>
                    <a:lnTo>
                      <a:pt x="16403" y="11351"/>
                    </a:lnTo>
                    <a:lnTo>
                      <a:pt x="16299" y="11642"/>
                    </a:lnTo>
                    <a:lnTo>
                      <a:pt x="16174" y="11892"/>
                    </a:lnTo>
                    <a:lnTo>
                      <a:pt x="16008" y="12141"/>
                    </a:lnTo>
                    <a:lnTo>
                      <a:pt x="15842" y="12370"/>
                    </a:lnTo>
                    <a:lnTo>
                      <a:pt x="15655" y="12578"/>
                    </a:lnTo>
                    <a:lnTo>
                      <a:pt x="15447" y="12786"/>
                    </a:lnTo>
                    <a:lnTo>
                      <a:pt x="15218" y="12952"/>
                    </a:lnTo>
                    <a:lnTo>
                      <a:pt x="14969" y="13097"/>
                    </a:lnTo>
                    <a:lnTo>
                      <a:pt x="14698" y="13222"/>
                    </a:lnTo>
                    <a:lnTo>
                      <a:pt x="14428" y="13326"/>
                    </a:lnTo>
                    <a:lnTo>
                      <a:pt x="14137" y="13388"/>
                    </a:lnTo>
                    <a:lnTo>
                      <a:pt x="13846" y="13451"/>
                    </a:lnTo>
                    <a:lnTo>
                      <a:pt x="13534" y="13451"/>
                    </a:lnTo>
                    <a:lnTo>
                      <a:pt x="13534" y="1345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5"/>
              <p:cNvSpPr/>
              <p:nvPr/>
            </p:nvSpPr>
            <p:spPr>
              <a:xfrm>
                <a:off x="2828250" y="2514350"/>
                <a:ext cx="186600" cy="141925"/>
              </a:xfrm>
              <a:custGeom>
                <a:rect b="b" l="l" r="r" t="t"/>
                <a:pathLst>
                  <a:path extrusionOk="0" h="5677" w="7464">
                    <a:moveTo>
                      <a:pt x="1" y="5676"/>
                    </a:moveTo>
                    <a:lnTo>
                      <a:pt x="1" y="1"/>
                    </a:lnTo>
                    <a:lnTo>
                      <a:pt x="7464" y="2849"/>
                    </a:lnTo>
                    <a:lnTo>
                      <a:pt x="1" y="5676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5"/>
              <p:cNvSpPr/>
              <p:nvPr/>
            </p:nvSpPr>
            <p:spPr>
              <a:xfrm>
                <a:off x="6106625" y="2324150"/>
                <a:ext cx="333675" cy="333675"/>
              </a:xfrm>
              <a:custGeom>
                <a:rect b="b" l="l" r="r" t="t"/>
                <a:pathLst>
                  <a:path extrusionOk="0" h="13347" w="13347">
                    <a:moveTo>
                      <a:pt x="5447" y="4740"/>
                    </a:moveTo>
                    <a:lnTo>
                      <a:pt x="5447" y="4740"/>
                    </a:lnTo>
                    <a:lnTo>
                      <a:pt x="5717" y="4595"/>
                    </a:lnTo>
                    <a:lnTo>
                      <a:pt x="6008" y="4491"/>
                    </a:lnTo>
                    <a:lnTo>
                      <a:pt x="6279" y="4408"/>
                    </a:lnTo>
                    <a:lnTo>
                      <a:pt x="6570" y="4387"/>
                    </a:lnTo>
                    <a:lnTo>
                      <a:pt x="6861" y="4387"/>
                    </a:lnTo>
                    <a:lnTo>
                      <a:pt x="7131" y="4428"/>
                    </a:lnTo>
                    <a:lnTo>
                      <a:pt x="7401" y="4511"/>
                    </a:lnTo>
                    <a:lnTo>
                      <a:pt x="7672" y="4615"/>
                    </a:lnTo>
                    <a:lnTo>
                      <a:pt x="7921" y="4740"/>
                    </a:lnTo>
                    <a:lnTo>
                      <a:pt x="8150" y="4906"/>
                    </a:lnTo>
                    <a:lnTo>
                      <a:pt x="8337" y="5094"/>
                    </a:lnTo>
                    <a:lnTo>
                      <a:pt x="8524" y="5322"/>
                    </a:lnTo>
                    <a:lnTo>
                      <a:pt x="8690" y="5572"/>
                    </a:lnTo>
                    <a:lnTo>
                      <a:pt x="8815" y="5842"/>
                    </a:lnTo>
                    <a:lnTo>
                      <a:pt x="8898" y="6133"/>
                    </a:lnTo>
                    <a:lnTo>
                      <a:pt x="8960" y="6424"/>
                    </a:lnTo>
                    <a:lnTo>
                      <a:pt x="8960" y="6424"/>
                    </a:lnTo>
                    <a:lnTo>
                      <a:pt x="8981" y="6757"/>
                    </a:lnTo>
                    <a:lnTo>
                      <a:pt x="8940" y="7068"/>
                    </a:lnTo>
                    <a:lnTo>
                      <a:pt x="8856" y="7380"/>
                    </a:lnTo>
                    <a:lnTo>
                      <a:pt x="8753" y="7671"/>
                    </a:lnTo>
                    <a:lnTo>
                      <a:pt x="8586" y="7942"/>
                    </a:lnTo>
                    <a:lnTo>
                      <a:pt x="8399" y="8212"/>
                    </a:lnTo>
                    <a:lnTo>
                      <a:pt x="8170" y="8420"/>
                    </a:lnTo>
                    <a:lnTo>
                      <a:pt x="7900" y="8607"/>
                    </a:lnTo>
                    <a:lnTo>
                      <a:pt x="7900" y="8607"/>
                    </a:lnTo>
                    <a:lnTo>
                      <a:pt x="7630" y="8752"/>
                    </a:lnTo>
                    <a:lnTo>
                      <a:pt x="7339" y="8877"/>
                    </a:lnTo>
                    <a:lnTo>
                      <a:pt x="7048" y="8939"/>
                    </a:lnTo>
                    <a:lnTo>
                      <a:pt x="6778" y="8960"/>
                    </a:lnTo>
                    <a:lnTo>
                      <a:pt x="6487" y="8960"/>
                    </a:lnTo>
                    <a:lnTo>
                      <a:pt x="6196" y="8919"/>
                    </a:lnTo>
                    <a:lnTo>
                      <a:pt x="5925" y="8856"/>
                    </a:lnTo>
                    <a:lnTo>
                      <a:pt x="5676" y="8732"/>
                    </a:lnTo>
                    <a:lnTo>
                      <a:pt x="5426" y="8607"/>
                    </a:lnTo>
                    <a:lnTo>
                      <a:pt x="5198" y="8441"/>
                    </a:lnTo>
                    <a:lnTo>
                      <a:pt x="4990" y="8253"/>
                    </a:lnTo>
                    <a:lnTo>
                      <a:pt x="4823" y="8025"/>
                    </a:lnTo>
                    <a:lnTo>
                      <a:pt x="4657" y="7775"/>
                    </a:lnTo>
                    <a:lnTo>
                      <a:pt x="4532" y="7505"/>
                    </a:lnTo>
                    <a:lnTo>
                      <a:pt x="4449" y="7235"/>
                    </a:lnTo>
                    <a:lnTo>
                      <a:pt x="4387" y="6923"/>
                    </a:lnTo>
                    <a:lnTo>
                      <a:pt x="4387" y="6923"/>
                    </a:lnTo>
                    <a:lnTo>
                      <a:pt x="4366" y="6590"/>
                    </a:lnTo>
                    <a:lnTo>
                      <a:pt x="4408" y="6279"/>
                    </a:lnTo>
                    <a:lnTo>
                      <a:pt x="4491" y="5967"/>
                    </a:lnTo>
                    <a:lnTo>
                      <a:pt x="4595" y="5676"/>
                    </a:lnTo>
                    <a:lnTo>
                      <a:pt x="4761" y="5405"/>
                    </a:lnTo>
                    <a:lnTo>
                      <a:pt x="4948" y="5156"/>
                    </a:lnTo>
                    <a:lnTo>
                      <a:pt x="5177" y="4927"/>
                    </a:lnTo>
                    <a:lnTo>
                      <a:pt x="5447" y="4740"/>
                    </a:lnTo>
                    <a:lnTo>
                      <a:pt x="5447" y="4740"/>
                    </a:lnTo>
                    <a:close/>
                    <a:moveTo>
                      <a:pt x="1" y="7900"/>
                    </a:moveTo>
                    <a:lnTo>
                      <a:pt x="687" y="9875"/>
                    </a:lnTo>
                    <a:lnTo>
                      <a:pt x="2745" y="9147"/>
                    </a:lnTo>
                    <a:lnTo>
                      <a:pt x="2745" y="9147"/>
                    </a:lnTo>
                    <a:lnTo>
                      <a:pt x="2952" y="9480"/>
                    </a:lnTo>
                    <a:lnTo>
                      <a:pt x="3202" y="9771"/>
                    </a:lnTo>
                    <a:lnTo>
                      <a:pt x="3472" y="10062"/>
                    </a:lnTo>
                    <a:lnTo>
                      <a:pt x="3763" y="10312"/>
                    </a:lnTo>
                    <a:lnTo>
                      <a:pt x="2828" y="12245"/>
                    </a:lnTo>
                    <a:lnTo>
                      <a:pt x="4699" y="13160"/>
                    </a:lnTo>
                    <a:lnTo>
                      <a:pt x="5634" y="11205"/>
                    </a:lnTo>
                    <a:lnTo>
                      <a:pt x="5634" y="11205"/>
                    </a:lnTo>
                    <a:lnTo>
                      <a:pt x="6029" y="11289"/>
                    </a:lnTo>
                    <a:lnTo>
                      <a:pt x="6403" y="11309"/>
                    </a:lnTo>
                    <a:lnTo>
                      <a:pt x="6798" y="11330"/>
                    </a:lnTo>
                    <a:lnTo>
                      <a:pt x="7193" y="11289"/>
                    </a:lnTo>
                    <a:lnTo>
                      <a:pt x="7900" y="13347"/>
                    </a:lnTo>
                    <a:lnTo>
                      <a:pt x="9854" y="12661"/>
                    </a:lnTo>
                    <a:lnTo>
                      <a:pt x="9148" y="10603"/>
                    </a:lnTo>
                    <a:lnTo>
                      <a:pt x="9148" y="10603"/>
                    </a:lnTo>
                    <a:lnTo>
                      <a:pt x="9480" y="10395"/>
                    </a:lnTo>
                    <a:lnTo>
                      <a:pt x="9771" y="10145"/>
                    </a:lnTo>
                    <a:lnTo>
                      <a:pt x="10041" y="9875"/>
                    </a:lnTo>
                    <a:lnTo>
                      <a:pt x="10312" y="9584"/>
                    </a:lnTo>
                    <a:lnTo>
                      <a:pt x="12245" y="10519"/>
                    </a:lnTo>
                    <a:lnTo>
                      <a:pt x="13160" y="8648"/>
                    </a:lnTo>
                    <a:lnTo>
                      <a:pt x="11206" y="7713"/>
                    </a:lnTo>
                    <a:lnTo>
                      <a:pt x="11206" y="7713"/>
                    </a:lnTo>
                    <a:lnTo>
                      <a:pt x="11268" y="7339"/>
                    </a:lnTo>
                    <a:lnTo>
                      <a:pt x="11310" y="6944"/>
                    </a:lnTo>
                    <a:lnTo>
                      <a:pt x="11330" y="6549"/>
                    </a:lnTo>
                    <a:lnTo>
                      <a:pt x="11289" y="6154"/>
                    </a:lnTo>
                    <a:lnTo>
                      <a:pt x="13347" y="5447"/>
                    </a:lnTo>
                    <a:lnTo>
                      <a:pt x="12661" y="3493"/>
                    </a:lnTo>
                    <a:lnTo>
                      <a:pt x="10603" y="4200"/>
                    </a:lnTo>
                    <a:lnTo>
                      <a:pt x="10603" y="4200"/>
                    </a:lnTo>
                    <a:lnTo>
                      <a:pt x="10395" y="3867"/>
                    </a:lnTo>
                    <a:lnTo>
                      <a:pt x="10145" y="3576"/>
                    </a:lnTo>
                    <a:lnTo>
                      <a:pt x="9875" y="3306"/>
                    </a:lnTo>
                    <a:lnTo>
                      <a:pt x="9584" y="3035"/>
                    </a:lnTo>
                    <a:lnTo>
                      <a:pt x="10520" y="1102"/>
                    </a:lnTo>
                    <a:lnTo>
                      <a:pt x="8649" y="187"/>
                    </a:lnTo>
                    <a:lnTo>
                      <a:pt x="7713" y="2142"/>
                    </a:lnTo>
                    <a:lnTo>
                      <a:pt x="7713" y="2142"/>
                    </a:lnTo>
                    <a:lnTo>
                      <a:pt x="7318" y="2079"/>
                    </a:lnTo>
                    <a:lnTo>
                      <a:pt x="6944" y="2038"/>
                    </a:lnTo>
                    <a:lnTo>
                      <a:pt x="6549" y="2017"/>
                    </a:lnTo>
                    <a:lnTo>
                      <a:pt x="6154" y="2058"/>
                    </a:lnTo>
                    <a:lnTo>
                      <a:pt x="5447" y="0"/>
                    </a:lnTo>
                    <a:lnTo>
                      <a:pt x="3493" y="686"/>
                    </a:lnTo>
                    <a:lnTo>
                      <a:pt x="4200" y="2744"/>
                    </a:lnTo>
                    <a:lnTo>
                      <a:pt x="4200" y="2744"/>
                    </a:lnTo>
                    <a:lnTo>
                      <a:pt x="3867" y="2952"/>
                    </a:lnTo>
                    <a:lnTo>
                      <a:pt x="3576" y="3202"/>
                    </a:lnTo>
                    <a:lnTo>
                      <a:pt x="3306" y="3472"/>
                    </a:lnTo>
                    <a:lnTo>
                      <a:pt x="3036" y="3763"/>
                    </a:lnTo>
                    <a:lnTo>
                      <a:pt x="1102" y="2828"/>
                    </a:lnTo>
                    <a:lnTo>
                      <a:pt x="188" y="4699"/>
                    </a:lnTo>
                    <a:lnTo>
                      <a:pt x="2142" y="5634"/>
                    </a:lnTo>
                    <a:lnTo>
                      <a:pt x="2142" y="5634"/>
                    </a:lnTo>
                    <a:lnTo>
                      <a:pt x="2059" y="6029"/>
                    </a:lnTo>
                    <a:lnTo>
                      <a:pt x="2038" y="6403"/>
                    </a:lnTo>
                    <a:lnTo>
                      <a:pt x="2017" y="6798"/>
                    </a:lnTo>
                    <a:lnTo>
                      <a:pt x="2059" y="7193"/>
                    </a:lnTo>
                    <a:lnTo>
                      <a:pt x="1" y="790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5"/>
              <p:cNvSpPr/>
              <p:nvPr/>
            </p:nvSpPr>
            <p:spPr>
              <a:xfrm>
                <a:off x="6423125" y="2313225"/>
                <a:ext cx="265075" cy="265075"/>
              </a:xfrm>
              <a:custGeom>
                <a:rect b="b" l="l" r="r" t="t"/>
                <a:pathLst>
                  <a:path extrusionOk="0" h="10603" w="10603">
                    <a:moveTo>
                      <a:pt x="4325" y="3764"/>
                    </a:moveTo>
                    <a:lnTo>
                      <a:pt x="4325" y="3764"/>
                    </a:lnTo>
                    <a:lnTo>
                      <a:pt x="4554" y="3660"/>
                    </a:lnTo>
                    <a:lnTo>
                      <a:pt x="4761" y="3556"/>
                    </a:lnTo>
                    <a:lnTo>
                      <a:pt x="4990" y="3514"/>
                    </a:lnTo>
                    <a:lnTo>
                      <a:pt x="5219" y="3493"/>
                    </a:lnTo>
                    <a:lnTo>
                      <a:pt x="5447" y="3493"/>
                    </a:lnTo>
                    <a:lnTo>
                      <a:pt x="5676" y="3514"/>
                    </a:lnTo>
                    <a:lnTo>
                      <a:pt x="5884" y="3576"/>
                    </a:lnTo>
                    <a:lnTo>
                      <a:pt x="6092" y="3660"/>
                    </a:lnTo>
                    <a:lnTo>
                      <a:pt x="6300" y="3784"/>
                    </a:lnTo>
                    <a:lnTo>
                      <a:pt x="6466" y="3909"/>
                    </a:lnTo>
                    <a:lnTo>
                      <a:pt x="6632" y="4055"/>
                    </a:lnTo>
                    <a:lnTo>
                      <a:pt x="6778" y="4242"/>
                    </a:lnTo>
                    <a:lnTo>
                      <a:pt x="6903" y="4429"/>
                    </a:lnTo>
                    <a:lnTo>
                      <a:pt x="7007" y="4637"/>
                    </a:lnTo>
                    <a:lnTo>
                      <a:pt x="7069" y="4865"/>
                    </a:lnTo>
                    <a:lnTo>
                      <a:pt x="7131" y="5115"/>
                    </a:lnTo>
                    <a:lnTo>
                      <a:pt x="7131" y="5115"/>
                    </a:lnTo>
                    <a:lnTo>
                      <a:pt x="7131" y="5364"/>
                    </a:lnTo>
                    <a:lnTo>
                      <a:pt x="7111" y="5635"/>
                    </a:lnTo>
                    <a:lnTo>
                      <a:pt x="7048" y="5863"/>
                    </a:lnTo>
                    <a:lnTo>
                      <a:pt x="6944" y="6113"/>
                    </a:lnTo>
                    <a:lnTo>
                      <a:pt x="6819" y="6321"/>
                    </a:lnTo>
                    <a:lnTo>
                      <a:pt x="6674" y="6528"/>
                    </a:lnTo>
                    <a:lnTo>
                      <a:pt x="6487" y="6695"/>
                    </a:lnTo>
                    <a:lnTo>
                      <a:pt x="6279" y="6840"/>
                    </a:lnTo>
                    <a:lnTo>
                      <a:pt x="6279" y="6840"/>
                    </a:lnTo>
                    <a:lnTo>
                      <a:pt x="6071" y="6965"/>
                    </a:lnTo>
                    <a:lnTo>
                      <a:pt x="5842" y="7048"/>
                    </a:lnTo>
                    <a:lnTo>
                      <a:pt x="5614" y="7110"/>
                    </a:lnTo>
                    <a:lnTo>
                      <a:pt x="5385" y="7131"/>
                    </a:lnTo>
                    <a:lnTo>
                      <a:pt x="5156" y="7131"/>
                    </a:lnTo>
                    <a:lnTo>
                      <a:pt x="4928" y="7090"/>
                    </a:lnTo>
                    <a:lnTo>
                      <a:pt x="4720" y="7027"/>
                    </a:lnTo>
                    <a:lnTo>
                      <a:pt x="4512" y="6944"/>
                    </a:lnTo>
                    <a:lnTo>
                      <a:pt x="4325" y="6840"/>
                    </a:lnTo>
                    <a:lnTo>
                      <a:pt x="4138" y="6716"/>
                    </a:lnTo>
                    <a:lnTo>
                      <a:pt x="3971" y="6549"/>
                    </a:lnTo>
                    <a:lnTo>
                      <a:pt x="3826" y="6383"/>
                    </a:lnTo>
                    <a:lnTo>
                      <a:pt x="3701" y="6196"/>
                    </a:lnTo>
                    <a:lnTo>
                      <a:pt x="3618" y="5967"/>
                    </a:lnTo>
                    <a:lnTo>
                      <a:pt x="3535" y="5738"/>
                    </a:lnTo>
                    <a:lnTo>
                      <a:pt x="3493" y="5510"/>
                    </a:lnTo>
                    <a:lnTo>
                      <a:pt x="3493" y="5510"/>
                    </a:lnTo>
                    <a:lnTo>
                      <a:pt x="3473" y="5240"/>
                    </a:lnTo>
                    <a:lnTo>
                      <a:pt x="3493" y="4990"/>
                    </a:lnTo>
                    <a:lnTo>
                      <a:pt x="3556" y="4741"/>
                    </a:lnTo>
                    <a:lnTo>
                      <a:pt x="3660" y="4512"/>
                    </a:lnTo>
                    <a:lnTo>
                      <a:pt x="3784" y="4304"/>
                    </a:lnTo>
                    <a:lnTo>
                      <a:pt x="3930" y="4096"/>
                    </a:lnTo>
                    <a:lnTo>
                      <a:pt x="4117" y="3909"/>
                    </a:lnTo>
                    <a:lnTo>
                      <a:pt x="4325" y="3764"/>
                    </a:lnTo>
                    <a:lnTo>
                      <a:pt x="4325" y="3764"/>
                    </a:lnTo>
                    <a:close/>
                    <a:moveTo>
                      <a:pt x="1" y="6279"/>
                    </a:moveTo>
                    <a:lnTo>
                      <a:pt x="562" y="7838"/>
                    </a:lnTo>
                    <a:lnTo>
                      <a:pt x="2184" y="7277"/>
                    </a:lnTo>
                    <a:lnTo>
                      <a:pt x="2184" y="7277"/>
                    </a:lnTo>
                    <a:lnTo>
                      <a:pt x="2350" y="7526"/>
                    </a:lnTo>
                    <a:lnTo>
                      <a:pt x="2558" y="7776"/>
                    </a:lnTo>
                    <a:lnTo>
                      <a:pt x="2766" y="7984"/>
                    </a:lnTo>
                    <a:lnTo>
                      <a:pt x="2994" y="8192"/>
                    </a:lnTo>
                    <a:lnTo>
                      <a:pt x="2246" y="9751"/>
                    </a:lnTo>
                    <a:lnTo>
                      <a:pt x="3743" y="10457"/>
                    </a:lnTo>
                    <a:lnTo>
                      <a:pt x="4491" y="8919"/>
                    </a:lnTo>
                    <a:lnTo>
                      <a:pt x="4491" y="8919"/>
                    </a:lnTo>
                    <a:lnTo>
                      <a:pt x="4782" y="8961"/>
                    </a:lnTo>
                    <a:lnTo>
                      <a:pt x="5094" y="9002"/>
                    </a:lnTo>
                    <a:lnTo>
                      <a:pt x="5406" y="9002"/>
                    </a:lnTo>
                    <a:lnTo>
                      <a:pt x="5718" y="8981"/>
                    </a:lnTo>
                    <a:lnTo>
                      <a:pt x="6279" y="10603"/>
                    </a:lnTo>
                    <a:lnTo>
                      <a:pt x="7838" y="10062"/>
                    </a:lnTo>
                    <a:lnTo>
                      <a:pt x="7277" y="8441"/>
                    </a:lnTo>
                    <a:lnTo>
                      <a:pt x="7277" y="8441"/>
                    </a:lnTo>
                    <a:lnTo>
                      <a:pt x="7526" y="8254"/>
                    </a:lnTo>
                    <a:lnTo>
                      <a:pt x="7776" y="8067"/>
                    </a:lnTo>
                    <a:lnTo>
                      <a:pt x="7984" y="7859"/>
                    </a:lnTo>
                    <a:lnTo>
                      <a:pt x="8192" y="7609"/>
                    </a:lnTo>
                    <a:lnTo>
                      <a:pt x="9730" y="8358"/>
                    </a:lnTo>
                    <a:lnTo>
                      <a:pt x="10457" y="6882"/>
                    </a:lnTo>
                    <a:lnTo>
                      <a:pt x="8898" y="6133"/>
                    </a:lnTo>
                    <a:lnTo>
                      <a:pt x="8898" y="6133"/>
                    </a:lnTo>
                    <a:lnTo>
                      <a:pt x="8961" y="5822"/>
                    </a:lnTo>
                    <a:lnTo>
                      <a:pt x="9002" y="5531"/>
                    </a:lnTo>
                    <a:lnTo>
                      <a:pt x="9002" y="5219"/>
                    </a:lnTo>
                    <a:lnTo>
                      <a:pt x="8981" y="4907"/>
                    </a:lnTo>
                    <a:lnTo>
                      <a:pt x="10603" y="4325"/>
                    </a:lnTo>
                    <a:lnTo>
                      <a:pt x="10063" y="2766"/>
                    </a:lnTo>
                    <a:lnTo>
                      <a:pt x="8441" y="3348"/>
                    </a:lnTo>
                    <a:lnTo>
                      <a:pt x="8441" y="3348"/>
                    </a:lnTo>
                    <a:lnTo>
                      <a:pt x="8254" y="3077"/>
                    </a:lnTo>
                    <a:lnTo>
                      <a:pt x="8067" y="2849"/>
                    </a:lnTo>
                    <a:lnTo>
                      <a:pt x="7838" y="2620"/>
                    </a:lnTo>
                    <a:lnTo>
                      <a:pt x="7609" y="2433"/>
                    </a:lnTo>
                    <a:lnTo>
                      <a:pt x="8358" y="874"/>
                    </a:lnTo>
                    <a:lnTo>
                      <a:pt x="6882" y="146"/>
                    </a:lnTo>
                    <a:lnTo>
                      <a:pt x="6133" y="1705"/>
                    </a:lnTo>
                    <a:lnTo>
                      <a:pt x="6133" y="1705"/>
                    </a:lnTo>
                    <a:lnTo>
                      <a:pt x="5822" y="1643"/>
                    </a:lnTo>
                    <a:lnTo>
                      <a:pt x="5510" y="1622"/>
                    </a:lnTo>
                    <a:lnTo>
                      <a:pt x="5219" y="1622"/>
                    </a:lnTo>
                    <a:lnTo>
                      <a:pt x="4907" y="1643"/>
                    </a:lnTo>
                    <a:lnTo>
                      <a:pt x="4325" y="1"/>
                    </a:lnTo>
                    <a:lnTo>
                      <a:pt x="2766" y="562"/>
                    </a:lnTo>
                    <a:lnTo>
                      <a:pt x="3327" y="2184"/>
                    </a:lnTo>
                    <a:lnTo>
                      <a:pt x="3327" y="2184"/>
                    </a:lnTo>
                    <a:lnTo>
                      <a:pt x="3078" y="2350"/>
                    </a:lnTo>
                    <a:lnTo>
                      <a:pt x="2849" y="2558"/>
                    </a:lnTo>
                    <a:lnTo>
                      <a:pt x="2620" y="2766"/>
                    </a:lnTo>
                    <a:lnTo>
                      <a:pt x="2412" y="2994"/>
                    </a:lnTo>
                    <a:lnTo>
                      <a:pt x="874" y="2246"/>
                    </a:lnTo>
                    <a:lnTo>
                      <a:pt x="146" y="3743"/>
                    </a:lnTo>
                    <a:lnTo>
                      <a:pt x="1705" y="4491"/>
                    </a:lnTo>
                    <a:lnTo>
                      <a:pt x="1705" y="4491"/>
                    </a:lnTo>
                    <a:lnTo>
                      <a:pt x="1643" y="4782"/>
                    </a:lnTo>
                    <a:lnTo>
                      <a:pt x="1622" y="5094"/>
                    </a:lnTo>
                    <a:lnTo>
                      <a:pt x="1602" y="5406"/>
                    </a:lnTo>
                    <a:lnTo>
                      <a:pt x="1622" y="5718"/>
                    </a:lnTo>
                    <a:lnTo>
                      <a:pt x="1" y="6279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724" name="Google Shape;7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5" y="4667225"/>
            <a:ext cx="1721475" cy="4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6"/>
          <p:cNvSpPr txBox="1"/>
          <p:nvPr>
            <p:ph type="title"/>
          </p:nvPr>
        </p:nvSpPr>
        <p:spPr>
          <a:xfrm>
            <a:off x="457200" y="553813"/>
            <a:ext cx="8229600" cy="3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very much!</a:t>
            </a:r>
            <a:endParaRPr/>
          </a:p>
        </p:txBody>
      </p:sp>
      <p:sp>
        <p:nvSpPr>
          <p:cNvPr id="730" name="Google Shape;730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1" name="Google Shape;7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601" y="1181950"/>
            <a:ext cx="6002800" cy="31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982050" y="319925"/>
            <a:ext cx="7179900" cy="9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Does the new user </a:t>
            </a: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interface</a:t>
            </a: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improve conversion rates?</a:t>
            </a:r>
            <a:endParaRPr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4222950" y="1926288"/>
            <a:ext cx="698100" cy="698100"/>
          </a:xfrm>
          <a:prstGeom prst="ellipse">
            <a:avLst/>
          </a:prstGeom>
          <a:solidFill>
            <a:srgbClr val="42A4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14"/>
          <p:cNvGrpSpPr/>
          <p:nvPr/>
        </p:nvGrpSpPr>
        <p:grpSpPr>
          <a:xfrm>
            <a:off x="457200" y="1351813"/>
            <a:ext cx="3740425" cy="1953625"/>
            <a:chOff x="3207375" y="2522800"/>
            <a:chExt cx="3740425" cy="1953625"/>
          </a:xfrm>
        </p:grpSpPr>
        <p:sp>
          <p:nvSpPr>
            <p:cNvPr id="65" name="Google Shape;65;p14"/>
            <p:cNvSpPr/>
            <p:nvPr/>
          </p:nvSpPr>
          <p:spPr>
            <a:xfrm>
              <a:off x="3207875" y="4374550"/>
              <a:ext cx="3739925" cy="101875"/>
            </a:xfrm>
            <a:custGeom>
              <a:rect b="b" l="l" r="r" t="t"/>
              <a:pathLst>
                <a:path extrusionOk="0" h="4075" w="149597">
                  <a:moveTo>
                    <a:pt x="145522" y="0"/>
                  </a:moveTo>
                  <a:lnTo>
                    <a:pt x="1" y="541"/>
                  </a:lnTo>
                  <a:lnTo>
                    <a:pt x="3535" y="4075"/>
                  </a:lnTo>
                  <a:lnTo>
                    <a:pt x="149596" y="4075"/>
                  </a:lnTo>
                  <a:lnTo>
                    <a:pt x="145522" y="0"/>
                  </a:lnTo>
                  <a:close/>
                </a:path>
              </a:pathLst>
            </a:custGeom>
            <a:solidFill>
              <a:srgbClr val="EEE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3563375" y="2522800"/>
              <a:ext cx="2989425" cy="1802925"/>
            </a:xfrm>
            <a:custGeom>
              <a:rect b="b" l="l" r="r" t="t"/>
              <a:pathLst>
                <a:path extrusionOk="0" h="72117" w="119577">
                  <a:moveTo>
                    <a:pt x="3139" y="0"/>
                  </a:moveTo>
                  <a:lnTo>
                    <a:pt x="2807" y="42"/>
                  </a:lnTo>
                  <a:lnTo>
                    <a:pt x="2516" y="83"/>
                  </a:lnTo>
                  <a:lnTo>
                    <a:pt x="2225" y="146"/>
                  </a:lnTo>
                  <a:lnTo>
                    <a:pt x="1954" y="229"/>
                  </a:lnTo>
                  <a:lnTo>
                    <a:pt x="1726" y="312"/>
                  </a:lnTo>
                  <a:lnTo>
                    <a:pt x="1497" y="416"/>
                  </a:lnTo>
                  <a:lnTo>
                    <a:pt x="1310" y="520"/>
                  </a:lnTo>
                  <a:lnTo>
                    <a:pt x="1123" y="645"/>
                  </a:lnTo>
                  <a:lnTo>
                    <a:pt x="957" y="790"/>
                  </a:lnTo>
                  <a:lnTo>
                    <a:pt x="811" y="936"/>
                  </a:lnTo>
                  <a:lnTo>
                    <a:pt x="666" y="1081"/>
                  </a:lnTo>
                  <a:lnTo>
                    <a:pt x="562" y="1227"/>
                  </a:lnTo>
                  <a:lnTo>
                    <a:pt x="458" y="1372"/>
                  </a:lnTo>
                  <a:lnTo>
                    <a:pt x="291" y="1705"/>
                  </a:lnTo>
                  <a:lnTo>
                    <a:pt x="167" y="2017"/>
                  </a:lnTo>
                  <a:lnTo>
                    <a:pt x="83" y="2328"/>
                  </a:lnTo>
                  <a:lnTo>
                    <a:pt x="21" y="2619"/>
                  </a:lnTo>
                  <a:lnTo>
                    <a:pt x="0" y="2869"/>
                  </a:lnTo>
                  <a:lnTo>
                    <a:pt x="0" y="3098"/>
                  </a:lnTo>
                  <a:lnTo>
                    <a:pt x="0" y="3264"/>
                  </a:lnTo>
                  <a:lnTo>
                    <a:pt x="0" y="3409"/>
                  </a:lnTo>
                  <a:lnTo>
                    <a:pt x="0" y="72116"/>
                  </a:lnTo>
                  <a:lnTo>
                    <a:pt x="119577" y="72116"/>
                  </a:lnTo>
                  <a:lnTo>
                    <a:pt x="119577" y="3409"/>
                  </a:lnTo>
                  <a:lnTo>
                    <a:pt x="119577" y="3264"/>
                  </a:lnTo>
                  <a:lnTo>
                    <a:pt x="119577" y="3098"/>
                  </a:lnTo>
                  <a:lnTo>
                    <a:pt x="119577" y="2869"/>
                  </a:lnTo>
                  <a:lnTo>
                    <a:pt x="119556" y="2619"/>
                  </a:lnTo>
                  <a:lnTo>
                    <a:pt x="119494" y="2328"/>
                  </a:lnTo>
                  <a:lnTo>
                    <a:pt x="119410" y="2017"/>
                  </a:lnTo>
                  <a:lnTo>
                    <a:pt x="119306" y="1705"/>
                  </a:lnTo>
                  <a:lnTo>
                    <a:pt x="119119" y="1372"/>
                  </a:lnTo>
                  <a:lnTo>
                    <a:pt x="119036" y="1227"/>
                  </a:lnTo>
                  <a:lnTo>
                    <a:pt x="118911" y="1081"/>
                  </a:lnTo>
                  <a:lnTo>
                    <a:pt x="118787" y="936"/>
                  </a:lnTo>
                  <a:lnTo>
                    <a:pt x="118620" y="790"/>
                  </a:lnTo>
                  <a:lnTo>
                    <a:pt x="118454" y="645"/>
                  </a:lnTo>
                  <a:lnTo>
                    <a:pt x="118288" y="520"/>
                  </a:lnTo>
                  <a:lnTo>
                    <a:pt x="118080" y="416"/>
                  </a:lnTo>
                  <a:lnTo>
                    <a:pt x="117851" y="312"/>
                  </a:lnTo>
                  <a:lnTo>
                    <a:pt x="117623" y="229"/>
                  </a:lnTo>
                  <a:lnTo>
                    <a:pt x="117352" y="146"/>
                  </a:lnTo>
                  <a:lnTo>
                    <a:pt x="117061" y="83"/>
                  </a:lnTo>
                  <a:lnTo>
                    <a:pt x="116770" y="42"/>
                  </a:lnTo>
                  <a:lnTo>
                    <a:pt x="11643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3563375" y="2522800"/>
              <a:ext cx="2989425" cy="1802925"/>
            </a:xfrm>
            <a:custGeom>
              <a:rect b="b" l="l" r="r" t="t"/>
              <a:pathLst>
                <a:path extrusionOk="0" fill="none" h="72117" w="119577">
                  <a:moveTo>
                    <a:pt x="116084" y="0"/>
                  </a:moveTo>
                  <a:lnTo>
                    <a:pt x="116084" y="0"/>
                  </a:lnTo>
                  <a:lnTo>
                    <a:pt x="59788" y="0"/>
                  </a:lnTo>
                  <a:lnTo>
                    <a:pt x="59788" y="0"/>
                  </a:lnTo>
                  <a:lnTo>
                    <a:pt x="3514" y="0"/>
                  </a:lnTo>
                  <a:lnTo>
                    <a:pt x="3514" y="0"/>
                  </a:lnTo>
                  <a:lnTo>
                    <a:pt x="3139" y="0"/>
                  </a:lnTo>
                  <a:lnTo>
                    <a:pt x="2807" y="42"/>
                  </a:lnTo>
                  <a:lnTo>
                    <a:pt x="2516" y="83"/>
                  </a:lnTo>
                  <a:lnTo>
                    <a:pt x="2225" y="146"/>
                  </a:lnTo>
                  <a:lnTo>
                    <a:pt x="1954" y="229"/>
                  </a:lnTo>
                  <a:lnTo>
                    <a:pt x="1726" y="312"/>
                  </a:lnTo>
                  <a:lnTo>
                    <a:pt x="1497" y="416"/>
                  </a:lnTo>
                  <a:lnTo>
                    <a:pt x="1310" y="520"/>
                  </a:lnTo>
                  <a:lnTo>
                    <a:pt x="1123" y="645"/>
                  </a:lnTo>
                  <a:lnTo>
                    <a:pt x="957" y="790"/>
                  </a:lnTo>
                  <a:lnTo>
                    <a:pt x="811" y="936"/>
                  </a:lnTo>
                  <a:lnTo>
                    <a:pt x="666" y="1081"/>
                  </a:lnTo>
                  <a:lnTo>
                    <a:pt x="562" y="1227"/>
                  </a:lnTo>
                  <a:lnTo>
                    <a:pt x="458" y="1372"/>
                  </a:lnTo>
                  <a:lnTo>
                    <a:pt x="291" y="1705"/>
                  </a:lnTo>
                  <a:lnTo>
                    <a:pt x="167" y="2017"/>
                  </a:lnTo>
                  <a:lnTo>
                    <a:pt x="83" y="2328"/>
                  </a:lnTo>
                  <a:lnTo>
                    <a:pt x="21" y="2619"/>
                  </a:lnTo>
                  <a:lnTo>
                    <a:pt x="0" y="2869"/>
                  </a:lnTo>
                  <a:lnTo>
                    <a:pt x="0" y="3098"/>
                  </a:lnTo>
                  <a:lnTo>
                    <a:pt x="0" y="3264"/>
                  </a:lnTo>
                  <a:lnTo>
                    <a:pt x="0" y="3409"/>
                  </a:lnTo>
                  <a:lnTo>
                    <a:pt x="0" y="72116"/>
                  </a:lnTo>
                  <a:lnTo>
                    <a:pt x="119577" y="72116"/>
                  </a:lnTo>
                  <a:lnTo>
                    <a:pt x="119577" y="3409"/>
                  </a:lnTo>
                  <a:lnTo>
                    <a:pt x="119577" y="3409"/>
                  </a:lnTo>
                  <a:lnTo>
                    <a:pt x="119577" y="3264"/>
                  </a:lnTo>
                  <a:lnTo>
                    <a:pt x="119577" y="3098"/>
                  </a:lnTo>
                  <a:lnTo>
                    <a:pt x="119577" y="2869"/>
                  </a:lnTo>
                  <a:lnTo>
                    <a:pt x="119556" y="2619"/>
                  </a:lnTo>
                  <a:lnTo>
                    <a:pt x="119494" y="2328"/>
                  </a:lnTo>
                  <a:lnTo>
                    <a:pt x="119410" y="2017"/>
                  </a:lnTo>
                  <a:lnTo>
                    <a:pt x="119306" y="1705"/>
                  </a:lnTo>
                  <a:lnTo>
                    <a:pt x="119119" y="1372"/>
                  </a:lnTo>
                  <a:lnTo>
                    <a:pt x="119036" y="1227"/>
                  </a:lnTo>
                  <a:lnTo>
                    <a:pt x="118911" y="1081"/>
                  </a:lnTo>
                  <a:lnTo>
                    <a:pt x="118787" y="936"/>
                  </a:lnTo>
                  <a:lnTo>
                    <a:pt x="118620" y="790"/>
                  </a:lnTo>
                  <a:lnTo>
                    <a:pt x="118454" y="645"/>
                  </a:lnTo>
                  <a:lnTo>
                    <a:pt x="118288" y="520"/>
                  </a:lnTo>
                  <a:lnTo>
                    <a:pt x="118080" y="416"/>
                  </a:lnTo>
                  <a:lnTo>
                    <a:pt x="117851" y="312"/>
                  </a:lnTo>
                  <a:lnTo>
                    <a:pt x="117623" y="229"/>
                  </a:lnTo>
                  <a:lnTo>
                    <a:pt x="117352" y="146"/>
                  </a:lnTo>
                  <a:lnTo>
                    <a:pt x="117061" y="83"/>
                  </a:lnTo>
                  <a:lnTo>
                    <a:pt x="116770" y="42"/>
                  </a:lnTo>
                  <a:lnTo>
                    <a:pt x="116438" y="0"/>
                  </a:lnTo>
                  <a:lnTo>
                    <a:pt x="11608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3662625" y="2618925"/>
              <a:ext cx="2793000" cy="1636625"/>
            </a:xfrm>
            <a:custGeom>
              <a:rect b="b" l="l" r="r" t="t"/>
              <a:pathLst>
                <a:path extrusionOk="0" h="65465" w="111720">
                  <a:moveTo>
                    <a:pt x="1082" y="1"/>
                  </a:moveTo>
                  <a:lnTo>
                    <a:pt x="853" y="22"/>
                  </a:lnTo>
                  <a:lnTo>
                    <a:pt x="666" y="84"/>
                  </a:lnTo>
                  <a:lnTo>
                    <a:pt x="479" y="188"/>
                  </a:lnTo>
                  <a:lnTo>
                    <a:pt x="313" y="313"/>
                  </a:lnTo>
                  <a:lnTo>
                    <a:pt x="188" y="458"/>
                  </a:lnTo>
                  <a:lnTo>
                    <a:pt x="84" y="645"/>
                  </a:lnTo>
                  <a:lnTo>
                    <a:pt x="22" y="853"/>
                  </a:lnTo>
                  <a:lnTo>
                    <a:pt x="1" y="1061"/>
                  </a:lnTo>
                  <a:lnTo>
                    <a:pt x="1" y="64384"/>
                  </a:lnTo>
                  <a:lnTo>
                    <a:pt x="22" y="64612"/>
                  </a:lnTo>
                  <a:lnTo>
                    <a:pt x="84" y="64799"/>
                  </a:lnTo>
                  <a:lnTo>
                    <a:pt x="188" y="64986"/>
                  </a:lnTo>
                  <a:lnTo>
                    <a:pt x="313" y="65153"/>
                  </a:lnTo>
                  <a:lnTo>
                    <a:pt x="479" y="65277"/>
                  </a:lnTo>
                  <a:lnTo>
                    <a:pt x="666" y="65381"/>
                  </a:lnTo>
                  <a:lnTo>
                    <a:pt x="853" y="65444"/>
                  </a:lnTo>
                  <a:lnTo>
                    <a:pt x="1082" y="65465"/>
                  </a:lnTo>
                  <a:lnTo>
                    <a:pt x="110638" y="65465"/>
                  </a:lnTo>
                  <a:lnTo>
                    <a:pt x="110867" y="65444"/>
                  </a:lnTo>
                  <a:lnTo>
                    <a:pt x="111054" y="65381"/>
                  </a:lnTo>
                  <a:lnTo>
                    <a:pt x="111241" y="65277"/>
                  </a:lnTo>
                  <a:lnTo>
                    <a:pt x="111407" y="65153"/>
                  </a:lnTo>
                  <a:lnTo>
                    <a:pt x="111532" y="64986"/>
                  </a:lnTo>
                  <a:lnTo>
                    <a:pt x="111636" y="64799"/>
                  </a:lnTo>
                  <a:lnTo>
                    <a:pt x="111698" y="64612"/>
                  </a:lnTo>
                  <a:lnTo>
                    <a:pt x="111719" y="64384"/>
                  </a:lnTo>
                  <a:lnTo>
                    <a:pt x="111719" y="1061"/>
                  </a:lnTo>
                  <a:lnTo>
                    <a:pt x="111698" y="853"/>
                  </a:lnTo>
                  <a:lnTo>
                    <a:pt x="111636" y="645"/>
                  </a:lnTo>
                  <a:lnTo>
                    <a:pt x="111532" y="458"/>
                  </a:lnTo>
                  <a:lnTo>
                    <a:pt x="111407" y="313"/>
                  </a:lnTo>
                  <a:lnTo>
                    <a:pt x="111241" y="188"/>
                  </a:lnTo>
                  <a:lnTo>
                    <a:pt x="111054" y="84"/>
                  </a:lnTo>
                  <a:lnTo>
                    <a:pt x="110867" y="22"/>
                  </a:lnTo>
                  <a:lnTo>
                    <a:pt x="110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3662625" y="2618925"/>
              <a:ext cx="2793000" cy="1636625"/>
            </a:xfrm>
            <a:custGeom>
              <a:rect b="b" l="l" r="r" t="t"/>
              <a:pathLst>
                <a:path extrusionOk="0" fill="none" h="65465" w="111720">
                  <a:moveTo>
                    <a:pt x="110638" y="65465"/>
                  </a:moveTo>
                  <a:lnTo>
                    <a:pt x="1082" y="65465"/>
                  </a:lnTo>
                  <a:lnTo>
                    <a:pt x="1082" y="65465"/>
                  </a:lnTo>
                  <a:lnTo>
                    <a:pt x="853" y="65444"/>
                  </a:lnTo>
                  <a:lnTo>
                    <a:pt x="666" y="65381"/>
                  </a:lnTo>
                  <a:lnTo>
                    <a:pt x="479" y="65277"/>
                  </a:lnTo>
                  <a:lnTo>
                    <a:pt x="313" y="65153"/>
                  </a:lnTo>
                  <a:lnTo>
                    <a:pt x="188" y="64986"/>
                  </a:lnTo>
                  <a:lnTo>
                    <a:pt x="84" y="64799"/>
                  </a:lnTo>
                  <a:lnTo>
                    <a:pt x="22" y="64612"/>
                  </a:lnTo>
                  <a:lnTo>
                    <a:pt x="1" y="64384"/>
                  </a:lnTo>
                  <a:lnTo>
                    <a:pt x="1" y="1061"/>
                  </a:lnTo>
                  <a:lnTo>
                    <a:pt x="1" y="1061"/>
                  </a:lnTo>
                  <a:lnTo>
                    <a:pt x="22" y="853"/>
                  </a:lnTo>
                  <a:lnTo>
                    <a:pt x="84" y="645"/>
                  </a:lnTo>
                  <a:lnTo>
                    <a:pt x="188" y="458"/>
                  </a:lnTo>
                  <a:lnTo>
                    <a:pt x="313" y="313"/>
                  </a:lnTo>
                  <a:lnTo>
                    <a:pt x="479" y="188"/>
                  </a:lnTo>
                  <a:lnTo>
                    <a:pt x="666" y="84"/>
                  </a:lnTo>
                  <a:lnTo>
                    <a:pt x="853" y="22"/>
                  </a:lnTo>
                  <a:lnTo>
                    <a:pt x="1082" y="1"/>
                  </a:lnTo>
                  <a:lnTo>
                    <a:pt x="110638" y="1"/>
                  </a:lnTo>
                  <a:lnTo>
                    <a:pt x="110638" y="1"/>
                  </a:lnTo>
                  <a:lnTo>
                    <a:pt x="110867" y="22"/>
                  </a:lnTo>
                  <a:lnTo>
                    <a:pt x="111054" y="84"/>
                  </a:lnTo>
                  <a:lnTo>
                    <a:pt x="111241" y="188"/>
                  </a:lnTo>
                  <a:lnTo>
                    <a:pt x="111407" y="313"/>
                  </a:lnTo>
                  <a:lnTo>
                    <a:pt x="111532" y="458"/>
                  </a:lnTo>
                  <a:lnTo>
                    <a:pt x="111636" y="645"/>
                  </a:lnTo>
                  <a:lnTo>
                    <a:pt x="111698" y="853"/>
                  </a:lnTo>
                  <a:lnTo>
                    <a:pt x="111719" y="1061"/>
                  </a:lnTo>
                  <a:lnTo>
                    <a:pt x="111719" y="64384"/>
                  </a:lnTo>
                  <a:lnTo>
                    <a:pt x="111719" y="64384"/>
                  </a:lnTo>
                  <a:lnTo>
                    <a:pt x="111698" y="64612"/>
                  </a:lnTo>
                  <a:lnTo>
                    <a:pt x="111636" y="64799"/>
                  </a:lnTo>
                  <a:lnTo>
                    <a:pt x="111532" y="64986"/>
                  </a:lnTo>
                  <a:lnTo>
                    <a:pt x="111407" y="65153"/>
                  </a:lnTo>
                  <a:lnTo>
                    <a:pt x="111241" y="65277"/>
                  </a:lnTo>
                  <a:lnTo>
                    <a:pt x="111054" y="65381"/>
                  </a:lnTo>
                  <a:lnTo>
                    <a:pt x="110867" y="65444"/>
                  </a:lnTo>
                  <a:lnTo>
                    <a:pt x="110638" y="6546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3207375" y="4313225"/>
              <a:ext cx="3697800" cy="71225"/>
            </a:xfrm>
            <a:custGeom>
              <a:rect b="b" l="l" r="r" t="t"/>
              <a:pathLst>
                <a:path extrusionOk="0" h="2849" w="147912">
                  <a:moveTo>
                    <a:pt x="0" y="0"/>
                  </a:moveTo>
                  <a:lnTo>
                    <a:pt x="0" y="2848"/>
                  </a:lnTo>
                  <a:lnTo>
                    <a:pt x="147911" y="2848"/>
                  </a:lnTo>
                  <a:lnTo>
                    <a:pt x="14791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726375" y="4313225"/>
              <a:ext cx="178800" cy="71225"/>
            </a:xfrm>
            <a:custGeom>
              <a:rect b="b" l="l" r="r" t="t"/>
              <a:pathLst>
                <a:path extrusionOk="0" h="2849" w="7152">
                  <a:moveTo>
                    <a:pt x="0" y="0"/>
                  </a:moveTo>
                  <a:lnTo>
                    <a:pt x="0" y="2848"/>
                  </a:lnTo>
                  <a:lnTo>
                    <a:pt x="7151" y="2848"/>
                  </a:lnTo>
                  <a:lnTo>
                    <a:pt x="715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3207375" y="4313225"/>
              <a:ext cx="178800" cy="71225"/>
            </a:xfrm>
            <a:custGeom>
              <a:rect b="b" l="l" r="r" t="t"/>
              <a:pathLst>
                <a:path extrusionOk="0" h="2849" w="7152">
                  <a:moveTo>
                    <a:pt x="0" y="0"/>
                  </a:moveTo>
                  <a:lnTo>
                    <a:pt x="0" y="2848"/>
                  </a:lnTo>
                  <a:lnTo>
                    <a:pt x="7151" y="2848"/>
                  </a:lnTo>
                  <a:lnTo>
                    <a:pt x="715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3207375" y="4384425"/>
              <a:ext cx="3694675" cy="41075"/>
            </a:xfrm>
            <a:custGeom>
              <a:rect b="b" l="l" r="r" t="t"/>
              <a:pathLst>
                <a:path extrusionOk="0" h="1643" w="147787">
                  <a:moveTo>
                    <a:pt x="0" y="0"/>
                  </a:moveTo>
                  <a:lnTo>
                    <a:pt x="83" y="83"/>
                  </a:lnTo>
                  <a:lnTo>
                    <a:pt x="333" y="270"/>
                  </a:lnTo>
                  <a:lnTo>
                    <a:pt x="728" y="520"/>
                  </a:lnTo>
                  <a:lnTo>
                    <a:pt x="998" y="665"/>
                  </a:lnTo>
                  <a:lnTo>
                    <a:pt x="1289" y="832"/>
                  </a:lnTo>
                  <a:lnTo>
                    <a:pt x="1622" y="977"/>
                  </a:lnTo>
                  <a:lnTo>
                    <a:pt x="1996" y="1123"/>
                  </a:lnTo>
                  <a:lnTo>
                    <a:pt x="2412" y="1268"/>
                  </a:lnTo>
                  <a:lnTo>
                    <a:pt x="2869" y="1393"/>
                  </a:lnTo>
                  <a:lnTo>
                    <a:pt x="3347" y="1497"/>
                  </a:lnTo>
                  <a:lnTo>
                    <a:pt x="3867" y="1580"/>
                  </a:lnTo>
                  <a:lnTo>
                    <a:pt x="4428" y="1622"/>
                  </a:lnTo>
                  <a:lnTo>
                    <a:pt x="5010" y="1642"/>
                  </a:lnTo>
                  <a:lnTo>
                    <a:pt x="142756" y="1642"/>
                  </a:lnTo>
                  <a:lnTo>
                    <a:pt x="143359" y="1622"/>
                  </a:lnTo>
                  <a:lnTo>
                    <a:pt x="143920" y="1580"/>
                  </a:lnTo>
                  <a:lnTo>
                    <a:pt x="144440" y="1497"/>
                  </a:lnTo>
                  <a:lnTo>
                    <a:pt x="144918" y="1393"/>
                  </a:lnTo>
                  <a:lnTo>
                    <a:pt x="145375" y="1268"/>
                  </a:lnTo>
                  <a:lnTo>
                    <a:pt x="145770" y="1123"/>
                  </a:lnTo>
                  <a:lnTo>
                    <a:pt x="146144" y="977"/>
                  </a:lnTo>
                  <a:lnTo>
                    <a:pt x="146498" y="832"/>
                  </a:lnTo>
                  <a:lnTo>
                    <a:pt x="146789" y="665"/>
                  </a:lnTo>
                  <a:lnTo>
                    <a:pt x="147059" y="520"/>
                  </a:lnTo>
                  <a:lnTo>
                    <a:pt x="147454" y="270"/>
                  </a:lnTo>
                  <a:lnTo>
                    <a:pt x="147704" y="83"/>
                  </a:lnTo>
                  <a:lnTo>
                    <a:pt x="147787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3662625" y="2618925"/>
              <a:ext cx="2791950" cy="148675"/>
            </a:xfrm>
            <a:custGeom>
              <a:rect b="b" l="l" r="r" t="t"/>
              <a:pathLst>
                <a:path extrusionOk="0" h="5947" w="111678">
                  <a:moveTo>
                    <a:pt x="1" y="1"/>
                  </a:moveTo>
                  <a:lnTo>
                    <a:pt x="1" y="5947"/>
                  </a:lnTo>
                  <a:lnTo>
                    <a:pt x="111678" y="5947"/>
                  </a:lnTo>
                  <a:lnTo>
                    <a:pt x="111678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3806600" y="2671950"/>
              <a:ext cx="1875675" cy="59800"/>
            </a:xfrm>
            <a:custGeom>
              <a:rect b="b" l="l" r="r" t="t"/>
              <a:pathLst>
                <a:path extrusionOk="0" h="2392" w="75027">
                  <a:moveTo>
                    <a:pt x="0" y="0"/>
                  </a:moveTo>
                  <a:lnTo>
                    <a:pt x="0" y="2391"/>
                  </a:lnTo>
                  <a:lnTo>
                    <a:pt x="73842" y="2391"/>
                  </a:lnTo>
                  <a:lnTo>
                    <a:pt x="74070" y="2370"/>
                  </a:lnTo>
                  <a:lnTo>
                    <a:pt x="74299" y="2287"/>
                  </a:lnTo>
                  <a:lnTo>
                    <a:pt x="74486" y="2183"/>
                  </a:lnTo>
                  <a:lnTo>
                    <a:pt x="74673" y="2038"/>
                  </a:lnTo>
                  <a:lnTo>
                    <a:pt x="74819" y="1871"/>
                  </a:lnTo>
                  <a:lnTo>
                    <a:pt x="74923" y="1664"/>
                  </a:lnTo>
                  <a:lnTo>
                    <a:pt x="75006" y="1435"/>
                  </a:lnTo>
                  <a:lnTo>
                    <a:pt x="75027" y="1206"/>
                  </a:lnTo>
                  <a:lnTo>
                    <a:pt x="75006" y="957"/>
                  </a:lnTo>
                  <a:lnTo>
                    <a:pt x="74923" y="728"/>
                  </a:lnTo>
                  <a:lnTo>
                    <a:pt x="74819" y="541"/>
                  </a:lnTo>
                  <a:lnTo>
                    <a:pt x="74673" y="354"/>
                  </a:lnTo>
                  <a:lnTo>
                    <a:pt x="74486" y="208"/>
                  </a:lnTo>
                  <a:lnTo>
                    <a:pt x="74299" y="104"/>
                  </a:lnTo>
                  <a:lnTo>
                    <a:pt x="74070" y="42"/>
                  </a:lnTo>
                  <a:lnTo>
                    <a:pt x="738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3675625" y="2671950"/>
              <a:ext cx="56675" cy="59800"/>
            </a:xfrm>
            <a:custGeom>
              <a:rect b="b" l="l" r="r" t="t"/>
              <a:pathLst>
                <a:path extrusionOk="0" h="2392" w="2267">
                  <a:moveTo>
                    <a:pt x="1" y="0"/>
                  </a:moveTo>
                  <a:lnTo>
                    <a:pt x="1" y="2391"/>
                  </a:lnTo>
                  <a:lnTo>
                    <a:pt x="2267" y="2391"/>
                  </a:lnTo>
                  <a:lnTo>
                    <a:pt x="226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3738000" y="2671950"/>
              <a:ext cx="56675" cy="59800"/>
            </a:xfrm>
            <a:custGeom>
              <a:rect b="b" l="l" r="r" t="t"/>
              <a:pathLst>
                <a:path extrusionOk="0" h="2392" w="2267">
                  <a:moveTo>
                    <a:pt x="0" y="0"/>
                  </a:moveTo>
                  <a:lnTo>
                    <a:pt x="0" y="2391"/>
                  </a:lnTo>
                  <a:lnTo>
                    <a:pt x="2266" y="2391"/>
                  </a:lnTo>
                  <a:lnTo>
                    <a:pt x="226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5715000" y="2671950"/>
              <a:ext cx="681900" cy="59800"/>
            </a:xfrm>
            <a:custGeom>
              <a:rect b="b" l="l" r="r" t="t"/>
              <a:pathLst>
                <a:path extrusionOk="0" h="2392" w="27276">
                  <a:moveTo>
                    <a:pt x="894" y="0"/>
                  </a:moveTo>
                  <a:lnTo>
                    <a:pt x="728" y="21"/>
                  </a:lnTo>
                  <a:lnTo>
                    <a:pt x="541" y="84"/>
                  </a:lnTo>
                  <a:lnTo>
                    <a:pt x="395" y="167"/>
                  </a:lnTo>
                  <a:lnTo>
                    <a:pt x="271" y="271"/>
                  </a:lnTo>
                  <a:lnTo>
                    <a:pt x="146" y="416"/>
                  </a:lnTo>
                  <a:lnTo>
                    <a:pt x="63" y="562"/>
                  </a:lnTo>
                  <a:lnTo>
                    <a:pt x="21" y="728"/>
                  </a:lnTo>
                  <a:lnTo>
                    <a:pt x="0" y="915"/>
                  </a:lnTo>
                  <a:lnTo>
                    <a:pt x="0" y="1476"/>
                  </a:lnTo>
                  <a:lnTo>
                    <a:pt x="21" y="1664"/>
                  </a:lnTo>
                  <a:lnTo>
                    <a:pt x="63" y="1830"/>
                  </a:lnTo>
                  <a:lnTo>
                    <a:pt x="146" y="1996"/>
                  </a:lnTo>
                  <a:lnTo>
                    <a:pt x="271" y="2121"/>
                  </a:lnTo>
                  <a:lnTo>
                    <a:pt x="395" y="2225"/>
                  </a:lnTo>
                  <a:lnTo>
                    <a:pt x="541" y="2329"/>
                  </a:lnTo>
                  <a:lnTo>
                    <a:pt x="728" y="2370"/>
                  </a:lnTo>
                  <a:lnTo>
                    <a:pt x="894" y="2391"/>
                  </a:lnTo>
                  <a:lnTo>
                    <a:pt x="26360" y="2391"/>
                  </a:lnTo>
                  <a:lnTo>
                    <a:pt x="26547" y="2370"/>
                  </a:lnTo>
                  <a:lnTo>
                    <a:pt x="26714" y="2329"/>
                  </a:lnTo>
                  <a:lnTo>
                    <a:pt x="26859" y="2225"/>
                  </a:lnTo>
                  <a:lnTo>
                    <a:pt x="27005" y="2121"/>
                  </a:lnTo>
                  <a:lnTo>
                    <a:pt x="27109" y="1996"/>
                  </a:lnTo>
                  <a:lnTo>
                    <a:pt x="27192" y="1830"/>
                  </a:lnTo>
                  <a:lnTo>
                    <a:pt x="27254" y="1664"/>
                  </a:lnTo>
                  <a:lnTo>
                    <a:pt x="27275" y="1476"/>
                  </a:lnTo>
                  <a:lnTo>
                    <a:pt x="27275" y="915"/>
                  </a:lnTo>
                  <a:lnTo>
                    <a:pt x="27254" y="728"/>
                  </a:lnTo>
                  <a:lnTo>
                    <a:pt x="27192" y="562"/>
                  </a:lnTo>
                  <a:lnTo>
                    <a:pt x="27109" y="416"/>
                  </a:lnTo>
                  <a:lnTo>
                    <a:pt x="27005" y="271"/>
                  </a:lnTo>
                  <a:lnTo>
                    <a:pt x="26859" y="167"/>
                  </a:lnTo>
                  <a:lnTo>
                    <a:pt x="26714" y="84"/>
                  </a:lnTo>
                  <a:lnTo>
                    <a:pt x="26547" y="21"/>
                  </a:lnTo>
                  <a:lnTo>
                    <a:pt x="26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3681875" y="2627775"/>
              <a:ext cx="24950" cy="24975"/>
            </a:xfrm>
            <a:custGeom>
              <a:rect b="b" l="l" r="r" t="t"/>
              <a:pathLst>
                <a:path extrusionOk="0" h="999" w="998">
                  <a:moveTo>
                    <a:pt x="499" y="0"/>
                  </a:moveTo>
                  <a:lnTo>
                    <a:pt x="395" y="21"/>
                  </a:lnTo>
                  <a:lnTo>
                    <a:pt x="291" y="42"/>
                  </a:lnTo>
                  <a:lnTo>
                    <a:pt x="208" y="104"/>
                  </a:lnTo>
                  <a:lnTo>
                    <a:pt x="146" y="146"/>
                  </a:lnTo>
                  <a:lnTo>
                    <a:pt x="83" y="229"/>
                  </a:lnTo>
                  <a:lnTo>
                    <a:pt x="42" y="312"/>
                  </a:lnTo>
                  <a:lnTo>
                    <a:pt x="0" y="416"/>
                  </a:lnTo>
                  <a:lnTo>
                    <a:pt x="0" y="499"/>
                  </a:lnTo>
                  <a:lnTo>
                    <a:pt x="0" y="603"/>
                  </a:lnTo>
                  <a:lnTo>
                    <a:pt x="42" y="707"/>
                  </a:lnTo>
                  <a:lnTo>
                    <a:pt x="83" y="790"/>
                  </a:lnTo>
                  <a:lnTo>
                    <a:pt x="146" y="853"/>
                  </a:lnTo>
                  <a:lnTo>
                    <a:pt x="208" y="915"/>
                  </a:lnTo>
                  <a:lnTo>
                    <a:pt x="291" y="957"/>
                  </a:lnTo>
                  <a:lnTo>
                    <a:pt x="395" y="998"/>
                  </a:lnTo>
                  <a:lnTo>
                    <a:pt x="603" y="998"/>
                  </a:lnTo>
                  <a:lnTo>
                    <a:pt x="686" y="957"/>
                  </a:lnTo>
                  <a:lnTo>
                    <a:pt x="769" y="915"/>
                  </a:lnTo>
                  <a:lnTo>
                    <a:pt x="852" y="853"/>
                  </a:lnTo>
                  <a:lnTo>
                    <a:pt x="915" y="790"/>
                  </a:lnTo>
                  <a:lnTo>
                    <a:pt x="956" y="707"/>
                  </a:lnTo>
                  <a:lnTo>
                    <a:pt x="977" y="603"/>
                  </a:lnTo>
                  <a:lnTo>
                    <a:pt x="998" y="499"/>
                  </a:lnTo>
                  <a:lnTo>
                    <a:pt x="977" y="416"/>
                  </a:lnTo>
                  <a:lnTo>
                    <a:pt x="956" y="312"/>
                  </a:lnTo>
                  <a:lnTo>
                    <a:pt x="915" y="229"/>
                  </a:lnTo>
                  <a:lnTo>
                    <a:pt x="852" y="146"/>
                  </a:lnTo>
                  <a:lnTo>
                    <a:pt x="769" y="104"/>
                  </a:lnTo>
                  <a:lnTo>
                    <a:pt x="686" y="42"/>
                  </a:lnTo>
                  <a:lnTo>
                    <a:pt x="603" y="2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2EC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3718250" y="2627775"/>
              <a:ext cx="24975" cy="24975"/>
            </a:xfrm>
            <a:custGeom>
              <a:rect b="b" l="l" r="r" t="t"/>
              <a:pathLst>
                <a:path extrusionOk="0" h="999" w="999">
                  <a:moveTo>
                    <a:pt x="499" y="0"/>
                  </a:moveTo>
                  <a:lnTo>
                    <a:pt x="395" y="21"/>
                  </a:lnTo>
                  <a:lnTo>
                    <a:pt x="312" y="42"/>
                  </a:lnTo>
                  <a:lnTo>
                    <a:pt x="229" y="104"/>
                  </a:lnTo>
                  <a:lnTo>
                    <a:pt x="146" y="146"/>
                  </a:lnTo>
                  <a:lnTo>
                    <a:pt x="83" y="229"/>
                  </a:lnTo>
                  <a:lnTo>
                    <a:pt x="42" y="312"/>
                  </a:lnTo>
                  <a:lnTo>
                    <a:pt x="21" y="416"/>
                  </a:lnTo>
                  <a:lnTo>
                    <a:pt x="0" y="499"/>
                  </a:lnTo>
                  <a:lnTo>
                    <a:pt x="21" y="603"/>
                  </a:lnTo>
                  <a:lnTo>
                    <a:pt x="42" y="707"/>
                  </a:lnTo>
                  <a:lnTo>
                    <a:pt x="83" y="790"/>
                  </a:lnTo>
                  <a:lnTo>
                    <a:pt x="146" y="853"/>
                  </a:lnTo>
                  <a:lnTo>
                    <a:pt x="229" y="915"/>
                  </a:lnTo>
                  <a:lnTo>
                    <a:pt x="312" y="957"/>
                  </a:lnTo>
                  <a:lnTo>
                    <a:pt x="395" y="998"/>
                  </a:lnTo>
                  <a:lnTo>
                    <a:pt x="603" y="998"/>
                  </a:lnTo>
                  <a:lnTo>
                    <a:pt x="686" y="957"/>
                  </a:lnTo>
                  <a:lnTo>
                    <a:pt x="769" y="915"/>
                  </a:lnTo>
                  <a:lnTo>
                    <a:pt x="853" y="853"/>
                  </a:lnTo>
                  <a:lnTo>
                    <a:pt x="915" y="790"/>
                  </a:lnTo>
                  <a:lnTo>
                    <a:pt x="957" y="707"/>
                  </a:lnTo>
                  <a:lnTo>
                    <a:pt x="977" y="603"/>
                  </a:lnTo>
                  <a:lnTo>
                    <a:pt x="998" y="499"/>
                  </a:lnTo>
                  <a:lnTo>
                    <a:pt x="977" y="416"/>
                  </a:lnTo>
                  <a:lnTo>
                    <a:pt x="957" y="312"/>
                  </a:lnTo>
                  <a:lnTo>
                    <a:pt x="915" y="229"/>
                  </a:lnTo>
                  <a:lnTo>
                    <a:pt x="853" y="146"/>
                  </a:lnTo>
                  <a:lnTo>
                    <a:pt x="769" y="104"/>
                  </a:lnTo>
                  <a:lnTo>
                    <a:pt x="686" y="42"/>
                  </a:lnTo>
                  <a:lnTo>
                    <a:pt x="603" y="2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38B4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3754100" y="2627775"/>
              <a:ext cx="24975" cy="24975"/>
            </a:xfrm>
            <a:custGeom>
              <a:rect b="b" l="l" r="r" t="t"/>
              <a:pathLst>
                <a:path extrusionOk="0" h="999" w="999">
                  <a:moveTo>
                    <a:pt x="500" y="0"/>
                  </a:moveTo>
                  <a:lnTo>
                    <a:pt x="396" y="21"/>
                  </a:lnTo>
                  <a:lnTo>
                    <a:pt x="313" y="42"/>
                  </a:lnTo>
                  <a:lnTo>
                    <a:pt x="209" y="104"/>
                  </a:lnTo>
                  <a:lnTo>
                    <a:pt x="146" y="146"/>
                  </a:lnTo>
                  <a:lnTo>
                    <a:pt x="84" y="229"/>
                  </a:lnTo>
                  <a:lnTo>
                    <a:pt x="42" y="312"/>
                  </a:lnTo>
                  <a:lnTo>
                    <a:pt x="1" y="416"/>
                  </a:lnTo>
                  <a:lnTo>
                    <a:pt x="1" y="499"/>
                  </a:lnTo>
                  <a:lnTo>
                    <a:pt x="1" y="603"/>
                  </a:lnTo>
                  <a:lnTo>
                    <a:pt x="42" y="707"/>
                  </a:lnTo>
                  <a:lnTo>
                    <a:pt x="84" y="790"/>
                  </a:lnTo>
                  <a:lnTo>
                    <a:pt x="146" y="853"/>
                  </a:lnTo>
                  <a:lnTo>
                    <a:pt x="209" y="915"/>
                  </a:lnTo>
                  <a:lnTo>
                    <a:pt x="313" y="957"/>
                  </a:lnTo>
                  <a:lnTo>
                    <a:pt x="396" y="998"/>
                  </a:lnTo>
                  <a:lnTo>
                    <a:pt x="604" y="998"/>
                  </a:lnTo>
                  <a:lnTo>
                    <a:pt x="687" y="957"/>
                  </a:lnTo>
                  <a:lnTo>
                    <a:pt x="770" y="915"/>
                  </a:lnTo>
                  <a:lnTo>
                    <a:pt x="853" y="853"/>
                  </a:lnTo>
                  <a:lnTo>
                    <a:pt x="915" y="790"/>
                  </a:lnTo>
                  <a:lnTo>
                    <a:pt x="957" y="707"/>
                  </a:lnTo>
                  <a:lnTo>
                    <a:pt x="978" y="603"/>
                  </a:lnTo>
                  <a:lnTo>
                    <a:pt x="999" y="499"/>
                  </a:lnTo>
                  <a:lnTo>
                    <a:pt x="978" y="416"/>
                  </a:lnTo>
                  <a:lnTo>
                    <a:pt x="957" y="312"/>
                  </a:lnTo>
                  <a:lnTo>
                    <a:pt x="915" y="229"/>
                  </a:lnTo>
                  <a:lnTo>
                    <a:pt x="853" y="146"/>
                  </a:lnTo>
                  <a:lnTo>
                    <a:pt x="770" y="104"/>
                  </a:lnTo>
                  <a:lnTo>
                    <a:pt x="687" y="42"/>
                  </a:lnTo>
                  <a:lnTo>
                    <a:pt x="604" y="2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42A4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035200" y="2546175"/>
              <a:ext cx="41600" cy="41600"/>
            </a:xfrm>
            <a:custGeom>
              <a:rect b="b" l="l" r="r" t="t"/>
              <a:pathLst>
                <a:path extrusionOk="0" h="1664" w="1664">
                  <a:moveTo>
                    <a:pt x="832" y="1"/>
                  </a:moveTo>
                  <a:lnTo>
                    <a:pt x="666" y="21"/>
                  </a:lnTo>
                  <a:lnTo>
                    <a:pt x="521" y="63"/>
                  </a:lnTo>
                  <a:lnTo>
                    <a:pt x="375" y="146"/>
                  </a:lnTo>
                  <a:lnTo>
                    <a:pt x="250" y="250"/>
                  </a:lnTo>
                  <a:lnTo>
                    <a:pt x="146" y="375"/>
                  </a:lnTo>
                  <a:lnTo>
                    <a:pt x="63" y="500"/>
                  </a:lnTo>
                  <a:lnTo>
                    <a:pt x="22" y="666"/>
                  </a:lnTo>
                  <a:lnTo>
                    <a:pt x="1" y="832"/>
                  </a:lnTo>
                  <a:lnTo>
                    <a:pt x="22" y="998"/>
                  </a:lnTo>
                  <a:lnTo>
                    <a:pt x="63" y="1165"/>
                  </a:lnTo>
                  <a:lnTo>
                    <a:pt x="146" y="1289"/>
                  </a:lnTo>
                  <a:lnTo>
                    <a:pt x="250" y="1414"/>
                  </a:lnTo>
                  <a:lnTo>
                    <a:pt x="375" y="1518"/>
                  </a:lnTo>
                  <a:lnTo>
                    <a:pt x="521" y="1601"/>
                  </a:lnTo>
                  <a:lnTo>
                    <a:pt x="666" y="1643"/>
                  </a:lnTo>
                  <a:lnTo>
                    <a:pt x="832" y="1664"/>
                  </a:lnTo>
                  <a:lnTo>
                    <a:pt x="999" y="1643"/>
                  </a:lnTo>
                  <a:lnTo>
                    <a:pt x="1165" y="1601"/>
                  </a:lnTo>
                  <a:lnTo>
                    <a:pt x="1310" y="1518"/>
                  </a:lnTo>
                  <a:lnTo>
                    <a:pt x="1435" y="1414"/>
                  </a:lnTo>
                  <a:lnTo>
                    <a:pt x="1539" y="1289"/>
                  </a:lnTo>
                  <a:lnTo>
                    <a:pt x="1602" y="1165"/>
                  </a:lnTo>
                  <a:lnTo>
                    <a:pt x="1664" y="998"/>
                  </a:lnTo>
                  <a:lnTo>
                    <a:pt x="1664" y="832"/>
                  </a:lnTo>
                  <a:lnTo>
                    <a:pt x="1664" y="666"/>
                  </a:lnTo>
                  <a:lnTo>
                    <a:pt x="1602" y="500"/>
                  </a:lnTo>
                  <a:lnTo>
                    <a:pt x="1539" y="375"/>
                  </a:lnTo>
                  <a:lnTo>
                    <a:pt x="1435" y="250"/>
                  </a:lnTo>
                  <a:lnTo>
                    <a:pt x="1310" y="146"/>
                  </a:lnTo>
                  <a:lnTo>
                    <a:pt x="1165" y="63"/>
                  </a:lnTo>
                  <a:lnTo>
                    <a:pt x="999" y="21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041975" y="2552925"/>
              <a:ext cx="28075" cy="28100"/>
            </a:xfrm>
            <a:custGeom>
              <a:rect b="b" l="l" r="r" t="t"/>
              <a:pathLst>
                <a:path extrusionOk="0" h="1124" w="1123">
                  <a:moveTo>
                    <a:pt x="561" y="1"/>
                  </a:moveTo>
                  <a:lnTo>
                    <a:pt x="457" y="22"/>
                  </a:lnTo>
                  <a:lnTo>
                    <a:pt x="353" y="42"/>
                  </a:lnTo>
                  <a:lnTo>
                    <a:pt x="250" y="105"/>
                  </a:lnTo>
                  <a:lnTo>
                    <a:pt x="166" y="167"/>
                  </a:lnTo>
                  <a:lnTo>
                    <a:pt x="104" y="250"/>
                  </a:lnTo>
                  <a:lnTo>
                    <a:pt x="62" y="354"/>
                  </a:lnTo>
                  <a:lnTo>
                    <a:pt x="21" y="458"/>
                  </a:lnTo>
                  <a:lnTo>
                    <a:pt x="0" y="562"/>
                  </a:lnTo>
                  <a:lnTo>
                    <a:pt x="21" y="666"/>
                  </a:lnTo>
                  <a:lnTo>
                    <a:pt x="62" y="770"/>
                  </a:lnTo>
                  <a:lnTo>
                    <a:pt x="104" y="874"/>
                  </a:lnTo>
                  <a:lnTo>
                    <a:pt x="166" y="957"/>
                  </a:lnTo>
                  <a:lnTo>
                    <a:pt x="250" y="1019"/>
                  </a:lnTo>
                  <a:lnTo>
                    <a:pt x="353" y="1082"/>
                  </a:lnTo>
                  <a:lnTo>
                    <a:pt x="457" y="1103"/>
                  </a:lnTo>
                  <a:lnTo>
                    <a:pt x="561" y="1123"/>
                  </a:lnTo>
                  <a:lnTo>
                    <a:pt x="686" y="1103"/>
                  </a:lnTo>
                  <a:lnTo>
                    <a:pt x="790" y="1082"/>
                  </a:lnTo>
                  <a:lnTo>
                    <a:pt x="873" y="1019"/>
                  </a:lnTo>
                  <a:lnTo>
                    <a:pt x="956" y="957"/>
                  </a:lnTo>
                  <a:lnTo>
                    <a:pt x="1039" y="874"/>
                  </a:lnTo>
                  <a:lnTo>
                    <a:pt x="1081" y="770"/>
                  </a:lnTo>
                  <a:lnTo>
                    <a:pt x="1123" y="666"/>
                  </a:lnTo>
                  <a:lnTo>
                    <a:pt x="1123" y="562"/>
                  </a:lnTo>
                  <a:lnTo>
                    <a:pt x="1123" y="458"/>
                  </a:lnTo>
                  <a:lnTo>
                    <a:pt x="1081" y="354"/>
                  </a:lnTo>
                  <a:lnTo>
                    <a:pt x="1039" y="250"/>
                  </a:lnTo>
                  <a:lnTo>
                    <a:pt x="956" y="167"/>
                  </a:lnTo>
                  <a:lnTo>
                    <a:pt x="873" y="105"/>
                  </a:lnTo>
                  <a:lnTo>
                    <a:pt x="790" y="42"/>
                  </a:lnTo>
                  <a:lnTo>
                    <a:pt x="686" y="22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662625" y="2767575"/>
              <a:ext cx="2791950" cy="132550"/>
            </a:xfrm>
            <a:custGeom>
              <a:rect b="b" l="l" r="r" t="t"/>
              <a:pathLst>
                <a:path extrusionOk="0" h="5302" w="111678">
                  <a:moveTo>
                    <a:pt x="1" y="1"/>
                  </a:moveTo>
                  <a:lnTo>
                    <a:pt x="1" y="5302"/>
                  </a:lnTo>
                  <a:lnTo>
                    <a:pt x="111678" y="5302"/>
                  </a:lnTo>
                  <a:lnTo>
                    <a:pt x="11167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3827375" y="2923500"/>
              <a:ext cx="2501425" cy="452175"/>
            </a:xfrm>
            <a:custGeom>
              <a:rect b="b" l="l" r="r" t="t"/>
              <a:pathLst>
                <a:path extrusionOk="0" h="18087" w="100057">
                  <a:moveTo>
                    <a:pt x="1" y="0"/>
                  </a:moveTo>
                  <a:lnTo>
                    <a:pt x="1" y="18086"/>
                  </a:lnTo>
                  <a:lnTo>
                    <a:pt x="100057" y="18086"/>
                  </a:lnTo>
                  <a:lnTo>
                    <a:pt x="10005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3827375" y="2923500"/>
              <a:ext cx="2501425" cy="452175"/>
            </a:xfrm>
            <a:custGeom>
              <a:rect b="b" l="l" r="r" t="t"/>
              <a:pathLst>
                <a:path extrusionOk="0" fill="none" h="18087" w="100057">
                  <a:moveTo>
                    <a:pt x="100057" y="18086"/>
                  </a:moveTo>
                  <a:lnTo>
                    <a:pt x="1" y="18086"/>
                  </a:lnTo>
                  <a:lnTo>
                    <a:pt x="1" y="0"/>
                  </a:lnTo>
                  <a:lnTo>
                    <a:pt x="100057" y="0"/>
                  </a:lnTo>
                  <a:lnTo>
                    <a:pt x="100057" y="1808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3827375" y="3423975"/>
              <a:ext cx="506750" cy="831575"/>
            </a:xfrm>
            <a:custGeom>
              <a:rect b="b" l="l" r="r" t="t"/>
              <a:pathLst>
                <a:path extrusionOk="0" h="33263" w="20270">
                  <a:moveTo>
                    <a:pt x="1" y="1"/>
                  </a:moveTo>
                  <a:lnTo>
                    <a:pt x="1" y="33263"/>
                  </a:lnTo>
                  <a:lnTo>
                    <a:pt x="20270" y="33263"/>
                  </a:lnTo>
                  <a:lnTo>
                    <a:pt x="20270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5822050" y="3423975"/>
              <a:ext cx="506750" cy="831575"/>
            </a:xfrm>
            <a:custGeom>
              <a:rect b="b" l="l" r="r" t="t"/>
              <a:pathLst>
                <a:path extrusionOk="0" h="33263" w="20270">
                  <a:moveTo>
                    <a:pt x="1" y="1"/>
                  </a:moveTo>
                  <a:lnTo>
                    <a:pt x="1" y="33263"/>
                  </a:lnTo>
                  <a:lnTo>
                    <a:pt x="20270" y="33263"/>
                  </a:lnTo>
                  <a:lnTo>
                    <a:pt x="20270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4377775" y="3423975"/>
              <a:ext cx="1381950" cy="831575"/>
            </a:xfrm>
            <a:custGeom>
              <a:rect b="b" l="l" r="r" t="t"/>
              <a:pathLst>
                <a:path extrusionOk="0" h="33263" w="55278">
                  <a:moveTo>
                    <a:pt x="0" y="1"/>
                  </a:moveTo>
                  <a:lnTo>
                    <a:pt x="0" y="33263"/>
                  </a:lnTo>
                  <a:lnTo>
                    <a:pt x="55277" y="33263"/>
                  </a:lnTo>
                  <a:lnTo>
                    <a:pt x="5527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3874675" y="2977025"/>
              <a:ext cx="2406825" cy="350825"/>
            </a:xfrm>
            <a:custGeom>
              <a:rect b="b" l="l" r="r" t="t"/>
              <a:pathLst>
                <a:path extrusionOk="0" h="14033" w="96273">
                  <a:moveTo>
                    <a:pt x="1" y="0"/>
                  </a:moveTo>
                  <a:lnTo>
                    <a:pt x="1" y="14033"/>
                  </a:lnTo>
                  <a:lnTo>
                    <a:pt x="96273" y="14033"/>
                  </a:lnTo>
                  <a:lnTo>
                    <a:pt x="96273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3874675" y="2977025"/>
              <a:ext cx="2406825" cy="350825"/>
            </a:xfrm>
            <a:custGeom>
              <a:rect b="b" l="l" r="r" t="t"/>
              <a:pathLst>
                <a:path extrusionOk="0" fill="none" h="14033" w="96273">
                  <a:moveTo>
                    <a:pt x="96273" y="0"/>
                  </a:moveTo>
                  <a:lnTo>
                    <a:pt x="1" y="0"/>
                  </a:lnTo>
                  <a:lnTo>
                    <a:pt x="1" y="14033"/>
                  </a:lnTo>
                  <a:lnTo>
                    <a:pt x="96273" y="14033"/>
                  </a:lnTo>
                  <a:lnTo>
                    <a:pt x="9627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5472800" y="3838200"/>
              <a:ext cx="222475" cy="288450"/>
            </a:xfrm>
            <a:custGeom>
              <a:rect b="b" l="l" r="r" t="t"/>
              <a:pathLst>
                <a:path extrusionOk="0" h="11538" w="8899">
                  <a:moveTo>
                    <a:pt x="271" y="0"/>
                  </a:moveTo>
                  <a:lnTo>
                    <a:pt x="167" y="21"/>
                  </a:lnTo>
                  <a:lnTo>
                    <a:pt x="84" y="63"/>
                  </a:lnTo>
                  <a:lnTo>
                    <a:pt x="22" y="167"/>
                  </a:lnTo>
                  <a:lnTo>
                    <a:pt x="1" y="271"/>
                  </a:lnTo>
                  <a:lnTo>
                    <a:pt x="1" y="11268"/>
                  </a:lnTo>
                  <a:lnTo>
                    <a:pt x="22" y="11372"/>
                  </a:lnTo>
                  <a:lnTo>
                    <a:pt x="84" y="11455"/>
                  </a:lnTo>
                  <a:lnTo>
                    <a:pt x="167" y="11517"/>
                  </a:lnTo>
                  <a:lnTo>
                    <a:pt x="271" y="11538"/>
                  </a:lnTo>
                  <a:lnTo>
                    <a:pt x="8628" y="11538"/>
                  </a:lnTo>
                  <a:lnTo>
                    <a:pt x="8732" y="11517"/>
                  </a:lnTo>
                  <a:lnTo>
                    <a:pt x="8836" y="11455"/>
                  </a:lnTo>
                  <a:lnTo>
                    <a:pt x="8878" y="11372"/>
                  </a:lnTo>
                  <a:lnTo>
                    <a:pt x="8898" y="11268"/>
                  </a:lnTo>
                  <a:lnTo>
                    <a:pt x="8898" y="271"/>
                  </a:lnTo>
                  <a:lnTo>
                    <a:pt x="8878" y="167"/>
                  </a:lnTo>
                  <a:lnTo>
                    <a:pt x="8836" y="63"/>
                  </a:lnTo>
                  <a:lnTo>
                    <a:pt x="8732" y="21"/>
                  </a:lnTo>
                  <a:lnTo>
                    <a:pt x="8628" y="0"/>
                  </a:lnTo>
                  <a:close/>
                </a:path>
              </a:pathLst>
            </a:custGeom>
            <a:solidFill>
              <a:srgbClr val="5F72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4412575" y="3460875"/>
              <a:ext cx="813400" cy="25500"/>
            </a:xfrm>
            <a:custGeom>
              <a:rect b="b" l="l" r="r" t="t"/>
              <a:pathLst>
                <a:path extrusionOk="0" h="1020" w="32536">
                  <a:moveTo>
                    <a:pt x="271" y="1"/>
                  </a:moveTo>
                  <a:lnTo>
                    <a:pt x="167" y="21"/>
                  </a:lnTo>
                  <a:lnTo>
                    <a:pt x="84" y="84"/>
                  </a:lnTo>
                  <a:lnTo>
                    <a:pt x="22" y="167"/>
                  </a:lnTo>
                  <a:lnTo>
                    <a:pt x="1" y="271"/>
                  </a:lnTo>
                  <a:lnTo>
                    <a:pt x="1" y="770"/>
                  </a:lnTo>
                  <a:lnTo>
                    <a:pt x="22" y="874"/>
                  </a:lnTo>
                  <a:lnTo>
                    <a:pt x="84" y="957"/>
                  </a:lnTo>
                  <a:lnTo>
                    <a:pt x="167" y="999"/>
                  </a:lnTo>
                  <a:lnTo>
                    <a:pt x="271" y="1019"/>
                  </a:lnTo>
                  <a:lnTo>
                    <a:pt x="32265" y="1019"/>
                  </a:lnTo>
                  <a:lnTo>
                    <a:pt x="32369" y="999"/>
                  </a:lnTo>
                  <a:lnTo>
                    <a:pt x="32452" y="957"/>
                  </a:lnTo>
                  <a:lnTo>
                    <a:pt x="32494" y="874"/>
                  </a:lnTo>
                  <a:lnTo>
                    <a:pt x="32535" y="770"/>
                  </a:lnTo>
                  <a:lnTo>
                    <a:pt x="32535" y="271"/>
                  </a:lnTo>
                  <a:lnTo>
                    <a:pt x="32494" y="167"/>
                  </a:lnTo>
                  <a:lnTo>
                    <a:pt x="32452" y="84"/>
                  </a:lnTo>
                  <a:lnTo>
                    <a:pt x="32369" y="21"/>
                  </a:lnTo>
                  <a:lnTo>
                    <a:pt x="32265" y="1"/>
                  </a:lnTo>
                  <a:close/>
                </a:path>
              </a:pathLst>
            </a:custGeom>
            <a:solidFill>
              <a:srgbClr val="5F72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412575" y="3532075"/>
              <a:ext cx="1285300" cy="25500"/>
            </a:xfrm>
            <a:custGeom>
              <a:rect b="b" l="l" r="r" t="t"/>
              <a:pathLst>
                <a:path extrusionOk="0" h="1020" w="51412">
                  <a:moveTo>
                    <a:pt x="271" y="1"/>
                  </a:moveTo>
                  <a:lnTo>
                    <a:pt x="167" y="22"/>
                  </a:lnTo>
                  <a:lnTo>
                    <a:pt x="84" y="84"/>
                  </a:lnTo>
                  <a:lnTo>
                    <a:pt x="22" y="167"/>
                  </a:lnTo>
                  <a:lnTo>
                    <a:pt x="1" y="271"/>
                  </a:lnTo>
                  <a:lnTo>
                    <a:pt x="1" y="770"/>
                  </a:lnTo>
                  <a:lnTo>
                    <a:pt x="22" y="853"/>
                  </a:lnTo>
                  <a:lnTo>
                    <a:pt x="84" y="957"/>
                  </a:lnTo>
                  <a:lnTo>
                    <a:pt x="167" y="999"/>
                  </a:lnTo>
                  <a:lnTo>
                    <a:pt x="271" y="1019"/>
                  </a:lnTo>
                  <a:lnTo>
                    <a:pt x="51141" y="1019"/>
                  </a:lnTo>
                  <a:lnTo>
                    <a:pt x="51245" y="999"/>
                  </a:lnTo>
                  <a:lnTo>
                    <a:pt x="51328" y="957"/>
                  </a:lnTo>
                  <a:lnTo>
                    <a:pt x="51391" y="853"/>
                  </a:lnTo>
                  <a:lnTo>
                    <a:pt x="51411" y="770"/>
                  </a:lnTo>
                  <a:lnTo>
                    <a:pt x="51411" y="271"/>
                  </a:lnTo>
                  <a:lnTo>
                    <a:pt x="51391" y="167"/>
                  </a:lnTo>
                  <a:lnTo>
                    <a:pt x="51328" y="84"/>
                  </a:lnTo>
                  <a:lnTo>
                    <a:pt x="51245" y="22"/>
                  </a:lnTo>
                  <a:lnTo>
                    <a:pt x="5114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412575" y="3583025"/>
              <a:ext cx="1285300" cy="26000"/>
            </a:xfrm>
            <a:custGeom>
              <a:rect b="b" l="l" r="r" t="t"/>
              <a:pathLst>
                <a:path extrusionOk="0" h="1040" w="51412">
                  <a:moveTo>
                    <a:pt x="271" y="0"/>
                  </a:moveTo>
                  <a:lnTo>
                    <a:pt x="167" y="21"/>
                  </a:lnTo>
                  <a:lnTo>
                    <a:pt x="84" y="83"/>
                  </a:lnTo>
                  <a:lnTo>
                    <a:pt x="22" y="166"/>
                  </a:lnTo>
                  <a:lnTo>
                    <a:pt x="1" y="270"/>
                  </a:lnTo>
                  <a:lnTo>
                    <a:pt x="1" y="769"/>
                  </a:lnTo>
                  <a:lnTo>
                    <a:pt x="22" y="873"/>
                  </a:lnTo>
                  <a:lnTo>
                    <a:pt x="84" y="956"/>
                  </a:lnTo>
                  <a:lnTo>
                    <a:pt x="167" y="1019"/>
                  </a:lnTo>
                  <a:lnTo>
                    <a:pt x="271" y="1039"/>
                  </a:lnTo>
                  <a:lnTo>
                    <a:pt x="51141" y="1039"/>
                  </a:lnTo>
                  <a:lnTo>
                    <a:pt x="51245" y="1019"/>
                  </a:lnTo>
                  <a:lnTo>
                    <a:pt x="51328" y="956"/>
                  </a:lnTo>
                  <a:lnTo>
                    <a:pt x="51391" y="873"/>
                  </a:lnTo>
                  <a:lnTo>
                    <a:pt x="51411" y="769"/>
                  </a:lnTo>
                  <a:lnTo>
                    <a:pt x="51411" y="270"/>
                  </a:lnTo>
                  <a:lnTo>
                    <a:pt x="51391" y="166"/>
                  </a:lnTo>
                  <a:lnTo>
                    <a:pt x="51328" y="83"/>
                  </a:lnTo>
                  <a:lnTo>
                    <a:pt x="51245" y="21"/>
                  </a:lnTo>
                  <a:lnTo>
                    <a:pt x="51141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4412575" y="3634475"/>
              <a:ext cx="1285300" cy="25475"/>
            </a:xfrm>
            <a:custGeom>
              <a:rect b="b" l="l" r="r" t="t"/>
              <a:pathLst>
                <a:path extrusionOk="0" h="1019" w="51412">
                  <a:moveTo>
                    <a:pt x="271" y="0"/>
                  </a:moveTo>
                  <a:lnTo>
                    <a:pt x="167" y="21"/>
                  </a:lnTo>
                  <a:lnTo>
                    <a:pt x="84" y="62"/>
                  </a:lnTo>
                  <a:lnTo>
                    <a:pt x="22" y="146"/>
                  </a:lnTo>
                  <a:lnTo>
                    <a:pt x="1" y="250"/>
                  </a:lnTo>
                  <a:lnTo>
                    <a:pt x="1" y="748"/>
                  </a:lnTo>
                  <a:lnTo>
                    <a:pt x="22" y="852"/>
                  </a:lnTo>
                  <a:lnTo>
                    <a:pt x="84" y="936"/>
                  </a:lnTo>
                  <a:lnTo>
                    <a:pt x="167" y="998"/>
                  </a:lnTo>
                  <a:lnTo>
                    <a:pt x="271" y="1019"/>
                  </a:lnTo>
                  <a:lnTo>
                    <a:pt x="51141" y="1019"/>
                  </a:lnTo>
                  <a:lnTo>
                    <a:pt x="51245" y="998"/>
                  </a:lnTo>
                  <a:lnTo>
                    <a:pt x="51328" y="936"/>
                  </a:lnTo>
                  <a:lnTo>
                    <a:pt x="51391" y="852"/>
                  </a:lnTo>
                  <a:lnTo>
                    <a:pt x="51411" y="748"/>
                  </a:lnTo>
                  <a:lnTo>
                    <a:pt x="51411" y="250"/>
                  </a:lnTo>
                  <a:lnTo>
                    <a:pt x="51391" y="146"/>
                  </a:lnTo>
                  <a:lnTo>
                    <a:pt x="51328" y="62"/>
                  </a:lnTo>
                  <a:lnTo>
                    <a:pt x="51245" y="21"/>
                  </a:lnTo>
                  <a:lnTo>
                    <a:pt x="51141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4412575" y="3685400"/>
              <a:ext cx="1285300" cy="25500"/>
            </a:xfrm>
            <a:custGeom>
              <a:rect b="b" l="l" r="r" t="t"/>
              <a:pathLst>
                <a:path extrusionOk="0" h="1020" w="51412">
                  <a:moveTo>
                    <a:pt x="271" y="0"/>
                  </a:moveTo>
                  <a:lnTo>
                    <a:pt x="167" y="21"/>
                  </a:lnTo>
                  <a:lnTo>
                    <a:pt x="84" y="84"/>
                  </a:lnTo>
                  <a:lnTo>
                    <a:pt x="22" y="167"/>
                  </a:lnTo>
                  <a:lnTo>
                    <a:pt x="1" y="271"/>
                  </a:lnTo>
                  <a:lnTo>
                    <a:pt x="1" y="749"/>
                  </a:lnTo>
                  <a:lnTo>
                    <a:pt x="22" y="853"/>
                  </a:lnTo>
                  <a:lnTo>
                    <a:pt x="84" y="936"/>
                  </a:lnTo>
                  <a:lnTo>
                    <a:pt x="167" y="998"/>
                  </a:lnTo>
                  <a:lnTo>
                    <a:pt x="271" y="1019"/>
                  </a:lnTo>
                  <a:lnTo>
                    <a:pt x="51141" y="1019"/>
                  </a:lnTo>
                  <a:lnTo>
                    <a:pt x="51245" y="998"/>
                  </a:lnTo>
                  <a:lnTo>
                    <a:pt x="51328" y="936"/>
                  </a:lnTo>
                  <a:lnTo>
                    <a:pt x="51391" y="853"/>
                  </a:lnTo>
                  <a:lnTo>
                    <a:pt x="51411" y="749"/>
                  </a:lnTo>
                  <a:lnTo>
                    <a:pt x="51411" y="271"/>
                  </a:lnTo>
                  <a:lnTo>
                    <a:pt x="51391" y="167"/>
                  </a:lnTo>
                  <a:lnTo>
                    <a:pt x="51328" y="84"/>
                  </a:lnTo>
                  <a:lnTo>
                    <a:pt x="51245" y="21"/>
                  </a:lnTo>
                  <a:lnTo>
                    <a:pt x="51141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4412575" y="3736325"/>
              <a:ext cx="1285300" cy="25500"/>
            </a:xfrm>
            <a:custGeom>
              <a:rect b="b" l="l" r="r" t="t"/>
              <a:pathLst>
                <a:path extrusionOk="0" h="1020" w="51412">
                  <a:moveTo>
                    <a:pt x="271" y="1"/>
                  </a:moveTo>
                  <a:lnTo>
                    <a:pt x="167" y="21"/>
                  </a:lnTo>
                  <a:lnTo>
                    <a:pt x="84" y="84"/>
                  </a:lnTo>
                  <a:lnTo>
                    <a:pt x="22" y="167"/>
                  </a:lnTo>
                  <a:lnTo>
                    <a:pt x="1" y="271"/>
                  </a:lnTo>
                  <a:lnTo>
                    <a:pt x="1" y="749"/>
                  </a:lnTo>
                  <a:lnTo>
                    <a:pt x="22" y="853"/>
                  </a:lnTo>
                  <a:lnTo>
                    <a:pt x="84" y="936"/>
                  </a:lnTo>
                  <a:lnTo>
                    <a:pt x="167" y="999"/>
                  </a:lnTo>
                  <a:lnTo>
                    <a:pt x="271" y="1019"/>
                  </a:lnTo>
                  <a:lnTo>
                    <a:pt x="51141" y="1019"/>
                  </a:lnTo>
                  <a:lnTo>
                    <a:pt x="51245" y="999"/>
                  </a:lnTo>
                  <a:lnTo>
                    <a:pt x="51328" y="936"/>
                  </a:lnTo>
                  <a:lnTo>
                    <a:pt x="51391" y="853"/>
                  </a:lnTo>
                  <a:lnTo>
                    <a:pt x="51411" y="749"/>
                  </a:lnTo>
                  <a:lnTo>
                    <a:pt x="51411" y="271"/>
                  </a:lnTo>
                  <a:lnTo>
                    <a:pt x="51391" y="167"/>
                  </a:lnTo>
                  <a:lnTo>
                    <a:pt x="51328" y="84"/>
                  </a:lnTo>
                  <a:lnTo>
                    <a:pt x="51245" y="21"/>
                  </a:lnTo>
                  <a:lnTo>
                    <a:pt x="5114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4412575" y="3787250"/>
              <a:ext cx="1285300" cy="25500"/>
            </a:xfrm>
            <a:custGeom>
              <a:rect b="b" l="l" r="r" t="t"/>
              <a:pathLst>
                <a:path extrusionOk="0" h="1020" w="51412">
                  <a:moveTo>
                    <a:pt x="271" y="1"/>
                  </a:moveTo>
                  <a:lnTo>
                    <a:pt x="167" y="22"/>
                  </a:lnTo>
                  <a:lnTo>
                    <a:pt x="84" y="84"/>
                  </a:lnTo>
                  <a:lnTo>
                    <a:pt x="22" y="167"/>
                  </a:lnTo>
                  <a:lnTo>
                    <a:pt x="1" y="271"/>
                  </a:lnTo>
                  <a:lnTo>
                    <a:pt x="1" y="770"/>
                  </a:lnTo>
                  <a:lnTo>
                    <a:pt x="22" y="874"/>
                  </a:lnTo>
                  <a:lnTo>
                    <a:pt x="84" y="957"/>
                  </a:lnTo>
                  <a:lnTo>
                    <a:pt x="167" y="999"/>
                  </a:lnTo>
                  <a:lnTo>
                    <a:pt x="271" y="1020"/>
                  </a:lnTo>
                  <a:lnTo>
                    <a:pt x="51141" y="1020"/>
                  </a:lnTo>
                  <a:lnTo>
                    <a:pt x="51245" y="999"/>
                  </a:lnTo>
                  <a:lnTo>
                    <a:pt x="51328" y="957"/>
                  </a:lnTo>
                  <a:lnTo>
                    <a:pt x="51391" y="874"/>
                  </a:lnTo>
                  <a:lnTo>
                    <a:pt x="51411" y="770"/>
                  </a:lnTo>
                  <a:lnTo>
                    <a:pt x="51411" y="271"/>
                  </a:lnTo>
                  <a:lnTo>
                    <a:pt x="51391" y="167"/>
                  </a:lnTo>
                  <a:lnTo>
                    <a:pt x="51328" y="84"/>
                  </a:lnTo>
                  <a:lnTo>
                    <a:pt x="51245" y="22"/>
                  </a:lnTo>
                  <a:lnTo>
                    <a:pt x="5114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4412575" y="3839750"/>
              <a:ext cx="297325" cy="191800"/>
            </a:xfrm>
            <a:custGeom>
              <a:rect b="b" l="l" r="r" t="t"/>
              <a:pathLst>
                <a:path extrusionOk="0" h="7672" w="11893">
                  <a:moveTo>
                    <a:pt x="479" y="1"/>
                  </a:moveTo>
                  <a:lnTo>
                    <a:pt x="375" y="21"/>
                  </a:lnTo>
                  <a:lnTo>
                    <a:pt x="292" y="42"/>
                  </a:lnTo>
                  <a:lnTo>
                    <a:pt x="209" y="84"/>
                  </a:lnTo>
                  <a:lnTo>
                    <a:pt x="146" y="146"/>
                  </a:lnTo>
                  <a:lnTo>
                    <a:pt x="84" y="209"/>
                  </a:lnTo>
                  <a:lnTo>
                    <a:pt x="43" y="292"/>
                  </a:lnTo>
                  <a:lnTo>
                    <a:pt x="1" y="375"/>
                  </a:lnTo>
                  <a:lnTo>
                    <a:pt x="1" y="479"/>
                  </a:lnTo>
                  <a:lnTo>
                    <a:pt x="1" y="7214"/>
                  </a:lnTo>
                  <a:lnTo>
                    <a:pt x="1" y="7297"/>
                  </a:lnTo>
                  <a:lnTo>
                    <a:pt x="43" y="7381"/>
                  </a:lnTo>
                  <a:lnTo>
                    <a:pt x="84" y="7464"/>
                  </a:lnTo>
                  <a:lnTo>
                    <a:pt x="146" y="7547"/>
                  </a:lnTo>
                  <a:lnTo>
                    <a:pt x="209" y="7589"/>
                  </a:lnTo>
                  <a:lnTo>
                    <a:pt x="292" y="7651"/>
                  </a:lnTo>
                  <a:lnTo>
                    <a:pt x="375" y="7672"/>
                  </a:lnTo>
                  <a:lnTo>
                    <a:pt x="11497" y="7672"/>
                  </a:lnTo>
                  <a:lnTo>
                    <a:pt x="11601" y="7651"/>
                  </a:lnTo>
                  <a:lnTo>
                    <a:pt x="11684" y="7589"/>
                  </a:lnTo>
                  <a:lnTo>
                    <a:pt x="11747" y="7547"/>
                  </a:lnTo>
                  <a:lnTo>
                    <a:pt x="11809" y="7464"/>
                  </a:lnTo>
                  <a:lnTo>
                    <a:pt x="11851" y="7381"/>
                  </a:lnTo>
                  <a:lnTo>
                    <a:pt x="11871" y="7297"/>
                  </a:lnTo>
                  <a:lnTo>
                    <a:pt x="11892" y="7214"/>
                  </a:lnTo>
                  <a:lnTo>
                    <a:pt x="11892" y="479"/>
                  </a:lnTo>
                  <a:lnTo>
                    <a:pt x="11871" y="375"/>
                  </a:lnTo>
                  <a:lnTo>
                    <a:pt x="11851" y="292"/>
                  </a:lnTo>
                  <a:lnTo>
                    <a:pt x="11809" y="209"/>
                  </a:lnTo>
                  <a:lnTo>
                    <a:pt x="11747" y="146"/>
                  </a:lnTo>
                  <a:lnTo>
                    <a:pt x="11684" y="84"/>
                  </a:lnTo>
                  <a:lnTo>
                    <a:pt x="11601" y="42"/>
                  </a:lnTo>
                  <a:lnTo>
                    <a:pt x="11497" y="21"/>
                  </a:lnTo>
                  <a:lnTo>
                    <a:pt x="11414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4751450" y="4006075"/>
              <a:ext cx="635100" cy="25475"/>
            </a:xfrm>
            <a:custGeom>
              <a:rect b="b" l="l" r="r" t="t"/>
              <a:pathLst>
                <a:path extrusionOk="0" h="1019" w="25404">
                  <a:moveTo>
                    <a:pt x="250" y="0"/>
                  </a:moveTo>
                  <a:lnTo>
                    <a:pt x="146" y="21"/>
                  </a:lnTo>
                  <a:lnTo>
                    <a:pt x="63" y="83"/>
                  </a:lnTo>
                  <a:lnTo>
                    <a:pt x="21" y="166"/>
                  </a:lnTo>
                  <a:lnTo>
                    <a:pt x="0" y="270"/>
                  </a:lnTo>
                  <a:lnTo>
                    <a:pt x="0" y="769"/>
                  </a:lnTo>
                  <a:lnTo>
                    <a:pt x="21" y="873"/>
                  </a:lnTo>
                  <a:lnTo>
                    <a:pt x="63" y="956"/>
                  </a:lnTo>
                  <a:lnTo>
                    <a:pt x="146" y="998"/>
                  </a:lnTo>
                  <a:lnTo>
                    <a:pt x="250" y="1019"/>
                  </a:lnTo>
                  <a:lnTo>
                    <a:pt x="25134" y="1019"/>
                  </a:lnTo>
                  <a:lnTo>
                    <a:pt x="25238" y="998"/>
                  </a:lnTo>
                  <a:lnTo>
                    <a:pt x="25321" y="956"/>
                  </a:lnTo>
                  <a:lnTo>
                    <a:pt x="25383" y="873"/>
                  </a:lnTo>
                  <a:lnTo>
                    <a:pt x="25404" y="769"/>
                  </a:lnTo>
                  <a:lnTo>
                    <a:pt x="25404" y="270"/>
                  </a:lnTo>
                  <a:lnTo>
                    <a:pt x="25383" y="166"/>
                  </a:lnTo>
                  <a:lnTo>
                    <a:pt x="25321" y="83"/>
                  </a:lnTo>
                  <a:lnTo>
                    <a:pt x="25238" y="21"/>
                  </a:lnTo>
                  <a:lnTo>
                    <a:pt x="25134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4412575" y="4053350"/>
              <a:ext cx="974500" cy="26025"/>
            </a:xfrm>
            <a:custGeom>
              <a:rect b="b" l="l" r="r" t="t"/>
              <a:pathLst>
                <a:path extrusionOk="0" h="1041" w="38980">
                  <a:moveTo>
                    <a:pt x="271" y="1"/>
                  </a:moveTo>
                  <a:lnTo>
                    <a:pt x="167" y="22"/>
                  </a:lnTo>
                  <a:lnTo>
                    <a:pt x="84" y="84"/>
                  </a:lnTo>
                  <a:lnTo>
                    <a:pt x="22" y="167"/>
                  </a:lnTo>
                  <a:lnTo>
                    <a:pt x="1" y="271"/>
                  </a:lnTo>
                  <a:lnTo>
                    <a:pt x="1" y="770"/>
                  </a:lnTo>
                  <a:lnTo>
                    <a:pt x="22" y="874"/>
                  </a:lnTo>
                  <a:lnTo>
                    <a:pt x="84" y="957"/>
                  </a:lnTo>
                  <a:lnTo>
                    <a:pt x="167" y="1019"/>
                  </a:lnTo>
                  <a:lnTo>
                    <a:pt x="271" y="1040"/>
                  </a:lnTo>
                  <a:lnTo>
                    <a:pt x="38709" y="1040"/>
                  </a:lnTo>
                  <a:lnTo>
                    <a:pt x="38813" y="1019"/>
                  </a:lnTo>
                  <a:lnTo>
                    <a:pt x="38897" y="957"/>
                  </a:lnTo>
                  <a:lnTo>
                    <a:pt x="38959" y="874"/>
                  </a:lnTo>
                  <a:lnTo>
                    <a:pt x="38980" y="770"/>
                  </a:lnTo>
                  <a:lnTo>
                    <a:pt x="38980" y="271"/>
                  </a:lnTo>
                  <a:lnTo>
                    <a:pt x="38959" y="167"/>
                  </a:lnTo>
                  <a:lnTo>
                    <a:pt x="38897" y="84"/>
                  </a:lnTo>
                  <a:lnTo>
                    <a:pt x="38813" y="22"/>
                  </a:lnTo>
                  <a:lnTo>
                    <a:pt x="38709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4412575" y="4101175"/>
              <a:ext cx="974500" cy="25475"/>
            </a:xfrm>
            <a:custGeom>
              <a:rect b="b" l="l" r="r" t="t"/>
              <a:pathLst>
                <a:path extrusionOk="0" h="1019" w="38980">
                  <a:moveTo>
                    <a:pt x="271" y="0"/>
                  </a:moveTo>
                  <a:lnTo>
                    <a:pt x="167" y="21"/>
                  </a:lnTo>
                  <a:lnTo>
                    <a:pt x="84" y="63"/>
                  </a:lnTo>
                  <a:lnTo>
                    <a:pt x="22" y="167"/>
                  </a:lnTo>
                  <a:lnTo>
                    <a:pt x="1" y="250"/>
                  </a:lnTo>
                  <a:lnTo>
                    <a:pt x="1" y="749"/>
                  </a:lnTo>
                  <a:lnTo>
                    <a:pt x="22" y="853"/>
                  </a:lnTo>
                  <a:lnTo>
                    <a:pt x="84" y="936"/>
                  </a:lnTo>
                  <a:lnTo>
                    <a:pt x="167" y="998"/>
                  </a:lnTo>
                  <a:lnTo>
                    <a:pt x="271" y="1019"/>
                  </a:lnTo>
                  <a:lnTo>
                    <a:pt x="38709" y="1019"/>
                  </a:lnTo>
                  <a:lnTo>
                    <a:pt x="38813" y="998"/>
                  </a:lnTo>
                  <a:lnTo>
                    <a:pt x="38897" y="936"/>
                  </a:lnTo>
                  <a:lnTo>
                    <a:pt x="38959" y="853"/>
                  </a:lnTo>
                  <a:lnTo>
                    <a:pt x="38980" y="749"/>
                  </a:lnTo>
                  <a:lnTo>
                    <a:pt x="38980" y="250"/>
                  </a:lnTo>
                  <a:lnTo>
                    <a:pt x="38959" y="167"/>
                  </a:lnTo>
                  <a:lnTo>
                    <a:pt x="38897" y="63"/>
                  </a:lnTo>
                  <a:lnTo>
                    <a:pt x="38813" y="21"/>
                  </a:lnTo>
                  <a:lnTo>
                    <a:pt x="38709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5869350" y="3486350"/>
              <a:ext cx="412150" cy="370575"/>
            </a:xfrm>
            <a:custGeom>
              <a:rect b="b" l="l" r="r" t="t"/>
              <a:pathLst>
                <a:path extrusionOk="0" h="14823" w="16486">
                  <a:moveTo>
                    <a:pt x="500" y="0"/>
                  </a:moveTo>
                  <a:lnTo>
                    <a:pt x="396" y="21"/>
                  </a:lnTo>
                  <a:lnTo>
                    <a:pt x="312" y="42"/>
                  </a:lnTo>
                  <a:lnTo>
                    <a:pt x="208" y="104"/>
                  </a:lnTo>
                  <a:lnTo>
                    <a:pt x="146" y="167"/>
                  </a:lnTo>
                  <a:lnTo>
                    <a:pt x="84" y="229"/>
                  </a:lnTo>
                  <a:lnTo>
                    <a:pt x="42" y="312"/>
                  </a:lnTo>
                  <a:lnTo>
                    <a:pt x="1" y="416"/>
                  </a:lnTo>
                  <a:lnTo>
                    <a:pt x="1" y="499"/>
                  </a:lnTo>
                  <a:lnTo>
                    <a:pt x="1" y="14324"/>
                  </a:lnTo>
                  <a:lnTo>
                    <a:pt x="1" y="14407"/>
                  </a:lnTo>
                  <a:lnTo>
                    <a:pt x="42" y="14511"/>
                  </a:lnTo>
                  <a:lnTo>
                    <a:pt x="84" y="14594"/>
                  </a:lnTo>
                  <a:lnTo>
                    <a:pt x="146" y="14677"/>
                  </a:lnTo>
                  <a:lnTo>
                    <a:pt x="208" y="14719"/>
                  </a:lnTo>
                  <a:lnTo>
                    <a:pt x="312" y="14781"/>
                  </a:lnTo>
                  <a:lnTo>
                    <a:pt x="396" y="14802"/>
                  </a:lnTo>
                  <a:lnTo>
                    <a:pt x="500" y="14823"/>
                  </a:lnTo>
                  <a:lnTo>
                    <a:pt x="15987" y="14823"/>
                  </a:lnTo>
                  <a:lnTo>
                    <a:pt x="16070" y="14802"/>
                  </a:lnTo>
                  <a:lnTo>
                    <a:pt x="16174" y="14781"/>
                  </a:lnTo>
                  <a:lnTo>
                    <a:pt x="16257" y="14719"/>
                  </a:lnTo>
                  <a:lnTo>
                    <a:pt x="16340" y="14677"/>
                  </a:lnTo>
                  <a:lnTo>
                    <a:pt x="16403" y="14594"/>
                  </a:lnTo>
                  <a:lnTo>
                    <a:pt x="16444" y="14511"/>
                  </a:lnTo>
                  <a:lnTo>
                    <a:pt x="16465" y="14407"/>
                  </a:lnTo>
                  <a:lnTo>
                    <a:pt x="16486" y="14324"/>
                  </a:lnTo>
                  <a:lnTo>
                    <a:pt x="16486" y="499"/>
                  </a:lnTo>
                  <a:lnTo>
                    <a:pt x="16465" y="416"/>
                  </a:lnTo>
                  <a:lnTo>
                    <a:pt x="16444" y="312"/>
                  </a:lnTo>
                  <a:lnTo>
                    <a:pt x="16403" y="229"/>
                  </a:lnTo>
                  <a:lnTo>
                    <a:pt x="16340" y="167"/>
                  </a:lnTo>
                  <a:lnTo>
                    <a:pt x="16257" y="104"/>
                  </a:lnTo>
                  <a:lnTo>
                    <a:pt x="16174" y="42"/>
                  </a:lnTo>
                  <a:lnTo>
                    <a:pt x="16070" y="21"/>
                  </a:lnTo>
                  <a:lnTo>
                    <a:pt x="15987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869350" y="3928625"/>
              <a:ext cx="412150" cy="301975"/>
            </a:xfrm>
            <a:custGeom>
              <a:rect b="b" l="l" r="r" t="t"/>
              <a:pathLst>
                <a:path extrusionOk="0" h="12079" w="16486">
                  <a:moveTo>
                    <a:pt x="500" y="0"/>
                  </a:moveTo>
                  <a:lnTo>
                    <a:pt x="396" y="21"/>
                  </a:lnTo>
                  <a:lnTo>
                    <a:pt x="312" y="42"/>
                  </a:lnTo>
                  <a:lnTo>
                    <a:pt x="208" y="84"/>
                  </a:lnTo>
                  <a:lnTo>
                    <a:pt x="146" y="146"/>
                  </a:lnTo>
                  <a:lnTo>
                    <a:pt x="84" y="229"/>
                  </a:lnTo>
                  <a:lnTo>
                    <a:pt x="42" y="312"/>
                  </a:lnTo>
                  <a:lnTo>
                    <a:pt x="1" y="395"/>
                  </a:lnTo>
                  <a:lnTo>
                    <a:pt x="1" y="499"/>
                  </a:lnTo>
                  <a:lnTo>
                    <a:pt x="1" y="11580"/>
                  </a:lnTo>
                  <a:lnTo>
                    <a:pt x="1" y="11684"/>
                  </a:lnTo>
                  <a:lnTo>
                    <a:pt x="42" y="11767"/>
                  </a:lnTo>
                  <a:lnTo>
                    <a:pt x="84" y="11850"/>
                  </a:lnTo>
                  <a:lnTo>
                    <a:pt x="146" y="11933"/>
                  </a:lnTo>
                  <a:lnTo>
                    <a:pt x="208" y="11996"/>
                  </a:lnTo>
                  <a:lnTo>
                    <a:pt x="312" y="12037"/>
                  </a:lnTo>
                  <a:lnTo>
                    <a:pt x="396" y="12058"/>
                  </a:lnTo>
                  <a:lnTo>
                    <a:pt x="500" y="12079"/>
                  </a:lnTo>
                  <a:lnTo>
                    <a:pt x="15987" y="12079"/>
                  </a:lnTo>
                  <a:lnTo>
                    <a:pt x="16070" y="12058"/>
                  </a:lnTo>
                  <a:lnTo>
                    <a:pt x="16174" y="12037"/>
                  </a:lnTo>
                  <a:lnTo>
                    <a:pt x="16257" y="11996"/>
                  </a:lnTo>
                  <a:lnTo>
                    <a:pt x="16340" y="11933"/>
                  </a:lnTo>
                  <a:lnTo>
                    <a:pt x="16403" y="11850"/>
                  </a:lnTo>
                  <a:lnTo>
                    <a:pt x="16444" y="11767"/>
                  </a:lnTo>
                  <a:lnTo>
                    <a:pt x="16465" y="11684"/>
                  </a:lnTo>
                  <a:lnTo>
                    <a:pt x="16486" y="11580"/>
                  </a:lnTo>
                  <a:lnTo>
                    <a:pt x="16486" y="499"/>
                  </a:lnTo>
                  <a:lnTo>
                    <a:pt x="16465" y="395"/>
                  </a:lnTo>
                  <a:lnTo>
                    <a:pt x="16444" y="312"/>
                  </a:lnTo>
                  <a:lnTo>
                    <a:pt x="16403" y="229"/>
                  </a:lnTo>
                  <a:lnTo>
                    <a:pt x="16340" y="146"/>
                  </a:lnTo>
                  <a:lnTo>
                    <a:pt x="16257" y="84"/>
                  </a:lnTo>
                  <a:lnTo>
                    <a:pt x="16174" y="42"/>
                  </a:lnTo>
                  <a:lnTo>
                    <a:pt x="16070" y="21"/>
                  </a:lnTo>
                  <a:lnTo>
                    <a:pt x="15987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3874675" y="3486350"/>
              <a:ext cx="412175" cy="370575"/>
            </a:xfrm>
            <a:custGeom>
              <a:rect b="b" l="l" r="r" t="t"/>
              <a:pathLst>
                <a:path extrusionOk="0" h="14823" w="16487">
                  <a:moveTo>
                    <a:pt x="500" y="0"/>
                  </a:moveTo>
                  <a:lnTo>
                    <a:pt x="396" y="21"/>
                  </a:lnTo>
                  <a:lnTo>
                    <a:pt x="313" y="42"/>
                  </a:lnTo>
                  <a:lnTo>
                    <a:pt x="229" y="104"/>
                  </a:lnTo>
                  <a:lnTo>
                    <a:pt x="146" y="167"/>
                  </a:lnTo>
                  <a:lnTo>
                    <a:pt x="84" y="229"/>
                  </a:lnTo>
                  <a:lnTo>
                    <a:pt x="42" y="312"/>
                  </a:lnTo>
                  <a:lnTo>
                    <a:pt x="21" y="416"/>
                  </a:lnTo>
                  <a:lnTo>
                    <a:pt x="1" y="499"/>
                  </a:lnTo>
                  <a:lnTo>
                    <a:pt x="1" y="14324"/>
                  </a:lnTo>
                  <a:lnTo>
                    <a:pt x="21" y="14407"/>
                  </a:lnTo>
                  <a:lnTo>
                    <a:pt x="42" y="14511"/>
                  </a:lnTo>
                  <a:lnTo>
                    <a:pt x="84" y="14594"/>
                  </a:lnTo>
                  <a:lnTo>
                    <a:pt x="146" y="14677"/>
                  </a:lnTo>
                  <a:lnTo>
                    <a:pt x="229" y="14719"/>
                  </a:lnTo>
                  <a:lnTo>
                    <a:pt x="313" y="14781"/>
                  </a:lnTo>
                  <a:lnTo>
                    <a:pt x="396" y="14802"/>
                  </a:lnTo>
                  <a:lnTo>
                    <a:pt x="500" y="14823"/>
                  </a:lnTo>
                  <a:lnTo>
                    <a:pt x="15987" y="14823"/>
                  </a:lnTo>
                  <a:lnTo>
                    <a:pt x="16091" y="14802"/>
                  </a:lnTo>
                  <a:lnTo>
                    <a:pt x="16174" y="14781"/>
                  </a:lnTo>
                  <a:lnTo>
                    <a:pt x="16257" y="14719"/>
                  </a:lnTo>
                  <a:lnTo>
                    <a:pt x="16341" y="14677"/>
                  </a:lnTo>
                  <a:lnTo>
                    <a:pt x="16403" y="14594"/>
                  </a:lnTo>
                  <a:lnTo>
                    <a:pt x="16445" y="14511"/>
                  </a:lnTo>
                  <a:lnTo>
                    <a:pt x="16465" y="14407"/>
                  </a:lnTo>
                  <a:lnTo>
                    <a:pt x="16486" y="14324"/>
                  </a:lnTo>
                  <a:lnTo>
                    <a:pt x="16486" y="499"/>
                  </a:lnTo>
                  <a:lnTo>
                    <a:pt x="16465" y="416"/>
                  </a:lnTo>
                  <a:lnTo>
                    <a:pt x="16445" y="312"/>
                  </a:lnTo>
                  <a:lnTo>
                    <a:pt x="16403" y="229"/>
                  </a:lnTo>
                  <a:lnTo>
                    <a:pt x="16341" y="167"/>
                  </a:lnTo>
                  <a:lnTo>
                    <a:pt x="16257" y="104"/>
                  </a:lnTo>
                  <a:lnTo>
                    <a:pt x="16174" y="42"/>
                  </a:lnTo>
                  <a:lnTo>
                    <a:pt x="16091" y="21"/>
                  </a:lnTo>
                  <a:lnTo>
                    <a:pt x="15987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3874675" y="3928625"/>
              <a:ext cx="412175" cy="301975"/>
            </a:xfrm>
            <a:custGeom>
              <a:rect b="b" l="l" r="r" t="t"/>
              <a:pathLst>
                <a:path extrusionOk="0" h="12079" w="16487">
                  <a:moveTo>
                    <a:pt x="500" y="0"/>
                  </a:moveTo>
                  <a:lnTo>
                    <a:pt x="396" y="21"/>
                  </a:lnTo>
                  <a:lnTo>
                    <a:pt x="313" y="42"/>
                  </a:lnTo>
                  <a:lnTo>
                    <a:pt x="229" y="84"/>
                  </a:lnTo>
                  <a:lnTo>
                    <a:pt x="146" y="146"/>
                  </a:lnTo>
                  <a:lnTo>
                    <a:pt x="84" y="229"/>
                  </a:lnTo>
                  <a:lnTo>
                    <a:pt x="42" y="312"/>
                  </a:lnTo>
                  <a:lnTo>
                    <a:pt x="21" y="395"/>
                  </a:lnTo>
                  <a:lnTo>
                    <a:pt x="1" y="499"/>
                  </a:lnTo>
                  <a:lnTo>
                    <a:pt x="1" y="11580"/>
                  </a:lnTo>
                  <a:lnTo>
                    <a:pt x="21" y="11684"/>
                  </a:lnTo>
                  <a:lnTo>
                    <a:pt x="42" y="11767"/>
                  </a:lnTo>
                  <a:lnTo>
                    <a:pt x="84" y="11850"/>
                  </a:lnTo>
                  <a:lnTo>
                    <a:pt x="146" y="11933"/>
                  </a:lnTo>
                  <a:lnTo>
                    <a:pt x="229" y="11996"/>
                  </a:lnTo>
                  <a:lnTo>
                    <a:pt x="313" y="12037"/>
                  </a:lnTo>
                  <a:lnTo>
                    <a:pt x="396" y="12058"/>
                  </a:lnTo>
                  <a:lnTo>
                    <a:pt x="500" y="12079"/>
                  </a:lnTo>
                  <a:lnTo>
                    <a:pt x="15987" y="12079"/>
                  </a:lnTo>
                  <a:lnTo>
                    <a:pt x="16091" y="12058"/>
                  </a:lnTo>
                  <a:lnTo>
                    <a:pt x="16174" y="12037"/>
                  </a:lnTo>
                  <a:lnTo>
                    <a:pt x="16257" y="11996"/>
                  </a:lnTo>
                  <a:lnTo>
                    <a:pt x="16341" y="11933"/>
                  </a:lnTo>
                  <a:lnTo>
                    <a:pt x="16403" y="11850"/>
                  </a:lnTo>
                  <a:lnTo>
                    <a:pt x="16445" y="11767"/>
                  </a:lnTo>
                  <a:lnTo>
                    <a:pt x="16465" y="11684"/>
                  </a:lnTo>
                  <a:lnTo>
                    <a:pt x="16486" y="11580"/>
                  </a:lnTo>
                  <a:lnTo>
                    <a:pt x="16486" y="499"/>
                  </a:lnTo>
                  <a:lnTo>
                    <a:pt x="16465" y="395"/>
                  </a:lnTo>
                  <a:lnTo>
                    <a:pt x="16445" y="312"/>
                  </a:lnTo>
                  <a:lnTo>
                    <a:pt x="16403" y="229"/>
                  </a:lnTo>
                  <a:lnTo>
                    <a:pt x="16341" y="146"/>
                  </a:lnTo>
                  <a:lnTo>
                    <a:pt x="16257" y="84"/>
                  </a:lnTo>
                  <a:lnTo>
                    <a:pt x="16174" y="42"/>
                  </a:lnTo>
                  <a:lnTo>
                    <a:pt x="16091" y="21"/>
                  </a:lnTo>
                  <a:lnTo>
                    <a:pt x="15987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14"/>
          <p:cNvGrpSpPr/>
          <p:nvPr/>
        </p:nvGrpSpPr>
        <p:grpSpPr>
          <a:xfrm>
            <a:off x="4946375" y="1351813"/>
            <a:ext cx="3740425" cy="1953625"/>
            <a:chOff x="4840775" y="1351813"/>
            <a:chExt cx="3740425" cy="1953625"/>
          </a:xfrm>
        </p:grpSpPr>
        <p:sp>
          <p:nvSpPr>
            <p:cNvPr id="109" name="Google Shape;109;p14"/>
            <p:cNvSpPr/>
            <p:nvPr/>
          </p:nvSpPr>
          <p:spPr>
            <a:xfrm>
              <a:off x="4841275" y="3203563"/>
              <a:ext cx="3739925" cy="101875"/>
            </a:xfrm>
            <a:custGeom>
              <a:rect b="b" l="l" r="r" t="t"/>
              <a:pathLst>
                <a:path extrusionOk="0" h="4075" w="149597">
                  <a:moveTo>
                    <a:pt x="145522" y="0"/>
                  </a:moveTo>
                  <a:lnTo>
                    <a:pt x="1" y="541"/>
                  </a:lnTo>
                  <a:lnTo>
                    <a:pt x="3535" y="4075"/>
                  </a:lnTo>
                  <a:lnTo>
                    <a:pt x="149596" y="4075"/>
                  </a:lnTo>
                  <a:lnTo>
                    <a:pt x="145522" y="0"/>
                  </a:lnTo>
                  <a:close/>
                </a:path>
              </a:pathLst>
            </a:custGeom>
            <a:solidFill>
              <a:srgbClr val="EEE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5196775" y="1351813"/>
              <a:ext cx="2989425" cy="1802925"/>
            </a:xfrm>
            <a:custGeom>
              <a:rect b="b" l="l" r="r" t="t"/>
              <a:pathLst>
                <a:path extrusionOk="0" h="72117" w="119577">
                  <a:moveTo>
                    <a:pt x="3139" y="0"/>
                  </a:moveTo>
                  <a:lnTo>
                    <a:pt x="2807" y="42"/>
                  </a:lnTo>
                  <a:lnTo>
                    <a:pt x="2516" y="83"/>
                  </a:lnTo>
                  <a:lnTo>
                    <a:pt x="2225" y="146"/>
                  </a:lnTo>
                  <a:lnTo>
                    <a:pt x="1954" y="229"/>
                  </a:lnTo>
                  <a:lnTo>
                    <a:pt x="1726" y="312"/>
                  </a:lnTo>
                  <a:lnTo>
                    <a:pt x="1497" y="416"/>
                  </a:lnTo>
                  <a:lnTo>
                    <a:pt x="1310" y="520"/>
                  </a:lnTo>
                  <a:lnTo>
                    <a:pt x="1123" y="645"/>
                  </a:lnTo>
                  <a:lnTo>
                    <a:pt x="957" y="790"/>
                  </a:lnTo>
                  <a:lnTo>
                    <a:pt x="811" y="936"/>
                  </a:lnTo>
                  <a:lnTo>
                    <a:pt x="666" y="1081"/>
                  </a:lnTo>
                  <a:lnTo>
                    <a:pt x="562" y="1227"/>
                  </a:lnTo>
                  <a:lnTo>
                    <a:pt x="458" y="1372"/>
                  </a:lnTo>
                  <a:lnTo>
                    <a:pt x="291" y="1705"/>
                  </a:lnTo>
                  <a:lnTo>
                    <a:pt x="167" y="2017"/>
                  </a:lnTo>
                  <a:lnTo>
                    <a:pt x="83" y="2328"/>
                  </a:lnTo>
                  <a:lnTo>
                    <a:pt x="21" y="2619"/>
                  </a:lnTo>
                  <a:lnTo>
                    <a:pt x="0" y="2869"/>
                  </a:lnTo>
                  <a:lnTo>
                    <a:pt x="0" y="3098"/>
                  </a:lnTo>
                  <a:lnTo>
                    <a:pt x="0" y="3264"/>
                  </a:lnTo>
                  <a:lnTo>
                    <a:pt x="0" y="3409"/>
                  </a:lnTo>
                  <a:lnTo>
                    <a:pt x="0" y="72116"/>
                  </a:lnTo>
                  <a:lnTo>
                    <a:pt x="119577" y="72116"/>
                  </a:lnTo>
                  <a:lnTo>
                    <a:pt x="119577" y="3409"/>
                  </a:lnTo>
                  <a:lnTo>
                    <a:pt x="119577" y="3264"/>
                  </a:lnTo>
                  <a:lnTo>
                    <a:pt x="119577" y="3098"/>
                  </a:lnTo>
                  <a:lnTo>
                    <a:pt x="119577" y="2869"/>
                  </a:lnTo>
                  <a:lnTo>
                    <a:pt x="119556" y="2619"/>
                  </a:lnTo>
                  <a:lnTo>
                    <a:pt x="119494" y="2328"/>
                  </a:lnTo>
                  <a:lnTo>
                    <a:pt x="119410" y="2017"/>
                  </a:lnTo>
                  <a:lnTo>
                    <a:pt x="119306" y="1705"/>
                  </a:lnTo>
                  <a:lnTo>
                    <a:pt x="119119" y="1372"/>
                  </a:lnTo>
                  <a:lnTo>
                    <a:pt x="119036" y="1227"/>
                  </a:lnTo>
                  <a:lnTo>
                    <a:pt x="118911" y="1081"/>
                  </a:lnTo>
                  <a:lnTo>
                    <a:pt x="118787" y="936"/>
                  </a:lnTo>
                  <a:lnTo>
                    <a:pt x="118620" y="790"/>
                  </a:lnTo>
                  <a:lnTo>
                    <a:pt x="118454" y="645"/>
                  </a:lnTo>
                  <a:lnTo>
                    <a:pt x="118288" y="520"/>
                  </a:lnTo>
                  <a:lnTo>
                    <a:pt x="118080" y="416"/>
                  </a:lnTo>
                  <a:lnTo>
                    <a:pt x="117851" y="312"/>
                  </a:lnTo>
                  <a:lnTo>
                    <a:pt x="117623" y="229"/>
                  </a:lnTo>
                  <a:lnTo>
                    <a:pt x="117352" y="146"/>
                  </a:lnTo>
                  <a:lnTo>
                    <a:pt x="117061" y="83"/>
                  </a:lnTo>
                  <a:lnTo>
                    <a:pt x="116770" y="42"/>
                  </a:lnTo>
                  <a:lnTo>
                    <a:pt x="11643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5196775" y="1351813"/>
              <a:ext cx="2989425" cy="1802925"/>
            </a:xfrm>
            <a:custGeom>
              <a:rect b="b" l="l" r="r" t="t"/>
              <a:pathLst>
                <a:path extrusionOk="0" fill="none" h="72117" w="119577">
                  <a:moveTo>
                    <a:pt x="116084" y="0"/>
                  </a:moveTo>
                  <a:lnTo>
                    <a:pt x="116084" y="0"/>
                  </a:lnTo>
                  <a:lnTo>
                    <a:pt x="59788" y="0"/>
                  </a:lnTo>
                  <a:lnTo>
                    <a:pt x="59788" y="0"/>
                  </a:lnTo>
                  <a:lnTo>
                    <a:pt x="3514" y="0"/>
                  </a:lnTo>
                  <a:lnTo>
                    <a:pt x="3514" y="0"/>
                  </a:lnTo>
                  <a:lnTo>
                    <a:pt x="3139" y="0"/>
                  </a:lnTo>
                  <a:lnTo>
                    <a:pt x="2807" y="42"/>
                  </a:lnTo>
                  <a:lnTo>
                    <a:pt x="2516" y="83"/>
                  </a:lnTo>
                  <a:lnTo>
                    <a:pt x="2225" y="146"/>
                  </a:lnTo>
                  <a:lnTo>
                    <a:pt x="1954" y="229"/>
                  </a:lnTo>
                  <a:lnTo>
                    <a:pt x="1726" y="312"/>
                  </a:lnTo>
                  <a:lnTo>
                    <a:pt x="1497" y="416"/>
                  </a:lnTo>
                  <a:lnTo>
                    <a:pt x="1310" y="520"/>
                  </a:lnTo>
                  <a:lnTo>
                    <a:pt x="1123" y="645"/>
                  </a:lnTo>
                  <a:lnTo>
                    <a:pt x="957" y="790"/>
                  </a:lnTo>
                  <a:lnTo>
                    <a:pt x="811" y="936"/>
                  </a:lnTo>
                  <a:lnTo>
                    <a:pt x="666" y="1081"/>
                  </a:lnTo>
                  <a:lnTo>
                    <a:pt x="562" y="1227"/>
                  </a:lnTo>
                  <a:lnTo>
                    <a:pt x="458" y="1372"/>
                  </a:lnTo>
                  <a:lnTo>
                    <a:pt x="291" y="1705"/>
                  </a:lnTo>
                  <a:lnTo>
                    <a:pt x="167" y="2017"/>
                  </a:lnTo>
                  <a:lnTo>
                    <a:pt x="83" y="2328"/>
                  </a:lnTo>
                  <a:lnTo>
                    <a:pt x="21" y="2619"/>
                  </a:lnTo>
                  <a:lnTo>
                    <a:pt x="0" y="2869"/>
                  </a:lnTo>
                  <a:lnTo>
                    <a:pt x="0" y="3098"/>
                  </a:lnTo>
                  <a:lnTo>
                    <a:pt x="0" y="3264"/>
                  </a:lnTo>
                  <a:lnTo>
                    <a:pt x="0" y="3409"/>
                  </a:lnTo>
                  <a:lnTo>
                    <a:pt x="0" y="72116"/>
                  </a:lnTo>
                  <a:lnTo>
                    <a:pt x="119577" y="72116"/>
                  </a:lnTo>
                  <a:lnTo>
                    <a:pt x="119577" y="3409"/>
                  </a:lnTo>
                  <a:lnTo>
                    <a:pt x="119577" y="3409"/>
                  </a:lnTo>
                  <a:lnTo>
                    <a:pt x="119577" y="3264"/>
                  </a:lnTo>
                  <a:lnTo>
                    <a:pt x="119577" y="3098"/>
                  </a:lnTo>
                  <a:lnTo>
                    <a:pt x="119577" y="2869"/>
                  </a:lnTo>
                  <a:lnTo>
                    <a:pt x="119556" y="2619"/>
                  </a:lnTo>
                  <a:lnTo>
                    <a:pt x="119494" y="2328"/>
                  </a:lnTo>
                  <a:lnTo>
                    <a:pt x="119410" y="2017"/>
                  </a:lnTo>
                  <a:lnTo>
                    <a:pt x="119306" y="1705"/>
                  </a:lnTo>
                  <a:lnTo>
                    <a:pt x="119119" y="1372"/>
                  </a:lnTo>
                  <a:lnTo>
                    <a:pt x="119036" y="1227"/>
                  </a:lnTo>
                  <a:lnTo>
                    <a:pt x="118911" y="1081"/>
                  </a:lnTo>
                  <a:lnTo>
                    <a:pt x="118787" y="936"/>
                  </a:lnTo>
                  <a:lnTo>
                    <a:pt x="118620" y="790"/>
                  </a:lnTo>
                  <a:lnTo>
                    <a:pt x="118454" y="645"/>
                  </a:lnTo>
                  <a:lnTo>
                    <a:pt x="118288" y="520"/>
                  </a:lnTo>
                  <a:lnTo>
                    <a:pt x="118080" y="416"/>
                  </a:lnTo>
                  <a:lnTo>
                    <a:pt x="117851" y="312"/>
                  </a:lnTo>
                  <a:lnTo>
                    <a:pt x="117623" y="229"/>
                  </a:lnTo>
                  <a:lnTo>
                    <a:pt x="117352" y="146"/>
                  </a:lnTo>
                  <a:lnTo>
                    <a:pt x="117061" y="83"/>
                  </a:lnTo>
                  <a:lnTo>
                    <a:pt x="116770" y="42"/>
                  </a:lnTo>
                  <a:lnTo>
                    <a:pt x="116438" y="0"/>
                  </a:lnTo>
                  <a:lnTo>
                    <a:pt x="11608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5296025" y="1447938"/>
              <a:ext cx="2793000" cy="1636625"/>
            </a:xfrm>
            <a:custGeom>
              <a:rect b="b" l="l" r="r" t="t"/>
              <a:pathLst>
                <a:path extrusionOk="0" h="65465" w="111720">
                  <a:moveTo>
                    <a:pt x="1082" y="1"/>
                  </a:moveTo>
                  <a:lnTo>
                    <a:pt x="853" y="22"/>
                  </a:lnTo>
                  <a:lnTo>
                    <a:pt x="666" y="84"/>
                  </a:lnTo>
                  <a:lnTo>
                    <a:pt x="479" y="188"/>
                  </a:lnTo>
                  <a:lnTo>
                    <a:pt x="313" y="313"/>
                  </a:lnTo>
                  <a:lnTo>
                    <a:pt x="188" y="458"/>
                  </a:lnTo>
                  <a:lnTo>
                    <a:pt x="84" y="645"/>
                  </a:lnTo>
                  <a:lnTo>
                    <a:pt x="22" y="853"/>
                  </a:lnTo>
                  <a:lnTo>
                    <a:pt x="1" y="1061"/>
                  </a:lnTo>
                  <a:lnTo>
                    <a:pt x="1" y="64384"/>
                  </a:lnTo>
                  <a:lnTo>
                    <a:pt x="22" y="64612"/>
                  </a:lnTo>
                  <a:lnTo>
                    <a:pt x="84" y="64799"/>
                  </a:lnTo>
                  <a:lnTo>
                    <a:pt x="188" y="64986"/>
                  </a:lnTo>
                  <a:lnTo>
                    <a:pt x="313" y="65153"/>
                  </a:lnTo>
                  <a:lnTo>
                    <a:pt x="479" y="65277"/>
                  </a:lnTo>
                  <a:lnTo>
                    <a:pt x="666" y="65381"/>
                  </a:lnTo>
                  <a:lnTo>
                    <a:pt x="853" y="65444"/>
                  </a:lnTo>
                  <a:lnTo>
                    <a:pt x="1082" y="65465"/>
                  </a:lnTo>
                  <a:lnTo>
                    <a:pt x="110638" y="65465"/>
                  </a:lnTo>
                  <a:lnTo>
                    <a:pt x="110867" y="65444"/>
                  </a:lnTo>
                  <a:lnTo>
                    <a:pt x="111054" y="65381"/>
                  </a:lnTo>
                  <a:lnTo>
                    <a:pt x="111241" y="65277"/>
                  </a:lnTo>
                  <a:lnTo>
                    <a:pt x="111407" y="65153"/>
                  </a:lnTo>
                  <a:lnTo>
                    <a:pt x="111532" y="64986"/>
                  </a:lnTo>
                  <a:lnTo>
                    <a:pt x="111636" y="64799"/>
                  </a:lnTo>
                  <a:lnTo>
                    <a:pt x="111698" y="64612"/>
                  </a:lnTo>
                  <a:lnTo>
                    <a:pt x="111719" y="64384"/>
                  </a:lnTo>
                  <a:lnTo>
                    <a:pt x="111719" y="1061"/>
                  </a:lnTo>
                  <a:lnTo>
                    <a:pt x="111698" y="853"/>
                  </a:lnTo>
                  <a:lnTo>
                    <a:pt x="111636" y="645"/>
                  </a:lnTo>
                  <a:lnTo>
                    <a:pt x="111532" y="458"/>
                  </a:lnTo>
                  <a:lnTo>
                    <a:pt x="111407" y="313"/>
                  </a:lnTo>
                  <a:lnTo>
                    <a:pt x="111241" y="188"/>
                  </a:lnTo>
                  <a:lnTo>
                    <a:pt x="111054" y="84"/>
                  </a:lnTo>
                  <a:lnTo>
                    <a:pt x="110867" y="22"/>
                  </a:lnTo>
                  <a:lnTo>
                    <a:pt x="110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5296025" y="1447938"/>
              <a:ext cx="2793000" cy="1636625"/>
            </a:xfrm>
            <a:custGeom>
              <a:rect b="b" l="l" r="r" t="t"/>
              <a:pathLst>
                <a:path extrusionOk="0" fill="none" h="65465" w="111720">
                  <a:moveTo>
                    <a:pt x="110638" y="65465"/>
                  </a:moveTo>
                  <a:lnTo>
                    <a:pt x="1082" y="65465"/>
                  </a:lnTo>
                  <a:lnTo>
                    <a:pt x="1082" y="65465"/>
                  </a:lnTo>
                  <a:lnTo>
                    <a:pt x="853" y="65444"/>
                  </a:lnTo>
                  <a:lnTo>
                    <a:pt x="666" y="65381"/>
                  </a:lnTo>
                  <a:lnTo>
                    <a:pt x="479" y="65277"/>
                  </a:lnTo>
                  <a:lnTo>
                    <a:pt x="313" y="65153"/>
                  </a:lnTo>
                  <a:lnTo>
                    <a:pt x="188" y="64986"/>
                  </a:lnTo>
                  <a:lnTo>
                    <a:pt x="84" y="64799"/>
                  </a:lnTo>
                  <a:lnTo>
                    <a:pt x="22" y="64612"/>
                  </a:lnTo>
                  <a:lnTo>
                    <a:pt x="1" y="64384"/>
                  </a:lnTo>
                  <a:lnTo>
                    <a:pt x="1" y="1061"/>
                  </a:lnTo>
                  <a:lnTo>
                    <a:pt x="1" y="1061"/>
                  </a:lnTo>
                  <a:lnTo>
                    <a:pt x="22" y="853"/>
                  </a:lnTo>
                  <a:lnTo>
                    <a:pt x="84" y="645"/>
                  </a:lnTo>
                  <a:lnTo>
                    <a:pt x="188" y="458"/>
                  </a:lnTo>
                  <a:lnTo>
                    <a:pt x="313" y="313"/>
                  </a:lnTo>
                  <a:lnTo>
                    <a:pt x="479" y="188"/>
                  </a:lnTo>
                  <a:lnTo>
                    <a:pt x="666" y="84"/>
                  </a:lnTo>
                  <a:lnTo>
                    <a:pt x="853" y="22"/>
                  </a:lnTo>
                  <a:lnTo>
                    <a:pt x="1082" y="1"/>
                  </a:lnTo>
                  <a:lnTo>
                    <a:pt x="110638" y="1"/>
                  </a:lnTo>
                  <a:lnTo>
                    <a:pt x="110638" y="1"/>
                  </a:lnTo>
                  <a:lnTo>
                    <a:pt x="110867" y="22"/>
                  </a:lnTo>
                  <a:lnTo>
                    <a:pt x="111054" y="84"/>
                  </a:lnTo>
                  <a:lnTo>
                    <a:pt x="111241" y="188"/>
                  </a:lnTo>
                  <a:lnTo>
                    <a:pt x="111407" y="313"/>
                  </a:lnTo>
                  <a:lnTo>
                    <a:pt x="111532" y="458"/>
                  </a:lnTo>
                  <a:lnTo>
                    <a:pt x="111636" y="645"/>
                  </a:lnTo>
                  <a:lnTo>
                    <a:pt x="111698" y="853"/>
                  </a:lnTo>
                  <a:lnTo>
                    <a:pt x="111719" y="1061"/>
                  </a:lnTo>
                  <a:lnTo>
                    <a:pt x="111719" y="64384"/>
                  </a:lnTo>
                  <a:lnTo>
                    <a:pt x="111719" y="64384"/>
                  </a:lnTo>
                  <a:lnTo>
                    <a:pt x="111698" y="64612"/>
                  </a:lnTo>
                  <a:lnTo>
                    <a:pt x="111636" y="64799"/>
                  </a:lnTo>
                  <a:lnTo>
                    <a:pt x="111532" y="64986"/>
                  </a:lnTo>
                  <a:lnTo>
                    <a:pt x="111407" y="65153"/>
                  </a:lnTo>
                  <a:lnTo>
                    <a:pt x="111241" y="65277"/>
                  </a:lnTo>
                  <a:lnTo>
                    <a:pt x="111054" y="65381"/>
                  </a:lnTo>
                  <a:lnTo>
                    <a:pt x="110867" y="65444"/>
                  </a:lnTo>
                  <a:lnTo>
                    <a:pt x="110638" y="6546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4840775" y="3142238"/>
              <a:ext cx="3697800" cy="71225"/>
            </a:xfrm>
            <a:custGeom>
              <a:rect b="b" l="l" r="r" t="t"/>
              <a:pathLst>
                <a:path extrusionOk="0" h="2849" w="147912">
                  <a:moveTo>
                    <a:pt x="0" y="0"/>
                  </a:moveTo>
                  <a:lnTo>
                    <a:pt x="0" y="2848"/>
                  </a:lnTo>
                  <a:lnTo>
                    <a:pt x="147911" y="2848"/>
                  </a:lnTo>
                  <a:lnTo>
                    <a:pt x="14791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8359775" y="3142238"/>
              <a:ext cx="178800" cy="71225"/>
            </a:xfrm>
            <a:custGeom>
              <a:rect b="b" l="l" r="r" t="t"/>
              <a:pathLst>
                <a:path extrusionOk="0" h="2849" w="7152">
                  <a:moveTo>
                    <a:pt x="0" y="0"/>
                  </a:moveTo>
                  <a:lnTo>
                    <a:pt x="0" y="2848"/>
                  </a:lnTo>
                  <a:lnTo>
                    <a:pt x="7151" y="2848"/>
                  </a:lnTo>
                  <a:lnTo>
                    <a:pt x="715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4840775" y="3142238"/>
              <a:ext cx="178800" cy="71225"/>
            </a:xfrm>
            <a:custGeom>
              <a:rect b="b" l="l" r="r" t="t"/>
              <a:pathLst>
                <a:path extrusionOk="0" h="2849" w="7152">
                  <a:moveTo>
                    <a:pt x="0" y="0"/>
                  </a:moveTo>
                  <a:lnTo>
                    <a:pt x="0" y="2848"/>
                  </a:lnTo>
                  <a:lnTo>
                    <a:pt x="7151" y="2848"/>
                  </a:lnTo>
                  <a:lnTo>
                    <a:pt x="715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4840775" y="3213438"/>
              <a:ext cx="3694675" cy="41075"/>
            </a:xfrm>
            <a:custGeom>
              <a:rect b="b" l="l" r="r" t="t"/>
              <a:pathLst>
                <a:path extrusionOk="0" h="1643" w="147787">
                  <a:moveTo>
                    <a:pt x="0" y="0"/>
                  </a:moveTo>
                  <a:lnTo>
                    <a:pt x="83" y="83"/>
                  </a:lnTo>
                  <a:lnTo>
                    <a:pt x="333" y="270"/>
                  </a:lnTo>
                  <a:lnTo>
                    <a:pt x="728" y="520"/>
                  </a:lnTo>
                  <a:lnTo>
                    <a:pt x="998" y="665"/>
                  </a:lnTo>
                  <a:lnTo>
                    <a:pt x="1289" y="832"/>
                  </a:lnTo>
                  <a:lnTo>
                    <a:pt x="1622" y="977"/>
                  </a:lnTo>
                  <a:lnTo>
                    <a:pt x="1996" y="1123"/>
                  </a:lnTo>
                  <a:lnTo>
                    <a:pt x="2412" y="1268"/>
                  </a:lnTo>
                  <a:lnTo>
                    <a:pt x="2869" y="1393"/>
                  </a:lnTo>
                  <a:lnTo>
                    <a:pt x="3347" y="1497"/>
                  </a:lnTo>
                  <a:lnTo>
                    <a:pt x="3867" y="1580"/>
                  </a:lnTo>
                  <a:lnTo>
                    <a:pt x="4428" y="1622"/>
                  </a:lnTo>
                  <a:lnTo>
                    <a:pt x="5010" y="1642"/>
                  </a:lnTo>
                  <a:lnTo>
                    <a:pt x="142756" y="1642"/>
                  </a:lnTo>
                  <a:lnTo>
                    <a:pt x="143359" y="1622"/>
                  </a:lnTo>
                  <a:lnTo>
                    <a:pt x="143920" y="1580"/>
                  </a:lnTo>
                  <a:lnTo>
                    <a:pt x="144440" y="1497"/>
                  </a:lnTo>
                  <a:lnTo>
                    <a:pt x="144918" y="1393"/>
                  </a:lnTo>
                  <a:lnTo>
                    <a:pt x="145375" y="1268"/>
                  </a:lnTo>
                  <a:lnTo>
                    <a:pt x="145770" y="1123"/>
                  </a:lnTo>
                  <a:lnTo>
                    <a:pt x="146144" y="977"/>
                  </a:lnTo>
                  <a:lnTo>
                    <a:pt x="146498" y="832"/>
                  </a:lnTo>
                  <a:lnTo>
                    <a:pt x="146789" y="665"/>
                  </a:lnTo>
                  <a:lnTo>
                    <a:pt x="147059" y="520"/>
                  </a:lnTo>
                  <a:lnTo>
                    <a:pt x="147454" y="270"/>
                  </a:lnTo>
                  <a:lnTo>
                    <a:pt x="147704" y="83"/>
                  </a:lnTo>
                  <a:lnTo>
                    <a:pt x="147787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5296025" y="1447938"/>
              <a:ext cx="2791950" cy="148675"/>
            </a:xfrm>
            <a:custGeom>
              <a:rect b="b" l="l" r="r" t="t"/>
              <a:pathLst>
                <a:path extrusionOk="0" h="5947" w="111678">
                  <a:moveTo>
                    <a:pt x="1" y="1"/>
                  </a:moveTo>
                  <a:lnTo>
                    <a:pt x="1" y="5947"/>
                  </a:lnTo>
                  <a:lnTo>
                    <a:pt x="111678" y="5947"/>
                  </a:lnTo>
                  <a:lnTo>
                    <a:pt x="111678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5440000" y="1500963"/>
              <a:ext cx="1875675" cy="59800"/>
            </a:xfrm>
            <a:custGeom>
              <a:rect b="b" l="l" r="r" t="t"/>
              <a:pathLst>
                <a:path extrusionOk="0" h="2392" w="75027">
                  <a:moveTo>
                    <a:pt x="0" y="0"/>
                  </a:moveTo>
                  <a:lnTo>
                    <a:pt x="0" y="2391"/>
                  </a:lnTo>
                  <a:lnTo>
                    <a:pt x="73842" y="2391"/>
                  </a:lnTo>
                  <a:lnTo>
                    <a:pt x="74070" y="2370"/>
                  </a:lnTo>
                  <a:lnTo>
                    <a:pt x="74299" y="2287"/>
                  </a:lnTo>
                  <a:lnTo>
                    <a:pt x="74486" y="2183"/>
                  </a:lnTo>
                  <a:lnTo>
                    <a:pt x="74673" y="2038"/>
                  </a:lnTo>
                  <a:lnTo>
                    <a:pt x="74819" y="1871"/>
                  </a:lnTo>
                  <a:lnTo>
                    <a:pt x="74923" y="1664"/>
                  </a:lnTo>
                  <a:lnTo>
                    <a:pt x="75006" y="1435"/>
                  </a:lnTo>
                  <a:lnTo>
                    <a:pt x="75027" y="1206"/>
                  </a:lnTo>
                  <a:lnTo>
                    <a:pt x="75006" y="957"/>
                  </a:lnTo>
                  <a:lnTo>
                    <a:pt x="74923" y="728"/>
                  </a:lnTo>
                  <a:lnTo>
                    <a:pt x="74819" y="541"/>
                  </a:lnTo>
                  <a:lnTo>
                    <a:pt x="74673" y="354"/>
                  </a:lnTo>
                  <a:lnTo>
                    <a:pt x="74486" y="208"/>
                  </a:lnTo>
                  <a:lnTo>
                    <a:pt x="74299" y="104"/>
                  </a:lnTo>
                  <a:lnTo>
                    <a:pt x="74070" y="42"/>
                  </a:lnTo>
                  <a:lnTo>
                    <a:pt x="738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5309025" y="1500963"/>
              <a:ext cx="56675" cy="59800"/>
            </a:xfrm>
            <a:custGeom>
              <a:rect b="b" l="l" r="r" t="t"/>
              <a:pathLst>
                <a:path extrusionOk="0" h="2392" w="2267">
                  <a:moveTo>
                    <a:pt x="1" y="0"/>
                  </a:moveTo>
                  <a:lnTo>
                    <a:pt x="1" y="2391"/>
                  </a:lnTo>
                  <a:lnTo>
                    <a:pt x="2267" y="2391"/>
                  </a:lnTo>
                  <a:lnTo>
                    <a:pt x="226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5371400" y="1500963"/>
              <a:ext cx="56675" cy="59800"/>
            </a:xfrm>
            <a:custGeom>
              <a:rect b="b" l="l" r="r" t="t"/>
              <a:pathLst>
                <a:path extrusionOk="0" h="2392" w="2267">
                  <a:moveTo>
                    <a:pt x="0" y="0"/>
                  </a:moveTo>
                  <a:lnTo>
                    <a:pt x="0" y="2391"/>
                  </a:lnTo>
                  <a:lnTo>
                    <a:pt x="2266" y="2391"/>
                  </a:lnTo>
                  <a:lnTo>
                    <a:pt x="226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7348400" y="1500963"/>
              <a:ext cx="681900" cy="59800"/>
            </a:xfrm>
            <a:custGeom>
              <a:rect b="b" l="l" r="r" t="t"/>
              <a:pathLst>
                <a:path extrusionOk="0" h="2392" w="27276">
                  <a:moveTo>
                    <a:pt x="894" y="0"/>
                  </a:moveTo>
                  <a:lnTo>
                    <a:pt x="728" y="21"/>
                  </a:lnTo>
                  <a:lnTo>
                    <a:pt x="541" y="84"/>
                  </a:lnTo>
                  <a:lnTo>
                    <a:pt x="395" y="167"/>
                  </a:lnTo>
                  <a:lnTo>
                    <a:pt x="271" y="271"/>
                  </a:lnTo>
                  <a:lnTo>
                    <a:pt x="146" y="416"/>
                  </a:lnTo>
                  <a:lnTo>
                    <a:pt x="63" y="562"/>
                  </a:lnTo>
                  <a:lnTo>
                    <a:pt x="21" y="728"/>
                  </a:lnTo>
                  <a:lnTo>
                    <a:pt x="0" y="915"/>
                  </a:lnTo>
                  <a:lnTo>
                    <a:pt x="0" y="1476"/>
                  </a:lnTo>
                  <a:lnTo>
                    <a:pt x="21" y="1664"/>
                  </a:lnTo>
                  <a:lnTo>
                    <a:pt x="63" y="1830"/>
                  </a:lnTo>
                  <a:lnTo>
                    <a:pt x="146" y="1996"/>
                  </a:lnTo>
                  <a:lnTo>
                    <a:pt x="271" y="2121"/>
                  </a:lnTo>
                  <a:lnTo>
                    <a:pt x="395" y="2225"/>
                  </a:lnTo>
                  <a:lnTo>
                    <a:pt x="541" y="2329"/>
                  </a:lnTo>
                  <a:lnTo>
                    <a:pt x="728" y="2370"/>
                  </a:lnTo>
                  <a:lnTo>
                    <a:pt x="894" y="2391"/>
                  </a:lnTo>
                  <a:lnTo>
                    <a:pt x="26360" y="2391"/>
                  </a:lnTo>
                  <a:lnTo>
                    <a:pt x="26547" y="2370"/>
                  </a:lnTo>
                  <a:lnTo>
                    <a:pt x="26714" y="2329"/>
                  </a:lnTo>
                  <a:lnTo>
                    <a:pt x="26859" y="2225"/>
                  </a:lnTo>
                  <a:lnTo>
                    <a:pt x="27005" y="2121"/>
                  </a:lnTo>
                  <a:lnTo>
                    <a:pt x="27109" y="1996"/>
                  </a:lnTo>
                  <a:lnTo>
                    <a:pt x="27192" y="1830"/>
                  </a:lnTo>
                  <a:lnTo>
                    <a:pt x="27254" y="1664"/>
                  </a:lnTo>
                  <a:lnTo>
                    <a:pt x="27275" y="1476"/>
                  </a:lnTo>
                  <a:lnTo>
                    <a:pt x="27275" y="915"/>
                  </a:lnTo>
                  <a:lnTo>
                    <a:pt x="27254" y="728"/>
                  </a:lnTo>
                  <a:lnTo>
                    <a:pt x="27192" y="562"/>
                  </a:lnTo>
                  <a:lnTo>
                    <a:pt x="27109" y="416"/>
                  </a:lnTo>
                  <a:lnTo>
                    <a:pt x="27005" y="271"/>
                  </a:lnTo>
                  <a:lnTo>
                    <a:pt x="26859" y="167"/>
                  </a:lnTo>
                  <a:lnTo>
                    <a:pt x="26714" y="84"/>
                  </a:lnTo>
                  <a:lnTo>
                    <a:pt x="26547" y="21"/>
                  </a:lnTo>
                  <a:lnTo>
                    <a:pt x="26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5315275" y="1456788"/>
              <a:ext cx="24950" cy="24975"/>
            </a:xfrm>
            <a:custGeom>
              <a:rect b="b" l="l" r="r" t="t"/>
              <a:pathLst>
                <a:path extrusionOk="0" h="999" w="998">
                  <a:moveTo>
                    <a:pt x="499" y="0"/>
                  </a:moveTo>
                  <a:lnTo>
                    <a:pt x="395" y="21"/>
                  </a:lnTo>
                  <a:lnTo>
                    <a:pt x="291" y="42"/>
                  </a:lnTo>
                  <a:lnTo>
                    <a:pt x="208" y="104"/>
                  </a:lnTo>
                  <a:lnTo>
                    <a:pt x="146" y="146"/>
                  </a:lnTo>
                  <a:lnTo>
                    <a:pt x="83" y="229"/>
                  </a:lnTo>
                  <a:lnTo>
                    <a:pt x="42" y="312"/>
                  </a:lnTo>
                  <a:lnTo>
                    <a:pt x="0" y="416"/>
                  </a:lnTo>
                  <a:lnTo>
                    <a:pt x="0" y="499"/>
                  </a:lnTo>
                  <a:lnTo>
                    <a:pt x="0" y="603"/>
                  </a:lnTo>
                  <a:lnTo>
                    <a:pt x="42" y="707"/>
                  </a:lnTo>
                  <a:lnTo>
                    <a:pt x="83" y="790"/>
                  </a:lnTo>
                  <a:lnTo>
                    <a:pt x="146" y="853"/>
                  </a:lnTo>
                  <a:lnTo>
                    <a:pt x="208" y="915"/>
                  </a:lnTo>
                  <a:lnTo>
                    <a:pt x="291" y="957"/>
                  </a:lnTo>
                  <a:lnTo>
                    <a:pt x="395" y="998"/>
                  </a:lnTo>
                  <a:lnTo>
                    <a:pt x="603" y="998"/>
                  </a:lnTo>
                  <a:lnTo>
                    <a:pt x="686" y="957"/>
                  </a:lnTo>
                  <a:lnTo>
                    <a:pt x="769" y="915"/>
                  </a:lnTo>
                  <a:lnTo>
                    <a:pt x="852" y="853"/>
                  </a:lnTo>
                  <a:lnTo>
                    <a:pt x="915" y="790"/>
                  </a:lnTo>
                  <a:lnTo>
                    <a:pt x="956" y="707"/>
                  </a:lnTo>
                  <a:lnTo>
                    <a:pt x="977" y="603"/>
                  </a:lnTo>
                  <a:lnTo>
                    <a:pt x="998" y="499"/>
                  </a:lnTo>
                  <a:lnTo>
                    <a:pt x="977" y="416"/>
                  </a:lnTo>
                  <a:lnTo>
                    <a:pt x="956" y="312"/>
                  </a:lnTo>
                  <a:lnTo>
                    <a:pt x="915" y="229"/>
                  </a:lnTo>
                  <a:lnTo>
                    <a:pt x="852" y="146"/>
                  </a:lnTo>
                  <a:lnTo>
                    <a:pt x="769" y="104"/>
                  </a:lnTo>
                  <a:lnTo>
                    <a:pt x="686" y="42"/>
                  </a:lnTo>
                  <a:lnTo>
                    <a:pt x="603" y="2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2EC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5351650" y="1456788"/>
              <a:ext cx="24975" cy="24975"/>
            </a:xfrm>
            <a:custGeom>
              <a:rect b="b" l="l" r="r" t="t"/>
              <a:pathLst>
                <a:path extrusionOk="0" h="999" w="999">
                  <a:moveTo>
                    <a:pt x="499" y="0"/>
                  </a:moveTo>
                  <a:lnTo>
                    <a:pt x="395" y="21"/>
                  </a:lnTo>
                  <a:lnTo>
                    <a:pt x="312" y="42"/>
                  </a:lnTo>
                  <a:lnTo>
                    <a:pt x="229" y="104"/>
                  </a:lnTo>
                  <a:lnTo>
                    <a:pt x="146" y="146"/>
                  </a:lnTo>
                  <a:lnTo>
                    <a:pt x="83" y="229"/>
                  </a:lnTo>
                  <a:lnTo>
                    <a:pt x="42" y="312"/>
                  </a:lnTo>
                  <a:lnTo>
                    <a:pt x="21" y="416"/>
                  </a:lnTo>
                  <a:lnTo>
                    <a:pt x="0" y="499"/>
                  </a:lnTo>
                  <a:lnTo>
                    <a:pt x="21" y="603"/>
                  </a:lnTo>
                  <a:lnTo>
                    <a:pt x="42" y="707"/>
                  </a:lnTo>
                  <a:lnTo>
                    <a:pt x="83" y="790"/>
                  </a:lnTo>
                  <a:lnTo>
                    <a:pt x="146" y="853"/>
                  </a:lnTo>
                  <a:lnTo>
                    <a:pt x="229" y="915"/>
                  </a:lnTo>
                  <a:lnTo>
                    <a:pt x="312" y="957"/>
                  </a:lnTo>
                  <a:lnTo>
                    <a:pt x="395" y="998"/>
                  </a:lnTo>
                  <a:lnTo>
                    <a:pt x="603" y="998"/>
                  </a:lnTo>
                  <a:lnTo>
                    <a:pt x="686" y="957"/>
                  </a:lnTo>
                  <a:lnTo>
                    <a:pt x="769" y="915"/>
                  </a:lnTo>
                  <a:lnTo>
                    <a:pt x="853" y="853"/>
                  </a:lnTo>
                  <a:lnTo>
                    <a:pt x="915" y="790"/>
                  </a:lnTo>
                  <a:lnTo>
                    <a:pt x="957" y="707"/>
                  </a:lnTo>
                  <a:lnTo>
                    <a:pt x="977" y="603"/>
                  </a:lnTo>
                  <a:lnTo>
                    <a:pt x="998" y="499"/>
                  </a:lnTo>
                  <a:lnTo>
                    <a:pt x="977" y="416"/>
                  </a:lnTo>
                  <a:lnTo>
                    <a:pt x="957" y="312"/>
                  </a:lnTo>
                  <a:lnTo>
                    <a:pt x="915" y="229"/>
                  </a:lnTo>
                  <a:lnTo>
                    <a:pt x="853" y="146"/>
                  </a:lnTo>
                  <a:lnTo>
                    <a:pt x="769" y="104"/>
                  </a:lnTo>
                  <a:lnTo>
                    <a:pt x="686" y="42"/>
                  </a:lnTo>
                  <a:lnTo>
                    <a:pt x="603" y="2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38B4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5387500" y="1456788"/>
              <a:ext cx="24975" cy="24975"/>
            </a:xfrm>
            <a:custGeom>
              <a:rect b="b" l="l" r="r" t="t"/>
              <a:pathLst>
                <a:path extrusionOk="0" h="999" w="999">
                  <a:moveTo>
                    <a:pt x="500" y="0"/>
                  </a:moveTo>
                  <a:lnTo>
                    <a:pt x="396" y="21"/>
                  </a:lnTo>
                  <a:lnTo>
                    <a:pt x="313" y="42"/>
                  </a:lnTo>
                  <a:lnTo>
                    <a:pt x="209" y="104"/>
                  </a:lnTo>
                  <a:lnTo>
                    <a:pt x="146" y="146"/>
                  </a:lnTo>
                  <a:lnTo>
                    <a:pt x="84" y="229"/>
                  </a:lnTo>
                  <a:lnTo>
                    <a:pt x="42" y="312"/>
                  </a:lnTo>
                  <a:lnTo>
                    <a:pt x="1" y="416"/>
                  </a:lnTo>
                  <a:lnTo>
                    <a:pt x="1" y="499"/>
                  </a:lnTo>
                  <a:lnTo>
                    <a:pt x="1" y="603"/>
                  </a:lnTo>
                  <a:lnTo>
                    <a:pt x="42" y="707"/>
                  </a:lnTo>
                  <a:lnTo>
                    <a:pt x="84" y="790"/>
                  </a:lnTo>
                  <a:lnTo>
                    <a:pt x="146" y="853"/>
                  </a:lnTo>
                  <a:lnTo>
                    <a:pt x="209" y="915"/>
                  </a:lnTo>
                  <a:lnTo>
                    <a:pt x="313" y="957"/>
                  </a:lnTo>
                  <a:lnTo>
                    <a:pt x="396" y="998"/>
                  </a:lnTo>
                  <a:lnTo>
                    <a:pt x="604" y="998"/>
                  </a:lnTo>
                  <a:lnTo>
                    <a:pt x="687" y="957"/>
                  </a:lnTo>
                  <a:lnTo>
                    <a:pt x="770" y="915"/>
                  </a:lnTo>
                  <a:lnTo>
                    <a:pt x="853" y="853"/>
                  </a:lnTo>
                  <a:lnTo>
                    <a:pt x="915" y="790"/>
                  </a:lnTo>
                  <a:lnTo>
                    <a:pt x="957" y="707"/>
                  </a:lnTo>
                  <a:lnTo>
                    <a:pt x="978" y="603"/>
                  </a:lnTo>
                  <a:lnTo>
                    <a:pt x="999" y="499"/>
                  </a:lnTo>
                  <a:lnTo>
                    <a:pt x="978" y="416"/>
                  </a:lnTo>
                  <a:lnTo>
                    <a:pt x="957" y="312"/>
                  </a:lnTo>
                  <a:lnTo>
                    <a:pt x="915" y="229"/>
                  </a:lnTo>
                  <a:lnTo>
                    <a:pt x="853" y="146"/>
                  </a:lnTo>
                  <a:lnTo>
                    <a:pt x="770" y="104"/>
                  </a:lnTo>
                  <a:lnTo>
                    <a:pt x="687" y="42"/>
                  </a:lnTo>
                  <a:lnTo>
                    <a:pt x="604" y="2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42A4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6668600" y="1375188"/>
              <a:ext cx="41600" cy="41600"/>
            </a:xfrm>
            <a:custGeom>
              <a:rect b="b" l="l" r="r" t="t"/>
              <a:pathLst>
                <a:path extrusionOk="0" h="1664" w="1664">
                  <a:moveTo>
                    <a:pt x="832" y="1"/>
                  </a:moveTo>
                  <a:lnTo>
                    <a:pt x="666" y="21"/>
                  </a:lnTo>
                  <a:lnTo>
                    <a:pt x="521" y="63"/>
                  </a:lnTo>
                  <a:lnTo>
                    <a:pt x="375" y="146"/>
                  </a:lnTo>
                  <a:lnTo>
                    <a:pt x="250" y="250"/>
                  </a:lnTo>
                  <a:lnTo>
                    <a:pt x="146" y="375"/>
                  </a:lnTo>
                  <a:lnTo>
                    <a:pt x="63" y="500"/>
                  </a:lnTo>
                  <a:lnTo>
                    <a:pt x="22" y="666"/>
                  </a:lnTo>
                  <a:lnTo>
                    <a:pt x="1" y="832"/>
                  </a:lnTo>
                  <a:lnTo>
                    <a:pt x="22" y="998"/>
                  </a:lnTo>
                  <a:lnTo>
                    <a:pt x="63" y="1165"/>
                  </a:lnTo>
                  <a:lnTo>
                    <a:pt x="146" y="1289"/>
                  </a:lnTo>
                  <a:lnTo>
                    <a:pt x="250" y="1414"/>
                  </a:lnTo>
                  <a:lnTo>
                    <a:pt x="375" y="1518"/>
                  </a:lnTo>
                  <a:lnTo>
                    <a:pt x="521" y="1601"/>
                  </a:lnTo>
                  <a:lnTo>
                    <a:pt x="666" y="1643"/>
                  </a:lnTo>
                  <a:lnTo>
                    <a:pt x="832" y="1664"/>
                  </a:lnTo>
                  <a:lnTo>
                    <a:pt x="999" y="1643"/>
                  </a:lnTo>
                  <a:lnTo>
                    <a:pt x="1165" y="1601"/>
                  </a:lnTo>
                  <a:lnTo>
                    <a:pt x="1310" y="1518"/>
                  </a:lnTo>
                  <a:lnTo>
                    <a:pt x="1435" y="1414"/>
                  </a:lnTo>
                  <a:lnTo>
                    <a:pt x="1539" y="1289"/>
                  </a:lnTo>
                  <a:lnTo>
                    <a:pt x="1602" y="1165"/>
                  </a:lnTo>
                  <a:lnTo>
                    <a:pt x="1664" y="998"/>
                  </a:lnTo>
                  <a:lnTo>
                    <a:pt x="1664" y="832"/>
                  </a:lnTo>
                  <a:lnTo>
                    <a:pt x="1664" y="666"/>
                  </a:lnTo>
                  <a:lnTo>
                    <a:pt x="1602" y="500"/>
                  </a:lnTo>
                  <a:lnTo>
                    <a:pt x="1539" y="375"/>
                  </a:lnTo>
                  <a:lnTo>
                    <a:pt x="1435" y="250"/>
                  </a:lnTo>
                  <a:lnTo>
                    <a:pt x="1310" y="146"/>
                  </a:lnTo>
                  <a:lnTo>
                    <a:pt x="1165" y="63"/>
                  </a:lnTo>
                  <a:lnTo>
                    <a:pt x="999" y="21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6675375" y="1381938"/>
              <a:ext cx="28075" cy="28100"/>
            </a:xfrm>
            <a:custGeom>
              <a:rect b="b" l="l" r="r" t="t"/>
              <a:pathLst>
                <a:path extrusionOk="0" h="1124" w="1123">
                  <a:moveTo>
                    <a:pt x="561" y="1"/>
                  </a:moveTo>
                  <a:lnTo>
                    <a:pt x="457" y="22"/>
                  </a:lnTo>
                  <a:lnTo>
                    <a:pt x="353" y="42"/>
                  </a:lnTo>
                  <a:lnTo>
                    <a:pt x="250" y="105"/>
                  </a:lnTo>
                  <a:lnTo>
                    <a:pt x="166" y="167"/>
                  </a:lnTo>
                  <a:lnTo>
                    <a:pt x="104" y="250"/>
                  </a:lnTo>
                  <a:lnTo>
                    <a:pt x="62" y="354"/>
                  </a:lnTo>
                  <a:lnTo>
                    <a:pt x="21" y="458"/>
                  </a:lnTo>
                  <a:lnTo>
                    <a:pt x="0" y="562"/>
                  </a:lnTo>
                  <a:lnTo>
                    <a:pt x="21" y="666"/>
                  </a:lnTo>
                  <a:lnTo>
                    <a:pt x="62" y="770"/>
                  </a:lnTo>
                  <a:lnTo>
                    <a:pt x="104" y="874"/>
                  </a:lnTo>
                  <a:lnTo>
                    <a:pt x="166" y="957"/>
                  </a:lnTo>
                  <a:lnTo>
                    <a:pt x="250" y="1019"/>
                  </a:lnTo>
                  <a:lnTo>
                    <a:pt x="353" y="1082"/>
                  </a:lnTo>
                  <a:lnTo>
                    <a:pt x="457" y="1103"/>
                  </a:lnTo>
                  <a:lnTo>
                    <a:pt x="561" y="1123"/>
                  </a:lnTo>
                  <a:lnTo>
                    <a:pt x="686" y="1103"/>
                  </a:lnTo>
                  <a:lnTo>
                    <a:pt x="790" y="1082"/>
                  </a:lnTo>
                  <a:lnTo>
                    <a:pt x="873" y="1019"/>
                  </a:lnTo>
                  <a:lnTo>
                    <a:pt x="956" y="957"/>
                  </a:lnTo>
                  <a:lnTo>
                    <a:pt x="1039" y="874"/>
                  </a:lnTo>
                  <a:lnTo>
                    <a:pt x="1081" y="770"/>
                  </a:lnTo>
                  <a:lnTo>
                    <a:pt x="1123" y="666"/>
                  </a:lnTo>
                  <a:lnTo>
                    <a:pt x="1123" y="562"/>
                  </a:lnTo>
                  <a:lnTo>
                    <a:pt x="1123" y="458"/>
                  </a:lnTo>
                  <a:lnTo>
                    <a:pt x="1081" y="354"/>
                  </a:lnTo>
                  <a:lnTo>
                    <a:pt x="1039" y="250"/>
                  </a:lnTo>
                  <a:lnTo>
                    <a:pt x="956" y="167"/>
                  </a:lnTo>
                  <a:lnTo>
                    <a:pt x="873" y="105"/>
                  </a:lnTo>
                  <a:lnTo>
                    <a:pt x="790" y="42"/>
                  </a:lnTo>
                  <a:lnTo>
                    <a:pt x="686" y="22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5296025" y="1596588"/>
              <a:ext cx="2791950" cy="132550"/>
            </a:xfrm>
            <a:custGeom>
              <a:rect b="b" l="l" r="r" t="t"/>
              <a:pathLst>
                <a:path extrusionOk="0" h="5302" w="111678">
                  <a:moveTo>
                    <a:pt x="1" y="1"/>
                  </a:moveTo>
                  <a:lnTo>
                    <a:pt x="1" y="5302"/>
                  </a:lnTo>
                  <a:lnTo>
                    <a:pt x="111678" y="5302"/>
                  </a:lnTo>
                  <a:lnTo>
                    <a:pt x="11167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5508075" y="1806038"/>
              <a:ext cx="2406825" cy="350825"/>
            </a:xfrm>
            <a:custGeom>
              <a:rect b="b" l="l" r="r" t="t"/>
              <a:pathLst>
                <a:path extrusionOk="0" fill="none" h="14033" w="96273">
                  <a:moveTo>
                    <a:pt x="96273" y="0"/>
                  </a:moveTo>
                  <a:lnTo>
                    <a:pt x="1" y="0"/>
                  </a:lnTo>
                  <a:lnTo>
                    <a:pt x="1" y="14033"/>
                  </a:lnTo>
                  <a:lnTo>
                    <a:pt x="96273" y="14033"/>
                  </a:lnTo>
                  <a:lnTo>
                    <a:pt x="9627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0" name="Google Shape;130;p14"/>
            <p:cNvGrpSpPr/>
            <p:nvPr/>
          </p:nvGrpSpPr>
          <p:grpSpPr>
            <a:xfrm>
              <a:off x="6554525" y="1729138"/>
              <a:ext cx="1381950" cy="831575"/>
              <a:chOff x="6011175" y="2252988"/>
              <a:chExt cx="1381950" cy="831575"/>
            </a:xfrm>
          </p:grpSpPr>
          <p:sp>
            <p:nvSpPr>
              <p:cNvPr id="131" name="Google Shape;131;p14"/>
              <p:cNvSpPr/>
              <p:nvPr/>
            </p:nvSpPr>
            <p:spPr>
              <a:xfrm>
                <a:off x="6011175" y="2252988"/>
                <a:ext cx="1381950" cy="831575"/>
              </a:xfrm>
              <a:custGeom>
                <a:rect b="b" l="l" r="r" t="t"/>
                <a:pathLst>
                  <a:path extrusionOk="0" h="33263" w="55278">
                    <a:moveTo>
                      <a:pt x="0" y="1"/>
                    </a:moveTo>
                    <a:lnTo>
                      <a:pt x="0" y="33263"/>
                    </a:lnTo>
                    <a:lnTo>
                      <a:pt x="55277" y="33263"/>
                    </a:lnTo>
                    <a:lnTo>
                      <a:pt x="55277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7106200" y="2667213"/>
                <a:ext cx="222475" cy="288450"/>
              </a:xfrm>
              <a:custGeom>
                <a:rect b="b" l="l" r="r" t="t"/>
                <a:pathLst>
                  <a:path extrusionOk="0" h="11538" w="8899">
                    <a:moveTo>
                      <a:pt x="271" y="0"/>
                    </a:moveTo>
                    <a:lnTo>
                      <a:pt x="167" y="21"/>
                    </a:lnTo>
                    <a:lnTo>
                      <a:pt x="84" y="63"/>
                    </a:lnTo>
                    <a:lnTo>
                      <a:pt x="22" y="167"/>
                    </a:lnTo>
                    <a:lnTo>
                      <a:pt x="1" y="271"/>
                    </a:lnTo>
                    <a:lnTo>
                      <a:pt x="1" y="11268"/>
                    </a:lnTo>
                    <a:lnTo>
                      <a:pt x="22" y="11372"/>
                    </a:lnTo>
                    <a:lnTo>
                      <a:pt x="84" y="11455"/>
                    </a:lnTo>
                    <a:lnTo>
                      <a:pt x="167" y="11517"/>
                    </a:lnTo>
                    <a:lnTo>
                      <a:pt x="271" y="11538"/>
                    </a:lnTo>
                    <a:lnTo>
                      <a:pt x="8628" y="11538"/>
                    </a:lnTo>
                    <a:lnTo>
                      <a:pt x="8732" y="11517"/>
                    </a:lnTo>
                    <a:lnTo>
                      <a:pt x="8836" y="11455"/>
                    </a:lnTo>
                    <a:lnTo>
                      <a:pt x="8878" y="11372"/>
                    </a:lnTo>
                    <a:lnTo>
                      <a:pt x="8898" y="11268"/>
                    </a:lnTo>
                    <a:lnTo>
                      <a:pt x="8898" y="271"/>
                    </a:lnTo>
                    <a:lnTo>
                      <a:pt x="8878" y="167"/>
                    </a:lnTo>
                    <a:lnTo>
                      <a:pt x="8836" y="63"/>
                    </a:lnTo>
                    <a:lnTo>
                      <a:pt x="8732" y="21"/>
                    </a:lnTo>
                    <a:lnTo>
                      <a:pt x="8628" y="0"/>
                    </a:lnTo>
                    <a:close/>
                  </a:path>
                </a:pathLst>
              </a:custGeom>
              <a:solidFill>
                <a:srgbClr val="2E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6045975" y="2361088"/>
                <a:ext cx="1285300" cy="25500"/>
              </a:xfrm>
              <a:custGeom>
                <a:rect b="b" l="l" r="r" t="t"/>
                <a:pathLst>
                  <a:path extrusionOk="0" h="1020" w="51412">
                    <a:moveTo>
                      <a:pt x="271" y="1"/>
                    </a:moveTo>
                    <a:lnTo>
                      <a:pt x="167" y="22"/>
                    </a:lnTo>
                    <a:lnTo>
                      <a:pt x="84" y="84"/>
                    </a:lnTo>
                    <a:lnTo>
                      <a:pt x="22" y="167"/>
                    </a:lnTo>
                    <a:lnTo>
                      <a:pt x="1" y="271"/>
                    </a:lnTo>
                    <a:lnTo>
                      <a:pt x="1" y="770"/>
                    </a:lnTo>
                    <a:lnTo>
                      <a:pt x="22" y="853"/>
                    </a:lnTo>
                    <a:lnTo>
                      <a:pt x="84" y="957"/>
                    </a:lnTo>
                    <a:lnTo>
                      <a:pt x="167" y="999"/>
                    </a:lnTo>
                    <a:lnTo>
                      <a:pt x="271" y="1019"/>
                    </a:lnTo>
                    <a:lnTo>
                      <a:pt x="51141" y="1019"/>
                    </a:lnTo>
                    <a:lnTo>
                      <a:pt x="51245" y="999"/>
                    </a:lnTo>
                    <a:lnTo>
                      <a:pt x="51328" y="957"/>
                    </a:lnTo>
                    <a:lnTo>
                      <a:pt x="51391" y="853"/>
                    </a:lnTo>
                    <a:lnTo>
                      <a:pt x="51411" y="770"/>
                    </a:lnTo>
                    <a:lnTo>
                      <a:pt x="51411" y="271"/>
                    </a:lnTo>
                    <a:lnTo>
                      <a:pt x="51391" y="167"/>
                    </a:lnTo>
                    <a:lnTo>
                      <a:pt x="51328" y="84"/>
                    </a:lnTo>
                    <a:lnTo>
                      <a:pt x="51245" y="22"/>
                    </a:lnTo>
                    <a:lnTo>
                      <a:pt x="51141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6045975" y="2412038"/>
                <a:ext cx="1285300" cy="26000"/>
              </a:xfrm>
              <a:custGeom>
                <a:rect b="b" l="l" r="r" t="t"/>
                <a:pathLst>
                  <a:path extrusionOk="0" h="1040" w="51412">
                    <a:moveTo>
                      <a:pt x="271" y="0"/>
                    </a:moveTo>
                    <a:lnTo>
                      <a:pt x="167" y="21"/>
                    </a:lnTo>
                    <a:lnTo>
                      <a:pt x="84" y="83"/>
                    </a:lnTo>
                    <a:lnTo>
                      <a:pt x="22" y="166"/>
                    </a:lnTo>
                    <a:lnTo>
                      <a:pt x="1" y="270"/>
                    </a:lnTo>
                    <a:lnTo>
                      <a:pt x="1" y="769"/>
                    </a:lnTo>
                    <a:lnTo>
                      <a:pt x="22" y="873"/>
                    </a:lnTo>
                    <a:lnTo>
                      <a:pt x="84" y="956"/>
                    </a:lnTo>
                    <a:lnTo>
                      <a:pt x="167" y="1019"/>
                    </a:lnTo>
                    <a:lnTo>
                      <a:pt x="271" y="1039"/>
                    </a:lnTo>
                    <a:lnTo>
                      <a:pt x="51141" y="1039"/>
                    </a:lnTo>
                    <a:lnTo>
                      <a:pt x="51245" y="1019"/>
                    </a:lnTo>
                    <a:lnTo>
                      <a:pt x="51328" y="956"/>
                    </a:lnTo>
                    <a:lnTo>
                      <a:pt x="51391" y="873"/>
                    </a:lnTo>
                    <a:lnTo>
                      <a:pt x="51411" y="769"/>
                    </a:lnTo>
                    <a:lnTo>
                      <a:pt x="51411" y="270"/>
                    </a:lnTo>
                    <a:lnTo>
                      <a:pt x="51391" y="166"/>
                    </a:lnTo>
                    <a:lnTo>
                      <a:pt x="51328" y="83"/>
                    </a:lnTo>
                    <a:lnTo>
                      <a:pt x="51245" y="21"/>
                    </a:lnTo>
                    <a:lnTo>
                      <a:pt x="51141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4"/>
              <p:cNvSpPr/>
              <p:nvPr/>
            </p:nvSpPr>
            <p:spPr>
              <a:xfrm>
                <a:off x="6045975" y="2463488"/>
                <a:ext cx="1285300" cy="25475"/>
              </a:xfrm>
              <a:custGeom>
                <a:rect b="b" l="l" r="r" t="t"/>
                <a:pathLst>
                  <a:path extrusionOk="0" h="1019" w="51412">
                    <a:moveTo>
                      <a:pt x="271" y="0"/>
                    </a:moveTo>
                    <a:lnTo>
                      <a:pt x="167" y="21"/>
                    </a:lnTo>
                    <a:lnTo>
                      <a:pt x="84" y="62"/>
                    </a:lnTo>
                    <a:lnTo>
                      <a:pt x="22" y="146"/>
                    </a:lnTo>
                    <a:lnTo>
                      <a:pt x="1" y="250"/>
                    </a:lnTo>
                    <a:lnTo>
                      <a:pt x="1" y="748"/>
                    </a:lnTo>
                    <a:lnTo>
                      <a:pt x="22" y="852"/>
                    </a:lnTo>
                    <a:lnTo>
                      <a:pt x="84" y="936"/>
                    </a:lnTo>
                    <a:lnTo>
                      <a:pt x="167" y="998"/>
                    </a:lnTo>
                    <a:lnTo>
                      <a:pt x="271" y="1019"/>
                    </a:lnTo>
                    <a:lnTo>
                      <a:pt x="51141" y="1019"/>
                    </a:lnTo>
                    <a:lnTo>
                      <a:pt x="51245" y="998"/>
                    </a:lnTo>
                    <a:lnTo>
                      <a:pt x="51328" y="936"/>
                    </a:lnTo>
                    <a:lnTo>
                      <a:pt x="51391" y="852"/>
                    </a:lnTo>
                    <a:lnTo>
                      <a:pt x="51411" y="748"/>
                    </a:lnTo>
                    <a:lnTo>
                      <a:pt x="51411" y="250"/>
                    </a:lnTo>
                    <a:lnTo>
                      <a:pt x="51391" y="146"/>
                    </a:lnTo>
                    <a:lnTo>
                      <a:pt x="51328" y="62"/>
                    </a:lnTo>
                    <a:lnTo>
                      <a:pt x="51245" y="21"/>
                    </a:lnTo>
                    <a:lnTo>
                      <a:pt x="51141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>
                <a:off x="6045975" y="2514413"/>
                <a:ext cx="1285300" cy="25500"/>
              </a:xfrm>
              <a:custGeom>
                <a:rect b="b" l="l" r="r" t="t"/>
                <a:pathLst>
                  <a:path extrusionOk="0" h="1020" w="51412">
                    <a:moveTo>
                      <a:pt x="271" y="0"/>
                    </a:moveTo>
                    <a:lnTo>
                      <a:pt x="167" y="21"/>
                    </a:lnTo>
                    <a:lnTo>
                      <a:pt x="84" y="84"/>
                    </a:lnTo>
                    <a:lnTo>
                      <a:pt x="22" y="167"/>
                    </a:lnTo>
                    <a:lnTo>
                      <a:pt x="1" y="271"/>
                    </a:lnTo>
                    <a:lnTo>
                      <a:pt x="1" y="749"/>
                    </a:lnTo>
                    <a:lnTo>
                      <a:pt x="22" y="853"/>
                    </a:lnTo>
                    <a:lnTo>
                      <a:pt x="84" y="936"/>
                    </a:lnTo>
                    <a:lnTo>
                      <a:pt x="167" y="998"/>
                    </a:lnTo>
                    <a:lnTo>
                      <a:pt x="271" y="1019"/>
                    </a:lnTo>
                    <a:lnTo>
                      <a:pt x="51141" y="1019"/>
                    </a:lnTo>
                    <a:lnTo>
                      <a:pt x="51245" y="998"/>
                    </a:lnTo>
                    <a:lnTo>
                      <a:pt x="51328" y="936"/>
                    </a:lnTo>
                    <a:lnTo>
                      <a:pt x="51391" y="853"/>
                    </a:lnTo>
                    <a:lnTo>
                      <a:pt x="51411" y="749"/>
                    </a:lnTo>
                    <a:lnTo>
                      <a:pt x="51411" y="271"/>
                    </a:lnTo>
                    <a:lnTo>
                      <a:pt x="51391" y="167"/>
                    </a:lnTo>
                    <a:lnTo>
                      <a:pt x="51328" y="84"/>
                    </a:lnTo>
                    <a:lnTo>
                      <a:pt x="51245" y="21"/>
                    </a:lnTo>
                    <a:lnTo>
                      <a:pt x="51141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6045975" y="2565338"/>
                <a:ext cx="1285300" cy="25500"/>
              </a:xfrm>
              <a:custGeom>
                <a:rect b="b" l="l" r="r" t="t"/>
                <a:pathLst>
                  <a:path extrusionOk="0" h="1020" w="51412">
                    <a:moveTo>
                      <a:pt x="271" y="1"/>
                    </a:moveTo>
                    <a:lnTo>
                      <a:pt x="167" y="21"/>
                    </a:lnTo>
                    <a:lnTo>
                      <a:pt x="84" y="84"/>
                    </a:lnTo>
                    <a:lnTo>
                      <a:pt x="22" y="167"/>
                    </a:lnTo>
                    <a:lnTo>
                      <a:pt x="1" y="271"/>
                    </a:lnTo>
                    <a:lnTo>
                      <a:pt x="1" y="749"/>
                    </a:lnTo>
                    <a:lnTo>
                      <a:pt x="22" y="853"/>
                    </a:lnTo>
                    <a:lnTo>
                      <a:pt x="84" y="936"/>
                    </a:lnTo>
                    <a:lnTo>
                      <a:pt x="167" y="999"/>
                    </a:lnTo>
                    <a:lnTo>
                      <a:pt x="271" y="1019"/>
                    </a:lnTo>
                    <a:lnTo>
                      <a:pt x="51141" y="1019"/>
                    </a:lnTo>
                    <a:lnTo>
                      <a:pt x="51245" y="999"/>
                    </a:lnTo>
                    <a:lnTo>
                      <a:pt x="51328" y="936"/>
                    </a:lnTo>
                    <a:lnTo>
                      <a:pt x="51391" y="853"/>
                    </a:lnTo>
                    <a:lnTo>
                      <a:pt x="51411" y="749"/>
                    </a:lnTo>
                    <a:lnTo>
                      <a:pt x="51411" y="271"/>
                    </a:lnTo>
                    <a:lnTo>
                      <a:pt x="51391" y="167"/>
                    </a:lnTo>
                    <a:lnTo>
                      <a:pt x="51328" y="84"/>
                    </a:lnTo>
                    <a:lnTo>
                      <a:pt x="51245" y="21"/>
                    </a:lnTo>
                    <a:lnTo>
                      <a:pt x="51141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6045975" y="2616263"/>
                <a:ext cx="1285300" cy="25500"/>
              </a:xfrm>
              <a:custGeom>
                <a:rect b="b" l="l" r="r" t="t"/>
                <a:pathLst>
                  <a:path extrusionOk="0" h="1020" w="51412">
                    <a:moveTo>
                      <a:pt x="271" y="1"/>
                    </a:moveTo>
                    <a:lnTo>
                      <a:pt x="167" y="22"/>
                    </a:lnTo>
                    <a:lnTo>
                      <a:pt x="84" y="84"/>
                    </a:lnTo>
                    <a:lnTo>
                      <a:pt x="22" y="167"/>
                    </a:lnTo>
                    <a:lnTo>
                      <a:pt x="1" y="271"/>
                    </a:lnTo>
                    <a:lnTo>
                      <a:pt x="1" y="770"/>
                    </a:lnTo>
                    <a:lnTo>
                      <a:pt x="22" y="874"/>
                    </a:lnTo>
                    <a:lnTo>
                      <a:pt x="84" y="957"/>
                    </a:lnTo>
                    <a:lnTo>
                      <a:pt x="167" y="999"/>
                    </a:lnTo>
                    <a:lnTo>
                      <a:pt x="271" y="1020"/>
                    </a:lnTo>
                    <a:lnTo>
                      <a:pt x="51141" y="1020"/>
                    </a:lnTo>
                    <a:lnTo>
                      <a:pt x="51245" y="999"/>
                    </a:lnTo>
                    <a:lnTo>
                      <a:pt x="51328" y="957"/>
                    </a:lnTo>
                    <a:lnTo>
                      <a:pt x="51391" y="874"/>
                    </a:lnTo>
                    <a:lnTo>
                      <a:pt x="51411" y="770"/>
                    </a:lnTo>
                    <a:lnTo>
                      <a:pt x="51411" y="271"/>
                    </a:lnTo>
                    <a:lnTo>
                      <a:pt x="51391" y="167"/>
                    </a:lnTo>
                    <a:lnTo>
                      <a:pt x="51328" y="84"/>
                    </a:lnTo>
                    <a:lnTo>
                      <a:pt x="51245" y="22"/>
                    </a:lnTo>
                    <a:lnTo>
                      <a:pt x="51141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6045975" y="2668763"/>
                <a:ext cx="297325" cy="191800"/>
              </a:xfrm>
              <a:custGeom>
                <a:rect b="b" l="l" r="r" t="t"/>
                <a:pathLst>
                  <a:path extrusionOk="0" h="7672" w="11893">
                    <a:moveTo>
                      <a:pt x="479" y="1"/>
                    </a:moveTo>
                    <a:lnTo>
                      <a:pt x="375" y="21"/>
                    </a:lnTo>
                    <a:lnTo>
                      <a:pt x="292" y="42"/>
                    </a:lnTo>
                    <a:lnTo>
                      <a:pt x="209" y="84"/>
                    </a:lnTo>
                    <a:lnTo>
                      <a:pt x="146" y="146"/>
                    </a:lnTo>
                    <a:lnTo>
                      <a:pt x="84" y="209"/>
                    </a:lnTo>
                    <a:lnTo>
                      <a:pt x="43" y="292"/>
                    </a:lnTo>
                    <a:lnTo>
                      <a:pt x="1" y="375"/>
                    </a:lnTo>
                    <a:lnTo>
                      <a:pt x="1" y="479"/>
                    </a:lnTo>
                    <a:lnTo>
                      <a:pt x="1" y="7214"/>
                    </a:lnTo>
                    <a:lnTo>
                      <a:pt x="1" y="7297"/>
                    </a:lnTo>
                    <a:lnTo>
                      <a:pt x="43" y="7381"/>
                    </a:lnTo>
                    <a:lnTo>
                      <a:pt x="84" y="7464"/>
                    </a:lnTo>
                    <a:lnTo>
                      <a:pt x="146" y="7547"/>
                    </a:lnTo>
                    <a:lnTo>
                      <a:pt x="209" y="7589"/>
                    </a:lnTo>
                    <a:lnTo>
                      <a:pt x="292" y="7651"/>
                    </a:lnTo>
                    <a:lnTo>
                      <a:pt x="375" y="7672"/>
                    </a:lnTo>
                    <a:lnTo>
                      <a:pt x="11497" y="7672"/>
                    </a:lnTo>
                    <a:lnTo>
                      <a:pt x="11601" y="7651"/>
                    </a:lnTo>
                    <a:lnTo>
                      <a:pt x="11684" y="7589"/>
                    </a:lnTo>
                    <a:lnTo>
                      <a:pt x="11747" y="7547"/>
                    </a:lnTo>
                    <a:lnTo>
                      <a:pt x="11809" y="7464"/>
                    </a:lnTo>
                    <a:lnTo>
                      <a:pt x="11851" y="7381"/>
                    </a:lnTo>
                    <a:lnTo>
                      <a:pt x="11871" y="7297"/>
                    </a:lnTo>
                    <a:lnTo>
                      <a:pt x="11892" y="7214"/>
                    </a:lnTo>
                    <a:lnTo>
                      <a:pt x="11892" y="479"/>
                    </a:lnTo>
                    <a:lnTo>
                      <a:pt x="11871" y="375"/>
                    </a:lnTo>
                    <a:lnTo>
                      <a:pt x="11851" y="292"/>
                    </a:lnTo>
                    <a:lnTo>
                      <a:pt x="11809" y="209"/>
                    </a:lnTo>
                    <a:lnTo>
                      <a:pt x="11747" y="146"/>
                    </a:lnTo>
                    <a:lnTo>
                      <a:pt x="11684" y="84"/>
                    </a:lnTo>
                    <a:lnTo>
                      <a:pt x="11601" y="42"/>
                    </a:lnTo>
                    <a:lnTo>
                      <a:pt x="11497" y="21"/>
                    </a:lnTo>
                    <a:lnTo>
                      <a:pt x="11414" y="1"/>
                    </a:lnTo>
                    <a:close/>
                  </a:path>
                </a:pathLst>
              </a:custGeom>
              <a:solidFill>
                <a:srgbClr val="2E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6384850" y="2835088"/>
                <a:ext cx="635100" cy="25475"/>
              </a:xfrm>
              <a:custGeom>
                <a:rect b="b" l="l" r="r" t="t"/>
                <a:pathLst>
                  <a:path extrusionOk="0" h="1019" w="25404">
                    <a:moveTo>
                      <a:pt x="250" y="0"/>
                    </a:moveTo>
                    <a:lnTo>
                      <a:pt x="146" y="21"/>
                    </a:lnTo>
                    <a:lnTo>
                      <a:pt x="63" y="83"/>
                    </a:lnTo>
                    <a:lnTo>
                      <a:pt x="21" y="166"/>
                    </a:lnTo>
                    <a:lnTo>
                      <a:pt x="0" y="270"/>
                    </a:lnTo>
                    <a:lnTo>
                      <a:pt x="0" y="769"/>
                    </a:lnTo>
                    <a:lnTo>
                      <a:pt x="21" y="873"/>
                    </a:lnTo>
                    <a:lnTo>
                      <a:pt x="63" y="956"/>
                    </a:lnTo>
                    <a:lnTo>
                      <a:pt x="146" y="998"/>
                    </a:lnTo>
                    <a:lnTo>
                      <a:pt x="250" y="1019"/>
                    </a:lnTo>
                    <a:lnTo>
                      <a:pt x="25134" y="1019"/>
                    </a:lnTo>
                    <a:lnTo>
                      <a:pt x="25238" y="998"/>
                    </a:lnTo>
                    <a:lnTo>
                      <a:pt x="25321" y="956"/>
                    </a:lnTo>
                    <a:lnTo>
                      <a:pt x="25383" y="873"/>
                    </a:lnTo>
                    <a:lnTo>
                      <a:pt x="25404" y="769"/>
                    </a:lnTo>
                    <a:lnTo>
                      <a:pt x="25404" y="270"/>
                    </a:lnTo>
                    <a:lnTo>
                      <a:pt x="25383" y="166"/>
                    </a:lnTo>
                    <a:lnTo>
                      <a:pt x="25321" y="83"/>
                    </a:lnTo>
                    <a:lnTo>
                      <a:pt x="25238" y="21"/>
                    </a:lnTo>
                    <a:lnTo>
                      <a:pt x="25134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6045975" y="2882363"/>
                <a:ext cx="974500" cy="26025"/>
              </a:xfrm>
              <a:custGeom>
                <a:rect b="b" l="l" r="r" t="t"/>
                <a:pathLst>
                  <a:path extrusionOk="0" h="1041" w="38980">
                    <a:moveTo>
                      <a:pt x="271" y="1"/>
                    </a:moveTo>
                    <a:lnTo>
                      <a:pt x="167" y="22"/>
                    </a:lnTo>
                    <a:lnTo>
                      <a:pt x="84" y="84"/>
                    </a:lnTo>
                    <a:lnTo>
                      <a:pt x="22" y="167"/>
                    </a:lnTo>
                    <a:lnTo>
                      <a:pt x="1" y="271"/>
                    </a:lnTo>
                    <a:lnTo>
                      <a:pt x="1" y="770"/>
                    </a:lnTo>
                    <a:lnTo>
                      <a:pt x="22" y="874"/>
                    </a:lnTo>
                    <a:lnTo>
                      <a:pt x="84" y="957"/>
                    </a:lnTo>
                    <a:lnTo>
                      <a:pt x="167" y="1019"/>
                    </a:lnTo>
                    <a:lnTo>
                      <a:pt x="271" y="1040"/>
                    </a:lnTo>
                    <a:lnTo>
                      <a:pt x="38709" y="1040"/>
                    </a:lnTo>
                    <a:lnTo>
                      <a:pt x="38813" y="1019"/>
                    </a:lnTo>
                    <a:lnTo>
                      <a:pt x="38897" y="957"/>
                    </a:lnTo>
                    <a:lnTo>
                      <a:pt x="38959" y="874"/>
                    </a:lnTo>
                    <a:lnTo>
                      <a:pt x="38980" y="770"/>
                    </a:lnTo>
                    <a:lnTo>
                      <a:pt x="38980" y="271"/>
                    </a:lnTo>
                    <a:lnTo>
                      <a:pt x="38959" y="167"/>
                    </a:lnTo>
                    <a:lnTo>
                      <a:pt x="38897" y="84"/>
                    </a:lnTo>
                    <a:lnTo>
                      <a:pt x="38813" y="22"/>
                    </a:lnTo>
                    <a:lnTo>
                      <a:pt x="38709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6045975" y="2930188"/>
                <a:ext cx="974500" cy="25475"/>
              </a:xfrm>
              <a:custGeom>
                <a:rect b="b" l="l" r="r" t="t"/>
                <a:pathLst>
                  <a:path extrusionOk="0" h="1019" w="38980">
                    <a:moveTo>
                      <a:pt x="271" y="0"/>
                    </a:moveTo>
                    <a:lnTo>
                      <a:pt x="167" y="21"/>
                    </a:lnTo>
                    <a:lnTo>
                      <a:pt x="84" y="63"/>
                    </a:lnTo>
                    <a:lnTo>
                      <a:pt x="22" y="167"/>
                    </a:lnTo>
                    <a:lnTo>
                      <a:pt x="1" y="250"/>
                    </a:lnTo>
                    <a:lnTo>
                      <a:pt x="1" y="749"/>
                    </a:lnTo>
                    <a:lnTo>
                      <a:pt x="22" y="853"/>
                    </a:lnTo>
                    <a:lnTo>
                      <a:pt x="84" y="936"/>
                    </a:lnTo>
                    <a:lnTo>
                      <a:pt x="167" y="998"/>
                    </a:lnTo>
                    <a:lnTo>
                      <a:pt x="271" y="1019"/>
                    </a:lnTo>
                    <a:lnTo>
                      <a:pt x="38709" y="1019"/>
                    </a:lnTo>
                    <a:lnTo>
                      <a:pt x="38813" y="998"/>
                    </a:lnTo>
                    <a:lnTo>
                      <a:pt x="38897" y="936"/>
                    </a:lnTo>
                    <a:lnTo>
                      <a:pt x="38959" y="853"/>
                    </a:lnTo>
                    <a:lnTo>
                      <a:pt x="38980" y="749"/>
                    </a:lnTo>
                    <a:lnTo>
                      <a:pt x="38980" y="250"/>
                    </a:lnTo>
                    <a:lnTo>
                      <a:pt x="38959" y="167"/>
                    </a:lnTo>
                    <a:lnTo>
                      <a:pt x="38897" y="63"/>
                    </a:lnTo>
                    <a:lnTo>
                      <a:pt x="38813" y="21"/>
                    </a:lnTo>
                    <a:lnTo>
                      <a:pt x="38709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14"/>
            <p:cNvGrpSpPr/>
            <p:nvPr/>
          </p:nvGrpSpPr>
          <p:grpSpPr>
            <a:xfrm>
              <a:off x="6008800" y="1729138"/>
              <a:ext cx="506750" cy="831575"/>
              <a:chOff x="5460775" y="2252988"/>
              <a:chExt cx="506750" cy="831575"/>
            </a:xfrm>
          </p:grpSpPr>
          <p:sp>
            <p:nvSpPr>
              <p:cNvPr id="144" name="Google Shape;144;p14"/>
              <p:cNvSpPr/>
              <p:nvPr/>
            </p:nvSpPr>
            <p:spPr>
              <a:xfrm>
                <a:off x="5460775" y="2252988"/>
                <a:ext cx="506750" cy="831575"/>
              </a:xfrm>
              <a:custGeom>
                <a:rect b="b" l="l" r="r" t="t"/>
                <a:pathLst>
                  <a:path extrusionOk="0" h="33263" w="20270">
                    <a:moveTo>
                      <a:pt x="1" y="1"/>
                    </a:moveTo>
                    <a:lnTo>
                      <a:pt x="1" y="33263"/>
                    </a:lnTo>
                    <a:lnTo>
                      <a:pt x="20270" y="33263"/>
                    </a:lnTo>
                    <a:lnTo>
                      <a:pt x="20270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5508075" y="2315386"/>
                <a:ext cx="412175" cy="721250"/>
              </a:xfrm>
              <a:custGeom>
                <a:rect b="b" l="l" r="r" t="t"/>
                <a:pathLst>
                  <a:path extrusionOk="0" h="14823" w="16487">
                    <a:moveTo>
                      <a:pt x="500" y="0"/>
                    </a:moveTo>
                    <a:lnTo>
                      <a:pt x="396" y="21"/>
                    </a:lnTo>
                    <a:lnTo>
                      <a:pt x="313" y="42"/>
                    </a:lnTo>
                    <a:lnTo>
                      <a:pt x="229" y="104"/>
                    </a:lnTo>
                    <a:lnTo>
                      <a:pt x="146" y="167"/>
                    </a:lnTo>
                    <a:lnTo>
                      <a:pt x="84" y="229"/>
                    </a:lnTo>
                    <a:lnTo>
                      <a:pt x="42" y="312"/>
                    </a:lnTo>
                    <a:lnTo>
                      <a:pt x="21" y="416"/>
                    </a:lnTo>
                    <a:lnTo>
                      <a:pt x="1" y="499"/>
                    </a:lnTo>
                    <a:lnTo>
                      <a:pt x="1" y="14324"/>
                    </a:lnTo>
                    <a:lnTo>
                      <a:pt x="21" y="14407"/>
                    </a:lnTo>
                    <a:lnTo>
                      <a:pt x="42" y="14511"/>
                    </a:lnTo>
                    <a:lnTo>
                      <a:pt x="84" y="14594"/>
                    </a:lnTo>
                    <a:lnTo>
                      <a:pt x="146" y="14677"/>
                    </a:lnTo>
                    <a:lnTo>
                      <a:pt x="229" y="14719"/>
                    </a:lnTo>
                    <a:lnTo>
                      <a:pt x="313" y="14781"/>
                    </a:lnTo>
                    <a:lnTo>
                      <a:pt x="396" y="14802"/>
                    </a:lnTo>
                    <a:lnTo>
                      <a:pt x="500" y="14823"/>
                    </a:lnTo>
                    <a:lnTo>
                      <a:pt x="15987" y="14823"/>
                    </a:lnTo>
                    <a:lnTo>
                      <a:pt x="16091" y="14802"/>
                    </a:lnTo>
                    <a:lnTo>
                      <a:pt x="16174" y="14781"/>
                    </a:lnTo>
                    <a:lnTo>
                      <a:pt x="16257" y="14719"/>
                    </a:lnTo>
                    <a:lnTo>
                      <a:pt x="16341" y="14677"/>
                    </a:lnTo>
                    <a:lnTo>
                      <a:pt x="16403" y="14594"/>
                    </a:lnTo>
                    <a:lnTo>
                      <a:pt x="16445" y="14511"/>
                    </a:lnTo>
                    <a:lnTo>
                      <a:pt x="16465" y="14407"/>
                    </a:lnTo>
                    <a:lnTo>
                      <a:pt x="16486" y="14324"/>
                    </a:lnTo>
                    <a:lnTo>
                      <a:pt x="16486" y="499"/>
                    </a:lnTo>
                    <a:lnTo>
                      <a:pt x="16465" y="416"/>
                    </a:lnTo>
                    <a:lnTo>
                      <a:pt x="16445" y="312"/>
                    </a:lnTo>
                    <a:lnTo>
                      <a:pt x="16403" y="229"/>
                    </a:lnTo>
                    <a:lnTo>
                      <a:pt x="16341" y="167"/>
                    </a:lnTo>
                    <a:lnTo>
                      <a:pt x="16257" y="104"/>
                    </a:lnTo>
                    <a:lnTo>
                      <a:pt x="16174" y="42"/>
                    </a:lnTo>
                    <a:lnTo>
                      <a:pt x="16091" y="21"/>
                    </a:lnTo>
                    <a:lnTo>
                      <a:pt x="15987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" name="Google Shape;146;p14"/>
            <p:cNvGrpSpPr/>
            <p:nvPr/>
          </p:nvGrpSpPr>
          <p:grpSpPr>
            <a:xfrm>
              <a:off x="5437400" y="2601413"/>
              <a:ext cx="2501425" cy="452175"/>
              <a:chOff x="5437400" y="2601413"/>
              <a:chExt cx="2501425" cy="452175"/>
            </a:xfrm>
          </p:grpSpPr>
          <p:sp>
            <p:nvSpPr>
              <p:cNvPr id="147" name="Google Shape;147;p14"/>
              <p:cNvSpPr/>
              <p:nvPr/>
            </p:nvSpPr>
            <p:spPr>
              <a:xfrm>
                <a:off x="5437400" y="2601413"/>
                <a:ext cx="2501425" cy="452175"/>
              </a:xfrm>
              <a:custGeom>
                <a:rect b="b" l="l" r="r" t="t"/>
                <a:pathLst>
                  <a:path extrusionOk="0" h="18087" w="100057">
                    <a:moveTo>
                      <a:pt x="1" y="0"/>
                    </a:moveTo>
                    <a:lnTo>
                      <a:pt x="1" y="18086"/>
                    </a:lnTo>
                    <a:lnTo>
                      <a:pt x="100057" y="18086"/>
                    </a:lnTo>
                    <a:lnTo>
                      <a:pt x="100057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4"/>
              <p:cNvSpPr/>
              <p:nvPr/>
            </p:nvSpPr>
            <p:spPr>
              <a:xfrm>
                <a:off x="5484700" y="2652088"/>
                <a:ext cx="1156720" cy="350825"/>
              </a:xfrm>
              <a:custGeom>
                <a:rect b="b" l="l" r="r" t="t"/>
                <a:pathLst>
                  <a:path extrusionOk="0" h="14033" w="96273">
                    <a:moveTo>
                      <a:pt x="1" y="0"/>
                    </a:moveTo>
                    <a:lnTo>
                      <a:pt x="1" y="14033"/>
                    </a:lnTo>
                    <a:lnTo>
                      <a:pt x="96273" y="14033"/>
                    </a:lnTo>
                    <a:lnTo>
                      <a:pt x="96273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4"/>
              <p:cNvSpPr/>
              <p:nvPr/>
            </p:nvSpPr>
            <p:spPr>
              <a:xfrm>
                <a:off x="6703450" y="2652088"/>
                <a:ext cx="1156720" cy="350825"/>
              </a:xfrm>
              <a:custGeom>
                <a:rect b="b" l="l" r="r" t="t"/>
                <a:pathLst>
                  <a:path extrusionOk="0" h="14033" w="96273">
                    <a:moveTo>
                      <a:pt x="1" y="0"/>
                    </a:moveTo>
                    <a:lnTo>
                      <a:pt x="1" y="14033"/>
                    </a:lnTo>
                    <a:lnTo>
                      <a:pt x="96273" y="14033"/>
                    </a:lnTo>
                    <a:lnTo>
                      <a:pt x="96273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" name="Google Shape;150;p14"/>
            <p:cNvGrpSpPr/>
            <p:nvPr/>
          </p:nvGrpSpPr>
          <p:grpSpPr>
            <a:xfrm>
              <a:off x="5439725" y="1729138"/>
              <a:ext cx="506750" cy="831575"/>
              <a:chOff x="7455450" y="2252988"/>
              <a:chExt cx="506750" cy="831575"/>
            </a:xfrm>
          </p:grpSpPr>
          <p:sp>
            <p:nvSpPr>
              <p:cNvPr id="151" name="Google Shape;151;p14"/>
              <p:cNvSpPr/>
              <p:nvPr/>
            </p:nvSpPr>
            <p:spPr>
              <a:xfrm>
                <a:off x="7455450" y="2252988"/>
                <a:ext cx="506750" cy="831575"/>
              </a:xfrm>
              <a:custGeom>
                <a:rect b="b" l="l" r="r" t="t"/>
                <a:pathLst>
                  <a:path extrusionOk="0" h="33263" w="20270">
                    <a:moveTo>
                      <a:pt x="1" y="1"/>
                    </a:moveTo>
                    <a:lnTo>
                      <a:pt x="1" y="33263"/>
                    </a:lnTo>
                    <a:lnTo>
                      <a:pt x="20270" y="33263"/>
                    </a:lnTo>
                    <a:lnTo>
                      <a:pt x="20270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7502750" y="2315386"/>
                <a:ext cx="412150" cy="721250"/>
              </a:xfrm>
              <a:custGeom>
                <a:rect b="b" l="l" r="r" t="t"/>
                <a:pathLst>
                  <a:path extrusionOk="0" h="14823" w="16486">
                    <a:moveTo>
                      <a:pt x="500" y="0"/>
                    </a:moveTo>
                    <a:lnTo>
                      <a:pt x="396" y="21"/>
                    </a:lnTo>
                    <a:lnTo>
                      <a:pt x="312" y="42"/>
                    </a:lnTo>
                    <a:lnTo>
                      <a:pt x="208" y="104"/>
                    </a:lnTo>
                    <a:lnTo>
                      <a:pt x="146" y="167"/>
                    </a:lnTo>
                    <a:lnTo>
                      <a:pt x="84" y="229"/>
                    </a:lnTo>
                    <a:lnTo>
                      <a:pt x="42" y="312"/>
                    </a:lnTo>
                    <a:lnTo>
                      <a:pt x="1" y="416"/>
                    </a:lnTo>
                    <a:lnTo>
                      <a:pt x="1" y="499"/>
                    </a:lnTo>
                    <a:lnTo>
                      <a:pt x="1" y="14324"/>
                    </a:lnTo>
                    <a:lnTo>
                      <a:pt x="1" y="14407"/>
                    </a:lnTo>
                    <a:lnTo>
                      <a:pt x="42" y="14511"/>
                    </a:lnTo>
                    <a:lnTo>
                      <a:pt x="84" y="14594"/>
                    </a:lnTo>
                    <a:lnTo>
                      <a:pt x="146" y="14677"/>
                    </a:lnTo>
                    <a:lnTo>
                      <a:pt x="208" y="14719"/>
                    </a:lnTo>
                    <a:lnTo>
                      <a:pt x="312" y="14781"/>
                    </a:lnTo>
                    <a:lnTo>
                      <a:pt x="396" y="14802"/>
                    </a:lnTo>
                    <a:lnTo>
                      <a:pt x="500" y="14823"/>
                    </a:lnTo>
                    <a:lnTo>
                      <a:pt x="15987" y="14823"/>
                    </a:lnTo>
                    <a:lnTo>
                      <a:pt x="16070" y="14802"/>
                    </a:lnTo>
                    <a:lnTo>
                      <a:pt x="16174" y="14781"/>
                    </a:lnTo>
                    <a:lnTo>
                      <a:pt x="16257" y="14719"/>
                    </a:lnTo>
                    <a:lnTo>
                      <a:pt x="16340" y="14677"/>
                    </a:lnTo>
                    <a:lnTo>
                      <a:pt x="16403" y="14594"/>
                    </a:lnTo>
                    <a:lnTo>
                      <a:pt x="16444" y="14511"/>
                    </a:lnTo>
                    <a:lnTo>
                      <a:pt x="16465" y="14407"/>
                    </a:lnTo>
                    <a:lnTo>
                      <a:pt x="16486" y="14324"/>
                    </a:lnTo>
                    <a:lnTo>
                      <a:pt x="16486" y="499"/>
                    </a:lnTo>
                    <a:lnTo>
                      <a:pt x="16465" y="416"/>
                    </a:lnTo>
                    <a:lnTo>
                      <a:pt x="16444" y="312"/>
                    </a:lnTo>
                    <a:lnTo>
                      <a:pt x="16403" y="229"/>
                    </a:lnTo>
                    <a:lnTo>
                      <a:pt x="16340" y="167"/>
                    </a:lnTo>
                    <a:lnTo>
                      <a:pt x="16257" y="104"/>
                    </a:lnTo>
                    <a:lnTo>
                      <a:pt x="16174" y="42"/>
                    </a:lnTo>
                    <a:lnTo>
                      <a:pt x="16070" y="21"/>
                    </a:lnTo>
                    <a:lnTo>
                      <a:pt x="15987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3" name="Google Shape;153;p14"/>
          <p:cNvGrpSpPr/>
          <p:nvPr/>
        </p:nvGrpSpPr>
        <p:grpSpPr>
          <a:xfrm>
            <a:off x="806241" y="3829325"/>
            <a:ext cx="1785336" cy="179651"/>
            <a:chOff x="3300871" y="1649094"/>
            <a:chExt cx="3181282" cy="320119"/>
          </a:xfrm>
        </p:grpSpPr>
        <p:sp>
          <p:nvSpPr>
            <p:cNvPr id="154" name="Google Shape;154;p14"/>
            <p:cNvSpPr/>
            <p:nvPr/>
          </p:nvSpPr>
          <p:spPr>
            <a:xfrm>
              <a:off x="3300953" y="1649114"/>
              <a:ext cx="3181200" cy="320100"/>
            </a:xfrm>
            <a:prstGeom prst="roundRect">
              <a:avLst>
                <a:gd fmla="val 50000" name="adj"/>
              </a:avLst>
            </a:prstGeom>
            <a:solidFill>
              <a:srgbClr val="EEE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3300871" y="1649094"/>
              <a:ext cx="2114400" cy="320100"/>
            </a:xfrm>
            <a:prstGeom prst="roundRect">
              <a:avLst>
                <a:gd fmla="val 50000" name="adj"/>
              </a:avLst>
            </a:prstGeom>
            <a:solidFill>
              <a:srgbClr val="5583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14"/>
          <p:cNvSpPr txBox="1"/>
          <p:nvPr/>
        </p:nvSpPr>
        <p:spPr>
          <a:xfrm>
            <a:off x="723721" y="3518200"/>
            <a:ext cx="1339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583F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Test</a:t>
            </a:r>
            <a:endParaRPr b="1" sz="1800">
              <a:solidFill>
                <a:srgbClr val="5583F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7" name="Google Shape;157;p14"/>
          <p:cNvSpPr txBox="1"/>
          <p:nvPr/>
        </p:nvSpPr>
        <p:spPr>
          <a:xfrm>
            <a:off x="2591613" y="3808325"/>
            <a:ext cx="13395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583F9"/>
                </a:solidFill>
                <a:latin typeface="Roboto"/>
                <a:ea typeface="Roboto"/>
                <a:cs typeface="Roboto"/>
                <a:sym typeface="Roboto"/>
              </a:rPr>
              <a:t>? </a:t>
            </a:r>
            <a:r>
              <a:rPr b="1" lang="en" sz="1200">
                <a:solidFill>
                  <a:srgbClr val="5583F9"/>
                </a:solidFill>
                <a:latin typeface="Roboto"/>
                <a:ea typeface="Roboto"/>
                <a:cs typeface="Roboto"/>
                <a:sym typeface="Roboto"/>
              </a:rPr>
              <a:t>% conversion</a:t>
            </a:r>
            <a:endParaRPr b="1" sz="1200">
              <a:solidFill>
                <a:srgbClr val="5583F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8" name="Google Shape;158;p14"/>
          <p:cNvGrpSpPr/>
          <p:nvPr/>
        </p:nvGrpSpPr>
        <p:grpSpPr>
          <a:xfrm>
            <a:off x="5295447" y="3829325"/>
            <a:ext cx="1785305" cy="179651"/>
            <a:chOff x="3300926" y="1649094"/>
            <a:chExt cx="3181228" cy="320119"/>
          </a:xfrm>
        </p:grpSpPr>
        <p:sp>
          <p:nvSpPr>
            <p:cNvPr id="159" name="Google Shape;159;p14"/>
            <p:cNvSpPr/>
            <p:nvPr/>
          </p:nvSpPr>
          <p:spPr>
            <a:xfrm>
              <a:off x="3300953" y="1649114"/>
              <a:ext cx="3181200" cy="320100"/>
            </a:xfrm>
            <a:prstGeom prst="roundRect">
              <a:avLst>
                <a:gd fmla="val 50000" name="adj"/>
              </a:avLst>
            </a:prstGeom>
            <a:solidFill>
              <a:srgbClr val="EEE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3300926" y="1649094"/>
              <a:ext cx="2553300" cy="320100"/>
            </a:xfrm>
            <a:prstGeom prst="roundRect">
              <a:avLst>
                <a:gd fmla="val 50000" name="adj"/>
              </a:avLst>
            </a:prstGeom>
            <a:solidFill>
              <a:srgbClr val="2EC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14"/>
          <p:cNvSpPr txBox="1"/>
          <p:nvPr/>
        </p:nvSpPr>
        <p:spPr>
          <a:xfrm>
            <a:off x="5212896" y="3518200"/>
            <a:ext cx="1339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EC5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Control</a:t>
            </a:r>
            <a:endParaRPr b="1" sz="1800">
              <a:solidFill>
                <a:srgbClr val="2EC5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7080788" y="3808325"/>
            <a:ext cx="13395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EC5FF"/>
                </a:solidFill>
                <a:latin typeface="Roboto"/>
                <a:ea typeface="Roboto"/>
                <a:cs typeface="Roboto"/>
                <a:sym typeface="Roboto"/>
              </a:rPr>
              <a:t>? % conversion</a:t>
            </a:r>
            <a:endParaRPr b="1" sz="1200">
              <a:solidFill>
                <a:srgbClr val="2EC5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3902250" y="2170500"/>
            <a:ext cx="1339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</a:t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5" y="4667225"/>
            <a:ext cx="1721475" cy="4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>
            <a:off x="457200" y="411475"/>
            <a:ext cx="8229600" cy="3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Experimental Design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2959826" y="1037915"/>
            <a:ext cx="1814390" cy="1652437"/>
          </a:xfrm>
          <a:custGeom>
            <a:rect b="b" l="l" r="r" t="t"/>
            <a:pathLst>
              <a:path extrusionOk="0" h="1328" w="1458">
                <a:moveTo>
                  <a:pt x="1047" y="1"/>
                </a:moveTo>
                <a:lnTo>
                  <a:pt x="1047" y="188"/>
                </a:lnTo>
                <a:cubicBezTo>
                  <a:pt x="484" y="289"/>
                  <a:pt x="51" y="758"/>
                  <a:pt x="1" y="1328"/>
                </a:cubicBezTo>
                <a:lnTo>
                  <a:pt x="477" y="1328"/>
                </a:lnTo>
                <a:cubicBezTo>
                  <a:pt x="527" y="1018"/>
                  <a:pt x="751" y="765"/>
                  <a:pt x="1047" y="679"/>
                </a:cubicBezTo>
                <a:lnTo>
                  <a:pt x="1047" y="845"/>
                </a:lnTo>
                <a:lnTo>
                  <a:pt x="1458" y="433"/>
                </a:lnTo>
                <a:lnTo>
                  <a:pt x="104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"/>
          <p:cNvSpPr txBox="1"/>
          <p:nvPr/>
        </p:nvSpPr>
        <p:spPr>
          <a:xfrm>
            <a:off x="3844725" y="2608050"/>
            <a:ext cx="145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 months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15/3 - 20/6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1528050" y="1170606"/>
            <a:ext cx="618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30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3" name="Google Shape;173;p15"/>
          <p:cNvSpPr/>
          <p:nvPr/>
        </p:nvSpPr>
        <p:spPr>
          <a:xfrm rot="5400000">
            <a:off x="4693235" y="1386089"/>
            <a:ext cx="1814383" cy="1652447"/>
          </a:xfrm>
          <a:custGeom>
            <a:rect b="b" l="l" r="r" t="t"/>
            <a:pathLst>
              <a:path extrusionOk="0" h="1328" w="1458">
                <a:moveTo>
                  <a:pt x="1047" y="1"/>
                </a:moveTo>
                <a:lnTo>
                  <a:pt x="1047" y="188"/>
                </a:lnTo>
                <a:cubicBezTo>
                  <a:pt x="484" y="289"/>
                  <a:pt x="51" y="758"/>
                  <a:pt x="1" y="1328"/>
                </a:cubicBezTo>
                <a:lnTo>
                  <a:pt x="477" y="1328"/>
                </a:lnTo>
                <a:cubicBezTo>
                  <a:pt x="527" y="1018"/>
                  <a:pt x="751" y="765"/>
                  <a:pt x="1047" y="679"/>
                </a:cubicBezTo>
                <a:lnTo>
                  <a:pt x="1047" y="845"/>
                </a:lnTo>
                <a:lnTo>
                  <a:pt x="1458" y="433"/>
                </a:lnTo>
                <a:lnTo>
                  <a:pt x="104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"/>
          <p:cNvSpPr/>
          <p:nvPr/>
        </p:nvSpPr>
        <p:spPr>
          <a:xfrm rot="10800000">
            <a:off x="4369784" y="3119498"/>
            <a:ext cx="1814390" cy="1652437"/>
          </a:xfrm>
          <a:custGeom>
            <a:rect b="b" l="l" r="r" t="t"/>
            <a:pathLst>
              <a:path extrusionOk="0" h="1328" w="1458">
                <a:moveTo>
                  <a:pt x="1047" y="1"/>
                </a:moveTo>
                <a:lnTo>
                  <a:pt x="1047" y="188"/>
                </a:lnTo>
                <a:cubicBezTo>
                  <a:pt x="484" y="289"/>
                  <a:pt x="51" y="758"/>
                  <a:pt x="1" y="1328"/>
                </a:cubicBezTo>
                <a:lnTo>
                  <a:pt x="477" y="1328"/>
                </a:lnTo>
                <a:cubicBezTo>
                  <a:pt x="527" y="1018"/>
                  <a:pt x="751" y="765"/>
                  <a:pt x="1047" y="679"/>
                </a:cubicBezTo>
                <a:lnTo>
                  <a:pt x="1047" y="845"/>
                </a:lnTo>
                <a:lnTo>
                  <a:pt x="1458" y="433"/>
                </a:lnTo>
                <a:lnTo>
                  <a:pt x="104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"/>
          <p:cNvSpPr/>
          <p:nvPr/>
        </p:nvSpPr>
        <p:spPr>
          <a:xfrm rot="-5400000">
            <a:off x="2636382" y="2771314"/>
            <a:ext cx="1814383" cy="1652447"/>
          </a:xfrm>
          <a:custGeom>
            <a:rect b="b" l="l" r="r" t="t"/>
            <a:pathLst>
              <a:path extrusionOk="0" h="1328" w="1458">
                <a:moveTo>
                  <a:pt x="1047" y="1"/>
                </a:moveTo>
                <a:lnTo>
                  <a:pt x="1047" y="188"/>
                </a:lnTo>
                <a:cubicBezTo>
                  <a:pt x="484" y="289"/>
                  <a:pt x="51" y="758"/>
                  <a:pt x="1" y="1328"/>
                </a:cubicBezTo>
                <a:lnTo>
                  <a:pt x="477" y="1328"/>
                </a:lnTo>
                <a:cubicBezTo>
                  <a:pt x="527" y="1018"/>
                  <a:pt x="751" y="765"/>
                  <a:pt x="1047" y="679"/>
                </a:cubicBezTo>
                <a:lnTo>
                  <a:pt x="1047" y="845"/>
                </a:lnTo>
                <a:lnTo>
                  <a:pt x="1458" y="433"/>
                </a:lnTo>
                <a:lnTo>
                  <a:pt x="104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"/>
          <p:cNvSpPr txBox="1"/>
          <p:nvPr/>
        </p:nvSpPr>
        <p:spPr>
          <a:xfrm>
            <a:off x="1528050" y="3076450"/>
            <a:ext cx="618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 sz="30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7" name="Google Shape;177;p15"/>
          <p:cNvSpPr txBox="1"/>
          <p:nvPr/>
        </p:nvSpPr>
        <p:spPr>
          <a:xfrm>
            <a:off x="6997075" y="1170606"/>
            <a:ext cx="618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3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8" name="Google Shape;178;p15"/>
          <p:cNvSpPr txBox="1"/>
          <p:nvPr/>
        </p:nvSpPr>
        <p:spPr>
          <a:xfrm>
            <a:off x="6997075" y="3076450"/>
            <a:ext cx="618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30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390453" y="1856850"/>
            <a:ext cx="20613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Client profiles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Digital footprint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Experiment roster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15"/>
          <p:cNvSpPr txBox="1"/>
          <p:nvPr/>
        </p:nvSpPr>
        <p:spPr>
          <a:xfrm>
            <a:off x="457055" y="1635075"/>
            <a:ext cx="1689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Analyze data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457050" y="3514850"/>
            <a:ext cx="16899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Evaluate results  A/B  testing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2" name="Google Shape;182;p15"/>
          <p:cNvSpPr txBox="1"/>
          <p:nvPr/>
        </p:nvSpPr>
        <p:spPr>
          <a:xfrm>
            <a:off x="7004852" y="1642475"/>
            <a:ext cx="16917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Hypothesis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3" name="Google Shape;183;p15"/>
          <p:cNvSpPr txBox="1"/>
          <p:nvPr/>
        </p:nvSpPr>
        <p:spPr>
          <a:xfrm>
            <a:off x="6982150" y="3766576"/>
            <a:ext cx="16899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Test group uses new process, control group uses the old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6982150" y="3539900"/>
            <a:ext cx="16917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Experiment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5" name="Google Shape;185;p15"/>
          <p:cNvSpPr txBox="1"/>
          <p:nvPr/>
        </p:nvSpPr>
        <p:spPr>
          <a:xfrm>
            <a:off x="6997075" y="1868854"/>
            <a:ext cx="16899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conversion rate of the test group is better than that of the control group.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6" name="Google Shape;186;p15"/>
          <p:cNvGrpSpPr/>
          <p:nvPr/>
        </p:nvGrpSpPr>
        <p:grpSpPr>
          <a:xfrm>
            <a:off x="3327488" y="1902093"/>
            <a:ext cx="338319" cy="338315"/>
            <a:chOff x="-1182750" y="3962900"/>
            <a:chExt cx="294575" cy="291450"/>
          </a:xfrm>
        </p:grpSpPr>
        <p:sp>
          <p:nvSpPr>
            <p:cNvPr id="187" name="Google Shape;187;p15"/>
            <p:cNvSpPr/>
            <p:nvPr/>
          </p:nvSpPr>
          <p:spPr>
            <a:xfrm>
              <a:off x="-1078000" y="40306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-1129200" y="40999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-1009475" y="40818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-1182750" y="4168475"/>
              <a:ext cx="292225" cy="34675"/>
            </a:xfrm>
            <a:custGeom>
              <a:rect b="b" l="l" r="r" t="t"/>
              <a:pathLst>
                <a:path extrusionOk="0" h="1387" w="11689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-1117400" y="4220475"/>
              <a:ext cx="161500" cy="33875"/>
            </a:xfrm>
            <a:custGeom>
              <a:rect b="b" l="l" r="r" t="t"/>
              <a:pathLst>
                <a:path extrusionOk="0" h="1355" w="646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-958300" y="40141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-1180400" y="3962900"/>
              <a:ext cx="292225" cy="188275"/>
            </a:xfrm>
            <a:custGeom>
              <a:rect b="b" l="l" r="r" t="t"/>
              <a:pathLst>
                <a:path extrusionOk="0" h="7531" w="11689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5"/>
          <p:cNvGrpSpPr/>
          <p:nvPr/>
        </p:nvGrpSpPr>
        <p:grpSpPr>
          <a:xfrm>
            <a:off x="5488859" y="1900965"/>
            <a:ext cx="316505" cy="340583"/>
            <a:chOff x="-2312225" y="3238300"/>
            <a:chExt cx="274125" cy="293025"/>
          </a:xfrm>
        </p:grpSpPr>
        <p:sp>
          <p:nvSpPr>
            <p:cNvPr id="195" name="Google Shape;195;p15"/>
            <p:cNvSpPr/>
            <p:nvPr/>
          </p:nvSpPr>
          <p:spPr>
            <a:xfrm>
              <a:off x="-2241325" y="3289500"/>
              <a:ext cx="203225" cy="241825"/>
            </a:xfrm>
            <a:custGeom>
              <a:rect b="b" l="l" r="r" t="t"/>
              <a:pathLst>
                <a:path extrusionOk="0" h="9673" w="8129">
                  <a:moveTo>
                    <a:pt x="2458" y="0"/>
                  </a:moveTo>
                  <a:cubicBezTo>
                    <a:pt x="2174" y="0"/>
                    <a:pt x="1954" y="221"/>
                    <a:pt x="1954" y="504"/>
                  </a:cubicBezTo>
                  <a:lnTo>
                    <a:pt x="1954" y="2836"/>
                  </a:lnTo>
                  <a:lnTo>
                    <a:pt x="1954" y="5167"/>
                  </a:lnTo>
                  <a:lnTo>
                    <a:pt x="914" y="4128"/>
                  </a:lnTo>
                  <a:cubicBezTo>
                    <a:pt x="820" y="4033"/>
                    <a:pt x="693" y="3986"/>
                    <a:pt x="567" y="3986"/>
                  </a:cubicBezTo>
                  <a:cubicBezTo>
                    <a:pt x="441" y="3986"/>
                    <a:pt x="315" y="4033"/>
                    <a:pt x="221" y="4128"/>
                  </a:cubicBezTo>
                  <a:cubicBezTo>
                    <a:pt x="0" y="4317"/>
                    <a:pt x="0" y="4632"/>
                    <a:pt x="221" y="4852"/>
                  </a:cubicBezTo>
                  <a:lnTo>
                    <a:pt x="2678" y="7310"/>
                  </a:lnTo>
                  <a:lnTo>
                    <a:pt x="2678" y="8664"/>
                  </a:lnTo>
                  <a:cubicBezTo>
                    <a:pt x="2678" y="9200"/>
                    <a:pt x="3151" y="9672"/>
                    <a:pt x="3718" y="9672"/>
                  </a:cubicBezTo>
                  <a:lnTo>
                    <a:pt x="6459" y="9672"/>
                  </a:lnTo>
                  <a:cubicBezTo>
                    <a:pt x="7026" y="9672"/>
                    <a:pt x="7499" y="9200"/>
                    <a:pt x="7499" y="8664"/>
                  </a:cubicBezTo>
                  <a:lnTo>
                    <a:pt x="7499" y="8066"/>
                  </a:lnTo>
                  <a:cubicBezTo>
                    <a:pt x="7688" y="7656"/>
                    <a:pt x="7845" y="7278"/>
                    <a:pt x="7940" y="6837"/>
                  </a:cubicBezTo>
                  <a:cubicBezTo>
                    <a:pt x="8034" y="6396"/>
                    <a:pt x="8129" y="5986"/>
                    <a:pt x="8129" y="5514"/>
                  </a:cubicBezTo>
                  <a:lnTo>
                    <a:pt x="8129" y="3308"/>
                  </a:lnTo>
                  <a:cubicBezTo>
                    <a:pt x="8129" y="3025"/>
                    <a:pt x="7877" y="2773"/>
                    <a:pt x="7625" y="2773"/>
                  </a:cubicBezTo>
                  <a:cubicBezTo>
                    <a:pt x="7341" y="2773"/>
                    <a:pt x="7089" y="3025"/>
                    <a:pt x="7089" y="3308"/>
                  </a:cubicBezTo>
                  <a:lnTo>
                    <a:pt x="7089" y="3812"/>
                  </a:lnTo>
                  <a:cubicBezTo>
                    <a:pt x="7089" y="4002"/>
                    <a:pt x="6931" y="4159"/>
                    <a:pt x="6742" y="4159"/>
                  </a:cubicBezTo>
                  <a:cubicBezTo>
                    <a:pt x="6553" y="4159"/>
                    <a:pt x="6396" y="4002"/>
                    <a:pt x="6396" y="3812"/>
                  </a:cubicBezTo>
                  <a:lnTo>
                    <a:pt x="6396" y="2615"/>
                  </a:lnTo>
                  <a:cubicBezTo>
                    <a:pt x="6396" y="2363"/>
                    <a:pt x="6144" y="2111"/>
                    <a:pt x="5892" y="2111"/>
                  </a:cubicBezTo>
                  <a:cubicBezTo>
                    <a:pt x="5608" y="2111"/>
                    <a:pt x="5356" y="2363"/>
                    <a:pt x="5356" y="2615"/>
                  </a:cubicBezTo>
                  <a:cubicBezTo>
                    <a:pt x="5357" y="2615"/>
                    <a:pt x="5358" y="2615"/>
                    <a:pt x="5359" y="2615"/>
                  </a:cubicBezTo>
                  <a:cubicBezTo>
                    <a:pt x="5418" y="2615"/>
                    <a:pt x="5419" y="3769"/>
                    <a:pt x="5419" y="3781"/>
                  </a:cubicBezTo>
                  <a:lnTo>
                    <a:pt x="5419" y="3781"/>
                  </a:lnTo>
                  <a:cubicBezTo>
                    <a:pt x="5419" y="3970"/>
                    <a:pt x="5262" y="4128"/>
                    <a:pt x="5041" y="4128"/>
                  </a:cubicBezTo>
                  <a:cubicBezTo>
                    <a:pt x="4852" y="4128"/>
                    <a:pt x="4695" y="3970"/>
                    <a:pt x="4695" y="3781"/>
                  </a:cubicBezTo>
                  <a:lnTo>
                    <a:pt x="4695" y="2584"/>
                  </a:lnTo>
                  <a:cubicBezTo>
                    <a:pt x="4695" y="2332"/>
                    <a:pt x="4474" y="2080"/>
                    <a:pt x="4191" y="2080"/>
                  </a:cubicBezTo>
                  <a:cubicBezTo>
                    <a:pt x="3907" y="2080"/>
                    <a:pt x="3686" y="2332"/>
                    <a:pt x="3686" y="2584"/>
                  </a:cubicBezTo>
                  <a:lnTo>
                    <a:pt x="3686" y="3781"/>
                  </a:lnTo>
                  <a:cubicBezTo>
                    <a:pt x="3686" y="3970"/>
                    <a:pt x="3529" y="4128"/>
                    <a:pt x="3308" y="4128"/>
                  </a:cubicBezTo>
                  <a:cubicBezTo>
                    <a:pt x="3119" y="4128"/>
                    <a:pt x="2962" y="3970"/>
                    <a:pt x="2962" y="3781"/>
                  </a:cubicBezTo>
                  <a:lnTo>
                    <a:pt x="2962" y="504"/>
                  </a:lnTo>
                  <a:cubicBezTo>
                    <a:pt x="2962" y="221"/>
                    <a:pt x="2741" y="0"/>
                    <a:pt x="2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-2312225" y="3238300"/>
              <a:ext cx="241825" cy="241050"/>
            </a:xfrm>
            <a:custGeom>
              <a:rect b="b" l="l" r="r" t="t"/>
              <a:pathLst>
                <a:path extrusionOk="0" h="9642" w="9673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3"/>
                  </a:lnTo>
                  <a:cubicBezTo>
                    <a:pt x="1" y="1922"/>
                    <a:pt x="158" y="2080"/>
                    <a:pt x="379" y="2080"/>
                  </a:cubicBezTo>
                  <a:lnTo>
                    <a:pt x="726" y="2080"/>
                  </a:lnTo>
                  <a:lnTo>
                    <a:pt x="726" y="7562"/>
                  </a:lnTo>
                  <a:lnTo>
                    <a:pt x="379" y="7562"/>
                  </a:lnTo>
                  <a:cubicBezTo>
                    <a:pt x="158" y="7562"/>
                    <a:pt x="1" y="7719"/>
                    <a:pt x="1" y="7908"/>
                  </a:cubicBezTo>
                  <a:lnTo>
                    <a:pt x="1" y="9294"/>
                  </a:lnTo>
                  <a:cubicBezTo>
                    <a:pt x="1" y="9484"/>
                    <a:pt x="158" y="9641"/>
                    <a:pt x="379" y="9641"/>
                  </a:cubicBezTo>
                  <a:lnTo>
                    <a:pt x="1734" y="9641"/>
                  </a:lnTo>
                  <a:cubicBezTo>
                    <a:pt x="1954" y="9641"/>
                    <a:pt x="2112" y="9484"/>
                    <a:pt x="2112" y="9294"/>
                  </a:cubicBezTo>
                  <a:lnTo>
                    <a:pt x="2112" y="8916"/>
                  </a:lnTo>
                  <a:lnTo>
                    <a:pt x="4160" y="8916"/>
                  </a:lnTo>
                  <a:lnTo>
                    <a:pt x="3435" y="8223"/>
                  </a:lnTo>
                  <a:lnTo>
                    <a:pt x="2112" y="8223"/>
                  </a:lnTo>
                  <a:lnTo>
                    <a:pt x="2112" y="7877"/>
                  </a:lnTo>
                  <a:cubicBezTo>
                    <a:pt x="2112" y="7688"/>
                    <a:pt x="1954" y="7530"/>
                    <a:pt x="1734" y="7530"/>
                  </a:cubicBezTo>
                  <a:lnTo>
                    <a:pt x="1387" y="7530"/>
                  </a:lnTo>
                  <a:lnTo>
                    <a:pt x="1387" y="2080"/>
                  </a:lnTo>
                  <a:lnTo>
                    <a:pt x="1734" y="2080"/>
                  </a:lnTo>
                  <a:cubicBezTo>
                    <a:pt x="1954" y="2080"/>
                    <a:pt x="2112" y="1922"/>
                    <a:pt x="2112" y="1733"/>
                  </a:cubicBezTo>
                  <a:lnTo>
                    <a:pt x="2112" y="1387"/>
                  </a:lnTo>
                  <a:lnTo>
                    <a:pt x="7562" y="1387"/>
                  </a:lnTo>
                  <a:lnTo>
                    <a:pt x="7562" y="1733"/>
                  </a:lnTo>
                  <a:cubicBezTo>
                    <a:pt x="7562" y="1922"/>
                    <a:pt x="7720" y="2080"/>
                    <a:pt x="7940" y="2080"/>
                  </a:cubicBezTo>
                  <a:lnTo>
                    <a:pt x="8287" y="2080"/>
                  </a:lnTo>
                  <a:lnTo>
                    <a:pt x="8287" y="3592"/>
                  </a:lnTo>
                  <a:cubicBezTo>
                    <a:pt x="8444" y="3498"/>
                    <a:pt x="8602" y="3466"/>
                    <a:pt x="8791" y="3466"/>
                  </a:cubicBezTo>
                  <a:cubicBezTo>
                    <a:pt x="8885" y="3466"/>
                    <a:pt x="8917" y="3466"/>
                    <a:pt x="8948" y="3498"/>
                  </a:cubicBezTo>
                  <a:lnTo>
                    <a:pt x="8948" y="2080"/>
                  </a:lnTo>
                  <a:lnTo>
                    <a:pt x="9326" y="2080"/>
                  </a:lnTo>
                  <a:cubicBezTo>
                    <a:pt x="9515" y="2080"/>
                    <a:pt x="9673" y="1922"/>
                    <a:pt x="9673" y="1733"/>
                  </a:cubicBezTo>
                  <a:lnTo>
                    <a:pt x="9673" y="347"/>
                  </a:lnTo>
                  <a:cubicBezTo>
                    <a:pt x="9673" y="158"/>
                    <a:pt x="9515" y="1"/>
                    <a:pt x="9326" y="1"/>
                  </a:cubicBezTo>
                  <a:lnTo>
                    <a:pt x="7940" y="1"/>
                  </a:lnTo>
                  <a:cubicBezTo>
                    <a:pt x="7751" y="1"/>
                    <a:pt x="7562" y="158"/>
                    <a:pt x="7562" y="347"/>
                  </a:cubicBezTo>
                  <a:lnTo>
                    <a:pt x="7562" y="694"/>
                  </a:lnTo>
                  <a:lnTo>
                    <a:pt x="2112" y="694"/>
                  </a:lnTo>
                  <a:lnTo>
                    <a:pt x="2112" y="347"/>
                  </a:lnTo>
                  <a:cubicBezTo>
                    <a:pt x="2112" y="158"/>
                    <a:pt x="1954" y="1"/>
                    <a:pt x="1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15"/>
          <p:cNvGrpSpPr/>
          <p:nvPr/>
        </p:nvGrpSpPr>
        <p:grpSpPr>
          <a:xfrm>
            <a:off x="5477960" y="3551108"/>
            <a:ext cx="338327" cy="299379"/>
            <a:chOff x="-3030525" y="3973150"/>
            <a:chExt cx="293025" cy="257575"/>
          </a:xfrm>
        </p:grpSpPr>
        <p:sp>
          <p:nvSpPr>
            <p:cNvPr id="198" name="Google Shape;198;p15"/>
            <p:cNvSpPr/>
            <p:nvPr/>
          </p:nvSpPr>
          <p:spPr>
            <a:xfrm>
              <a:off x="-3029750" y="3973150"/>
              <a:ext cx="292250" cy="68550"/>
            </a:xfrm>
            <a:custGeom>
              <a:rect b="b" l="l" r="r" t="t"/>
              <a:pathLst>
                <a:path extrusionOk="0" h="2742" w="1169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-3030525" y="4059000"/>
              <a:ext cx="292225" cy="171725"/>
            </a:xfrm>
            <a:custGeom>
              <a:rect b="b" l="l" r="r" t="t"/>
              <a:pathLst>
                <a:path extrusionOk="0" h="6869" w="11689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15"/>
          <p:cNvGrpSpPr/>
          <p:nvPr/>
        </p:nvGrpSpPr>
        <p:grpSpPr>
          <a:xfrm>
            <a:off x="3393775" y="3531638"/>
            <a:ext cx="248097" cy="338315"/>
            <a:chOff x="-3365275" y="3253275"/>
            <a:chExt cx="222150" cy="291425"/>
          </a:xfrm>
        </p:grpSpPr>
        <p:sp>
          <p:nvSpPr>
            <p:cNvPr id="201" name="Google Shape;201;p15"/>
            <p:cNvSpPr/>
            <p:nvPr/>
          </p:nvSpPr>
          <p:spPr>
            <a:xfrm>
              <a:off x="-3365275" y="3253275"/>
              <a:ext cx="222150" cy="291425"/>
            </a:xfrm>
            <a:custGeom>
              <a:rect b="b" l="l" r="r" t="t"/>
              <a:pathLst>
                <a:path extrusionOk="0" h="11657" w="8886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-3314075" y="347617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5" y="4667225"/>
            <a:ext cx="1721475" cy="4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/>
          <p:nvPr>
            <p:ph idx="4294967295" type="title"/>
          </p:nvPr>
        </p:nvSpPr>
        <p:spPr>
          <a:xfrm>
            <a:off x="457200" y="411475"/>
            <a:ext cx="8229600" cy="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Data Overview</a:t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210" name="Google Shape;210;p16"/>
          <p:cNvSpPr txBox="1"/>
          <p:nvPr/>
        </p:nvSpPr>
        <p:spPr>
          <a:xfrm>
            <a:off x="564625" y="1212025"/>
            <a:ext cx="4360800" cy="11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 data sets :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Client Profiles :  70 594 clients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Digital Footprints : 755 405 entries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Experiment Roster : 50 488 entries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16"/>
          <p:cNvSpPr txBox="1"/>
          <p:nvPr/>
        </p:nvSpPr>
        <p:spPr>
          <a:xfrm>
            <a:off x="564625" y="2495700"/>
            <a:ext cx="26640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Data cleaning process: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2" name="Google Shape;212;p16"/>
          <p:cNvGrpSpPr/>
          <p:nvPr/>
        </p:nvGrpSpPr>
        <p:grpSpPr>
          <a:xfrm>
            <a:off x="457200" y="3103774"/>
            <a:ext cx="8229604" cy="1628301"/>
            <a:chOff x="457200" y="2520724"/>
            <a:chExt cx="8229604" cy="1628301"/>
          </a:xfrm>
        </p:grpSpPr>
        <p:sp>
          <p:nvSpPr>
            <p:cNvPr id="213" name="Google Shape;213;p16"/>
            <p:cNvSpPr txBox="1"/>
            <p:nvPr/>
          </p:nvSpPr>
          <p:spPr>
            <a:xfrm>
              <a:off x="564625" y="3384000"/>
              <a:ext cx="19497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Merging</a:t>
              </a: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digital footprints into one dataset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214;p16"/>
            <p:cNvSpPr txBox="1"/>
            <p:nvPr/>
          </p:nvSpPr>
          <p:spPr>
            <a:xfrm>
              <a:off x="564625" y="2954400"/>
              <a:ext cx="1949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5" name="Google Shape;215;p16"/>
            <p:cNvSpPr txBox="1"/>
            <p:nvPr/>
          </p:nvSpPr>
          <p:spPr>
            <a:xfrm>
              <a:off x="2568138" y="3384025"/>
              <a:ext cx="19497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Formatting data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" name="Google Shape;216;p16"/>
            <p:cNvSpPr txBox="1"/>
            <p:nvPr/>
          </p:nvSpPr>
          <p:spPr>
            <a:xfrm>
              <a:off x="2634513" y="2906425"/>
              <a:ext cx="1949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Formatting</a:t>
              </a:r>
              <a:endParaRPr b="1" sz="16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7" name="Google Shape;217;p16"/>
            <p:cNvSpPr txBox="1"/>
            <p:nvPr/>
          </p:nvSpPr>
          <p:spPr>
            <a:xfrm>
              <a:off x="4735100" y="3384000"/>
              <a:ext cx="19497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Removing null </a:t>
              </a: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values</a:t>
              </a: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and correcting incorrect values from client profiles dataset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" name="Google Shape;218;p16"/>
            <p:cNvSpPr txBox="1"/>
            <p:nvPr/>
          </p:nvSpPr>
          <p:spPr>
            <a:xfrm>
              <a:off x="4624275" y="2954400"/>
              <a:ext cx="1949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Null values &amp; incorrect values</a:t>
              </a:r>
              <a:endParaRPr b="1" sz="16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19" name="Google Shape;219;p16"/>
            <p:cNvGrpSpPr/>
            <p:nvPr/>
          </p:nvGrpSpPr>
          <p:grpSpPr>
            <a:xfrm>
              <a:off x="457200" y="2520724"/>
              <a:ext cx="8229604" cy="337700"/>
              <a:chOff x="457200" y="3650611"/>
              <a:chExt cx="8229604" cy="337700"/>
            </a:xfrm>
          </p:grpSpPr>
          <p:sp>
            <p:nvSpPr>
              <p:cNvPr id="220" name="Google Shape;220;p16"/>
              <p:cNvSpPr/>
              <p:nvPr/>
            </p:nvSpPr>
            <p:spPr>
              <a:xfrm>
                <a:off x="2514489" y="3650611"/>
                <a:ext cx="2056975" cy="337700"/>
              </a:xfrm>
              <a:custGeom>
                <a:rect b="b" l="l" r="r" t="t"/>
                <a:pathLst>
                  <a:path extrusionOk="0" h="10622" w="64700">
                    <a:moveTo>
                      <a:pt x="1" y="1"/>
                    </a:moveTo>
                    <a:lnTo>
                      <a:pt x="1" y="10621"/>
                    </a:lnTo>
                    <a:lnTo>
                      <a:pt x="64699" y="10621"/>
                    </a:lnTo>
                    <a:lnTo>
                      <a:pt x="646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02</a:t>
                </a:r>
                <a:endParaRPr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21" name="Google Shape;221;p16"/>
              <p:cNvSpPr/>
              <p:nvPr/>
            </p:nvSpPr>
            <p:spPr>
              <a:xfrm>
                <a:off x="457200" y="3650611"/>
                <a:ext cx="2056943" cy="337700"/>
              </a:xfrm>
              <a:custGeom>
                <a:rect b="b" l="l" r="r" t="t"/>
                <a:pathLst>
                  <a:path extrusionOk="0" h="10622" w="64699">
                    <a:moveTo>
                      <a:pt x="3977" y="1"/>
                    </a:moveTo>
                    <a:cubicBezTo>
                      <a:pt x="1786" y="1"/>
                      <a:pt x="0" y="2382"/>
                      <a:pt x="0" y="5311"/>
                    </a:cubicBezTo>
                    <a:cubicBezTo>
                      <a:pt x="0" y="8228"/>
                      <a:pt x="1786" y="10621"/>
                      <a:pt x="3977" y="10621"/>
                    </a:cubicBezTo>
                    <a:lnTo>
                      <a:pt x="64699" y="10621"/>
                    </a:lnTo>
                    <a:lnTo>
                      <a:pt x="646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01</a:t>
                </a:r>
                <a:endParaRPr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22" name="Google Shape;222;p16"/>
              <p:cNvSpPr/>
              <p:nvPr/>
            </p:nvSpPr>
            <p:spPr>
              <a:xfrm>
                <a:off x="4572191" y="3650611"/>
                <a:ext cx="2056943" cy="337700"/>
              </a:xfrm>
              <a:custGeom>
                <a:rect b="b" l="l" r="r" t="t"/>
                <a:pathLst>
                  <a:path extrusionOk="0" h="10622" w="64699">
                    <a:moveTo>
                      <a:pt x="0" y="1"/>
                    </a:moveTo>
                    <a:lnTo>
                      <a:pt x="0" y="10621"/>
                    </a:lnTo>
                    <a:lnTo>
                      <a:pt x="64699" y="10621"/>
                    </a:lnTo>
                    <a:lnTo>
                      <a:pt x="646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03</a:t>
                </a:r>
                <a:endParaRPr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>
                <a:off x="6629861" y="3650611"/>
                <a:ext cx="2056943" cy="337700"/>
              </a:xfrm>
              <a:custGeom>
                <a:rect b="b" l="l" r="r" t="t"/>
                <a:pathLst>
                  <a:path extrusionOk="0" h="10622" w="64699">
                    <a:moveTo>
                      <a:pt x="0" y="1"/>
                    </a:moveTo>
                    <a:lnTo>
                      <a:pt x="0" y="10621"/>
                    </a:lnTo>
                    <a:lnTo>
                      <a:pt x="60722" y="10621"/>
                    </a:lnTo>
                    <a:cubicBezTo>
                      <a:pt x="62901" y="10621"/>
                      <a:pt x="64699" y="8228"/>
                      <a:pt x="64699" y="5311"/>
                    </a:cubicBezTo>
                    <a:cubicBezTo>
                      <a:pt x="64699" y="2382"/>
                      <a:pt x="62901" y="1"/>
                      <a:pt x="607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04</a:t>
                </a:r>
                <a:endParaRPr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224" name="Google Shape;224;p16"/>
            <p:cNvSpPr txBox="1"/>
            <p:nvPr/>
          </p:nvSpPr>
          <p:spPr>
            <a:xfrm>
              <a:off x="6654100" y="3384000"/>
              <a:ext cx="19497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50,488 clients divided in two groups (test and control)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" name="Google Shape;225;p16"/>
            <p:cNvSpPr txBox="1"/>
            <p:nvPr/>
          </p:nvSpPr>
          <p:spPr>
            <a:xfrm>
              <a:off x="6684800" y="2954400"/>
              <a:ext cx="1949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Final sample</a:t>
              </a:r>
              <a:endParaRPr b="1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" name="Google Shape;226;p16"/>
            <p:cNvSpPr txBox="1"/>
            <p:nvPr/>
          </p:nvSpPr>
          <p:spPr>
            <a:xfrm>
              <a:off x="644775" y="2906400"/>
              <a:ext cx="1949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43434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Merging data sets</a:t>
              </a:r>
              <a:endParaRPr b="1" sz="16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227" name="Google Shape;227;p16"/>
          <p:cNvCxnSpPr>
            <a:stCxn id="228" idx="2"/>
          </p:cNvCxnSpPr>
          <p:nvPr/>
        </p:nvCxnSpPr>
        <p:spPr>
          <a:xfrm rot="10800000">
            <a:off x="5767509" y="1840795"/>
            <a:ext cx="757500" cy="0"/>
          </a:xfrm>
          <a:prstGeom prst="straightConnector1">
            <a:avLst/>
          </a:prstGeom>
          <a:noFill/>
          <a:ln cap="flat" cmpd="sng" w="19050">
            <a:solidFill>
              <a:srgbClr val="EEEEE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16"/>
          <p:cNvSpPr/>
          <p:nvPr/>
        </p:nvSpPr>
        <p:spPr>
          <a:xfrm>
            <a:off x="5098418" y="1270922"/>
            <a:ext cx="682799" cy="1139546"/>
          </a:xfrm>
          <a:custGeom>
            <a:rect b="b" l="l" r="r" t="t"/>
            <a:pathLst>
              <a:path extrusionOk="0" h="122466" w="61960">
                <a:moveTo>
                  <a:pt x="52217" y="0"/>
                </a:moveTo>
                <a:lnTo>
                  <a:pt x="9743" y="0"/>
                </a:lnTo>
                <a:lnTo>
                  <a:pt x="9743" y="0"/>
                </a:lnTo>
                <a:lnTo>
                  <a:pt x="8803" y="0"/>
                </a:lnTo>
                <a:lnTo>
                  <a:pt x="7778" y="171"/>
                </a:lnTo>
                <a:lnTo>
                  <a:pt x="6838" y="427"/>
                </a:lnTo>
                <a:lnTo>
                  <a:pt x="5983" y="769"/>
                </a:lnTo>
                <a:lnTo>
                  <a:pt x="5129" y="1111"/>
                </a:lnTo>
                <a:lnTo>
                  <a:pt x="4359" y="1624"/>
                </a:lnTo>
                <a:lnTo>
                  <a:pt x="3590" y="2222"/>
                </a:lnTo>
                <a:lnTo>
                  <a:pt x="2907" y="2820"/>
                </a:lnTo>
                <a:lnTo>
                  <a:pt x="2223" y="3504"/>
                </a:lnTo>
                <a:lnTo>
                  <a:pt x="1710" y="4273"/>
                </a:lnTo>
                <a:lnTo>
                  <a:pt x="1197" y="5042"/>
                </a:lnTo>
                <a:lnTo>
                  <a:pt x="770" y="5897"/>
                </a:lnTo>
                <a:lnTo>
                  <a:pt x="514" y="6837"/>
                </a:lnTo>
                <a:lnTo>
                  <a:pt x="257" y="7777"/>
                </a:lnTo>
                <a:lnTo>
                  <a:pt x="86" y="8717"/>
                </a:lnTo>
                <a:lnTo>
                  <a:pt x="1" y="9743"/>
                </a:lnTo>
                <a:lnTo>
                  <a:pt x="1" y="112723"/>
                </a:lnTo>
                <a:lnTo>
                  <a:pt x="1" y="112723"/>
                </a:lnTo>
                <a:lnTo>
                  <a:pt x="86" y="113748"/>
                </a:lnTo>
                <a:lnTo>
                  <a:pt x="257" y="114688"/>
                </a:lnTo>
                <a:lnTo>
                  <a:pt x="514" y="115629"/>
                </a:lnTo>
                <a:lnTo>
                  <a:pt x="770" y="116569"/>
                </a:lnTo>
                <a:lnTo>
                  <a:pt x="1197" y="117423"/>
                </a:lnTo>
                <a:lnTo>
                  <a:pt x="1710" y="118192"/>
                </a:lnTo>
                <a:lnTo>
                  <a:pt x="2223" y="118962"/>
                </a:lnTo>
                <a:lnTo>
                  <a:pt x="2907" y="119645"/>
                </a:lnTo>
                <a:lnTo>
                  <a:pt x="3590" y="120243"/>
                </a:lnTo>
                <a:lnTo>
                  <a:pt x="4359" y="120842"/>
                </a:lnTo>
                <a:lnTo>
                  <a:pt x="5129" y="121354"/>
                </a:lnTo>
                <a:lnTo>
                  <a:pt x="5983" y="121696"/>
                </a:lnTo>
                <a:lnTo>
                  <a:pt x="6838" y="122038"/>
                </a:lnTo>
                <a:lnTo>
                  <a:pt x="7778" y="122294"/>
                </a:lnTo>
                <a:lnTo>
                  <a:pt x="8803" y="122465"/>
                </a:lnTo>
                <a:lnTo>
                  <a:pt x="9743" y="122465"/>
                </a:lnTo>
                <a:lnTo>
                  <a:pt x="52217" y="122465"/>
                </a:lnTo>
                <a:lnTo>
                  <a:pt x="52217" y="122465"/>
                </a:lnTo>
                <a:lnTo>
                  <a:pt x="53243" y="122465"/>
                </a:lnTo>
                <a:lnTo>
                  <a:pt x="54183" y="122294"/>
                </a:lnTo>
                <a:lnTo>
                  <a:pt x="55123" y="122038"/>
                </a:lnTo>
                <a:lnTo>
                  <a:pt x="55978" y="121696"/>
                </a:lnTo>
                <a:lnTo>
                  <a:pt x="56832" y="121354"/>
                </a:lnTo>
                <a:lnTo>
                  <a:pt x="57687" y="120842"/>
                </a:lnTo>
                <a:lnTo>
                  <a:pt x="58371" y="120243"/>
                </a:lnTo>
                <a:lnTo>
                  <a:pt x="59054" y="119645"/>
                </a:lnTo>
                <a:lnTo>
                  <a:pt x="59738" y="118962"/>
                </a:lnTo>
                <a:lnTo>
                  <a:pt x="60251" y="118192"/>
                </a:lnTo>
                <a:lnTo>
                  <a:pt x="60764" y="117423"/>
                </a:lnTo>
                <a:lnTo>
                  <a:pt x="61191" y="116569"/>
                </a:lnTo>
                <a:lnTo>
                  <a:pt x="61533" y="115629"/>
                </a:lnTo>
                <a:lnTo>
                  <a:pt x="61704" y="114688"/>
                </a:lnTo>
                <a:lnTo>
                  <a:pt x="61875" y="113748"/>
                </a:lnTo>
                <a:lnTo>
                  <a:pt x="61960" y="112723"/>
                </a:lnTo>
                <a:lnTo>
                  <a:pt x="61960" y="9743"/>
                </a:lnTo>
                <a:lnTo>
                  <a:pt x="61960" y="9743"/>
                </a:lnTo>
                <a:lnTo>
                  <a:pt x="61875" y="8717"/>
                </a:lnTo>
                <a:lnTo>
                  <a:pt x="61704" y="7777"/>
                </a:lnTo>
                <a:lnTo>
                  <a:pt x="61533" y="6837"/>
                </a:lnTo>
                <a:lnTo>
                  <a:pt x="61191" y="5897"/>
                </a:lnTo>
                <a:lnTo>
                  <a:pt x="60764" y="5042"/>
                </a:lnTo>
                <a:lnTo>
                  <a:pt x="60251" y="4273"/>
                </a:lnTo>
                <a:lnTo>
                  <a:pt x="59738" y="3504"/>
                </a:lnTo>
                <a:lnTo>
                  <a:pt x="59054" y="2820"/>
                </a:lnTo>
                <a:lnTo>
                  <a:pt x="58371" y="2222"/>
                </a:lnTo>
                <a:lnTo>
                  <a:pt x="57687" y="1624"/>
                </a:lnTo>
                <a:lnTo>
                  <a:pt x="56832" y="1111"/>
                </a:lnTo>
                <a:lnTo>
                  <a:pt x="55978" y="769"/>
                </a:lnTo>
                <a:lnTo>
                  <a:pt x="55123" y="427"/>
                </a:lnTo>
                <a:lnTo>
                  <a:pt x="54183" y="171"/>
                </a:lnTo>
                <a:lnTo>
                  <a:pt x="53243" y="0"/>
                </a:lnTo>
                <a:lnTo>
                  <a:pt x="52217" y="0"/>
                </a:lnTo>
                <a:lnTo>
                  <a:pt x="52217" y="0"/>
                </a:lnTo>
                <a:close/>
                <a:moveTo>
                  <a:pt x="24870" y="5042"/>
                </a:moveTo>
                <a:lnTo>
                  <a:pt x="24870" y="5042"/>
                </a:lnTo>
                <a:lnTo>
                  <a:pt x="24955" y="5042"/>
                </a:lnTo>
                <a:lnTo>
                  <a:pt x="37176" y="5042"/>
                </a:lnTo>
                <a:lnTo>
                  <a:pt x="37176" y="5042"/>
                </a:lnTo>
                <a:lnTo>
                  <a:pt x="37433" y="5042"/>
                </a:lnTo>
                <a:lnTo>
                  <a:pt x="37689" y="5213"/>
                </a:lnTo>
                <a:lnTo>
                  <a:pt x="37860" y="5469"/>
                </a:lnTo>
                <a:lnTo>
                  <a:pt x="37946" y="5811"/>
                </a:lnTo>
                <a:lnTo>
                  <a:pt x="37946" y="5811"/>
                </a:lnTo>
                <a:lnTo>
                  <a:pt x="37860" y="6068"/>
                </a:lnTo>
                <a:lnTo>
                  <a:pt x="37689" y="6324"/>
                </a:lnTo>
                <a:lnTo>
                  <a:pt x="37433" y="6495"/>
                </a:lnTo>
                <a:lnTo>
                  <a:pt x="37091" y="6580"/>
                </a:lnTo>
                <a:lnTo>
                  <a:pt x="37091" y="6580"/>
                </a:lnTo>
                <a:lnTo>
                  <a:pt x="37091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528" y="6495"/>
                </a:lnTo>
                <a:lnTo>
                  <a:pt x="24272" y="6324"/>
                </a:lnTo>
                <a:lnTo>
                  <a:pt x="24101" y="6068"/>
                </a:lnTo>
                <a:lnTo>
                  <a:pt x="24101" y="5811"/>
                </a:lnTo>
                <a:lnTo>
                  <a:pt x="24101" y="5811"/>
                </a:lnTo>
                <a:lnTo>
                  <a:pt x="24101" y="5469"/>
                </a:lnTo>
                <a:lnTo>
                  <a:pt x="24272" y="5213"/>
                </a:lnTo>
                <a:lnTo>
                  <a:pt x="24528" y="5042"/>
                </a:lnTo>
                <a:lnTo>
                  <a:pt x="24870" y="5042"/>
                </a:lnTo>
                <a:lnTo>
                  <a:pt x="24870" y="5042"/>
                </a:lnTo>
                <a:close/>
                <a:moveTo>
                  <a:pt x="31023" y="119389"/>
                </a:moveTo>
                <a:lnTo>
                  <a:pt x="31023" y="119389"/>
                </a:lnTo>
                <a:lnTo>
                  <a:pt x="30340" y="119303"/>
                </a:lnTo>
                <a:lnTo>
                  <a:pt x="29741" y="119132"/>
                </a:lnTo>
                <a:lnTo>
                  <a:pt x="29143" y="118791"/>
                </a:lnTo>
                <a:lnTo>
                  <a:pt x="28630" y="118449"/>
                </a:lnTo>
                <a:lnTo>
                  <a:pt x="28288" y="117936"/>
                </a:lnTo>
                <a:lnTo>
                  <a:pt x="27947" y="117338"/>
                </a:lnTo>
                <a:lnTo>
                  <a:pt x="27776" y="116740"/>
                </a:lnTo>
                <a:lnTo>
                  <a:pt x="27690" y="116056"/>
                </a:lnTo>
                <a:lnTo>
                  <a:pt x="27690" y="116056"/>
                </a:lnTo>
                <a:lnTo>
                  <a:pt x="27776" y="115458"/>
                </a:lnTo>
                <a:lnTo>
                  <a:pt x="27947" y="114774"/>
                </a:lnTo>
                <a:lnTo>
                  <a:pt x="28288" y="114261"/>
                </a:lnTo>
                <a:lnTo>
                  <a:pt x="28630" y="113748"/>
                </a:lnTo>
                <a:lnTo>
                  <a:pt x="29143" y="113407"/>
                </a:lnTo>
                <a:lnTo>
                  <a:pt x="29741" y="113065"/>
                </a:lnTo>
                <a:lnTo>
                  <a:pt x="30340" y="112894"/>
                </a:lnTo>
                <a:lnTo>
                  <a:pt x="31023" y="112808"/>
                </a:lnTo>
                <a:lnTo>
                  <a:pt x="31023" y="112808"/>
                </a:lnTo>
                <a:lnTo>
                  <a:pt x="31621" y="112894"/>
                </a:lnTo>
                <a:lnTo>
                  <a:pt x="32305" y="113065"/>
                </a:lnTo>
                <a:lnTo>
                  <a:pt x="32818" y="113407"/>
                </a:lnTo>
                <a:lnTo>
                  <a:pt x="33331" y="113748"/>
                </a:lnTo>
                <a:lnTo>
                  <a:pt x="33758" y="114261"/>
                </a:lnTo>
                <a:lnTo>
                  <a:pt x="34014" y="114774"/>
                </a:lnTo>
                <a:lnTo>
                  <a:pt x="34185" y="115458"/>
                </a:lnTo>
                <a:lnTo>
                  <a:pt x="34271" y="116056"/>
                </a:lnTo>
                <a:lnTo>
                  <a:pt x="34271" y="116056"/>
                </a:lnTo>
                <a:lnTo>
                  <a:pt x="34185" y="116740"/>
                </a:lnTo>
                <a:lnTo>
                  <a:pt x="34014" y="117338"/>
                </a:lnTo>
                <a:lnTo>
                  <a:pt x="33758" y="117936"/>
                </a:lnTo>
                <a:lnTo>
                  <a:pt x="33331" y="118449"/>
                </a:lnTo>
                <a:lnTo>
                  <a:pt x="32818" y="118791"/>
                </a:lnTo>
                <a:lnTo>
                  <a:pt x="32305" y="119132"/>
                </a:lnTo>
                <a:lnTo>
                  <a:pt x="31621" y="119303"/>
                </a:lnTo>
                <a:lnTo>
                  <a:pt x="31023" y="119389"/>
                </a:lnTo>
                <a:lnTo>
                  <a:pt x="31023" y="119389"/>
                </a:lnTo>
                <a:close/>
                <a:moveTo>
                  <a:pt x="59482" y="108877"/>
                </a:moveTo>
                <a:lnTo>
                  <a:pt x="2479" y="108877"/>
                </a:lnTo>
                <a:lnTo>
                  <a:pt x="2479" y="13588"/>
                </a:lnTo>
                <a:lnTo>
                  <a:pt x="59482" y="13588"/>
                </a:lnTo>
                <a:lnTo>
                  <a:pt x="59482" y="108877"/>
                </a:lnTo>
                <a:close/>
              </a:path>
            </a:pathLst>
          </a:custGeom>
          <a:solidFill>
            <a:srgbClr val="2EC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"/>
          <p:cNvSpPr/>
          <p:nvPr/>
        </p:nvSpPr>
        <p:spPr>
          <a:xfrm>
            <a:off x="4967850" y="1212075"/>
            <a:ext cx="293100" cy="247200"/>
          </a:xfrm>
          <a:prstGeom prst="ellipse">
            <a:avLst/>
          </a:prstGeom>
          <a:solidFill>
            <a:srgbClr val="42A4F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1" name="Google Shape;231;p16"/>
          <p:cNvCxnSpPr/>
          <p:nvPr/>
        </p:nvCxnSpPr>
        <p:spPr>
          <a:xfrm rot="10800000">
            <a:off x="7178095" y="1840754"/>
            <a:ext cx="757500" cy="0"/>
          </a:xfrm>
          <a:prstGeom prst="straightConnector1">
            <a:avLst/>
          </a:prstGeom>
          <a:noFill/>
          <a:ln cap="flat" cmpd="sng" w="19050">
            <a:solidFill>
              <a:srgbClr val="EEEEE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16"/>
          <p:cNvSpPr/>
          <p:nvPr/>
        </p:nvSpPr>
        <p:spPr>
          <a:xfrm>
            <a:off x="6525009" y="1552645"/>
            <a:ext cx="682800" cy="576300"/>
          </a:xfrm>
          <a:prstGeom prst="ellipse">
            <a:avLst/>
          </a:prstGeom>
          <a:solidFill>
            <a:srgbClr val="EEEE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6"/>
          <p:cNvSpPr txBox="1"/>
          <p:nvPr/>
        </p:nvSpPr>
        <p:spPr>
          <a:xfrm>
            <a:off x="5144466" y="1707059"/>
            <a:ext cx="5910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2EC5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</a:t>
            </a:r>
            <a:endParaRPr b="1" sz="6000">
              <a:solidFill>
                <a:srgbClr val="2EC5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3" name="Google Shape;233;p16"/>
          <p:cNvSpPr/>
          <p:nvPr/>
        </p:nvSpPr>
        <p:spPr>
          <a:xfrm>
            <a:off x="7905520" y="1270922"/>
            <a:ext cx="682799" cy="1139546"/>
          </a:xfrm>
          <a:custGeom>
            <a:rect b="b" l="l" r="r" t="t"/>
            <a:pathLst>
              <a:path extrusionOk="0" h="122466" w="61960">
                <a:moveTo>
                  <a:pt x="52217" y="0"/>
                </a:moveTo>
                <a:lnTo>
                  <a:pt x="9743" y="0"/>
                </a:lnTo>
                <a:lnTo>
                  <a:pt x="9743" y="0"/>
                </a:lnTo>
                <a:lnTo>
                  <a:pt x="8803" y="0"/>
                </a:lnTo>
                <a:lnTo>
                  <a:pt x="7778" y="171"/>
                </a:lnTo>
                <a:lnTo>
                  <a:pt x="6838" y="427"/>
                </a:lnTo>
                <a:lnTo>
                  <a:pt x="5983" y="769"/>
                </a:lnTo>
                <a:lnTo>
                  <a:pt x="5129" y="1111"/>
                </a:lnTo>
                <a:lnTo>
                  <a:pt x="4359" y="1624"/>
                </a:lnTo>
                <a:lnTo>
                  <a:pt x="3590" y="2222"/>
                </a:lnTo>
                <a:lnTo>
                  <a:pt x="2907" y="2820"/>
                </a:lnTo>
                <a:lnTo>
                  <a:pt x="2223" y="3504"/>
                </a:lnTo>
                <a:lnTo>
                  <a:pt x="1710" y="4273"/>
                </a:lnTo>
                <a:lnTo>
                  <a:pt x="1197" y="5042"/>
                </a:lnTo>
                <a:lnTo>
                  <a:pt x="770" y="5897"/>
                </a:lnTo>
                <a:lnTo>
                  <a:pt x="514" y="6837"/>
                </a:lnTo>
                <a:lnTo>
                  <a:pt x="257" y="7777"/>
                </a:lnTo>
                <a:lnTo>
                  <a:pt x="86" y="8717"/>
                </a:lnTo>
                <a:lnTo>
                  <a:pt x="1" y="9743"/>
                </a:lnTo>
                <a:lnTo>
                  <a:pt x="1" y="112723"/>
                </a:lnTo>
                <a:lnTo>
                  <a:pt x="1" y="112723"/>
                </a:lnTo>
                <a:lnTo>
                  <a:pt x="86" y="113748"/>
                </a:lnTo>
                <a:lnTo>
                  <a:pt x="257" y="114688"/>
                </a:lnTo>
                <a:lnTo>
                  <a:pt x="514" y="115629"/>
                </a:lnTo>
                <a:lnTo>
                  <a:pt x="770" y="116569"/>
                </a:lnTo>
                <a:lnTo>
                  <a:pt x="1197" y="117423"/>
                </a:lnTo>
                <a:lnTo>
                  <a:pt x="1710" y="118192"/>
                </a:lnTo>
                <a:lnTo>
                  <a:pt x="2223" y="118962"/>
                </a:lnTo>
                <a:lnTo>
                  <a:pt x="2907" y="119645"/>
                </a:lnTo>
                <a:lnTo>
                  <a:pt x="3590" y="120243"/>
                </a:lnTo>
                <a:lnTo>
                  <a:pt x="4359" y="120842"/>
                </a:lnTo>
                <a:lnTo>
                  <a:pt x="5129" y="121354"/>
                </a:lnTo>
                <a:lnTo>
                  <a:pt x="5983" y="121696"/>
                </a:lnTo>
                <a:lnTo>
                  <a:pt x="6838" y="122038"/>
                </a:lnTo>
                <a:lnTo>
                  <a:pt x="7778" y="122294"/>
                </a:lnTo>
                <a:lnTo>
                  <a:pt x="8803" y="122465"/>
                </a:lnTo>
                <a:lnTo>
                  <a:pt x="9743" y="122465"/>
                </a:lnTo>
                <a:lnTo>
                  <a:pt x="52217" y="122465"/>
                </a:lnTo>
                <a:lnTo>
                  <a:pt x="52217" y="122465"/>
                </a:lnTo>
                <a:lnTo>
                  <a:pt x="53243" y="122465"/>
                </a:lnTo>
                <a:lnTo>
                  <a:pt x="54183" y="122294"/>
                </a:lnTo>
                <a:lnTo>
                  <a:pt x="55123" y="122038"/>
                </a:lnTo>
                <a:lnTo>
                  <a:pt x="55978" y="121696"/>
                </a:lnTo>
                <a:lnTo>
                  <a:pt x="56832" y="121354"/>
                </a:lnTo>
                <a:lnTo>
                  <a:pt x="57687" y="120842"/>
                </a:lnTo>
                <a:lnTo>
                  <a:pt x="58371" y="120243"/>
                </a:lnTo>
                <a:lnTo>
                  <a:pt x="59054" y="119645"/>
                </a:lnTo>
                <a:lnTo>
                  <a:pt x="59738" y="118962"/>
                </a:lnTo>
                <a:lnTo>
                  <a:pt x="60251" y="118192"/>
                </a:lnTo>
                <a:lnTo>
                  <a:pt x="60764" y="117423"/>
                </a:lnTo>
                <a:lnTo>
                  <a:pt x="61191" y="116569"/>
                </a:lnTo>
                <a:lnTo>
                  <a:pt x="61533" y="115629"/>
                </a:lnTo>
                <a:lnTo>
                  <a:pt x="61704" y="114688"/>
                </a:lnTo>
                <a:lnTo>
                  <a:pt x="61875" y="113748"/>
                </a:lnTo>
                <a:lnTo>
                  <a:pt x="61960" y="112723"/>
                </a:lnTo>
                <a:lnTo>
                  <a:pt x="61960" y="9743"/>
                </a:lnTo>
                <a:lnTo>
                  <a:pt x="61960" y="9743"/>
                </a:lnTo>
                <a:lnTo>
                  <a:pt x="61875" y="8717"/>
                </a:lnTo>
                <a:lnTo>
                  <a:pt x="61704" y="7777"/>
                </a:lnTo>
                <a:lnTo>
                  <a:pt x="61533" y="6837"/>
                </a:lnTo>
                <a:lnTo>
                  <a:pt x="61191" y="5897"/>
                </a:lnTo>
                <a:lnTo>
                  <a:pt x="60764" y="5042"/>
                </a:lnTo>
                <a:lnTo>
                  <a:pt x="60251" y="4273"/>
                </a:lnTo>
                <a:lnTo>
                  <a:pt x="59738" y="3504"/>
                </a:lnTo>
                <a:lnTo>
                  <a:pt x="59054" y="2820"/>
                </a:lnTo>
                <a:lnTo>
                  <a:pt x="58371" y="2222"/>
                </a:lnTo>
                <a:lnTo>
                  <a:pt x="57687" y="1624"/>
                </a:lnTo>
                <a:lnTo>
                  <a:pt x="56832" y="1111"/>
                </a:lnTo>
                <a:lnTo>
                  <a:pt x="55978" y="769"/>
                </a:lnTo>
                <a:lnTo>
                  <a:pt x="55123" y="427"/>
                </a:lnTo>
                <a:lnTo>
                  <a:pt x="54183" y="171"/>
                </a:lnTo>
                <a:lnTo>
                  <a:pt x="53243" y="0"/>
                </a:lnTo>
                <a:lnTo>
                  <a:pt x="52217" y="0"/>
                </a:lnTo>
                <a:lnTo>
                  <a:pt x="52217" y="0"/>
                </a:lnTo>
                <a:close/>
                <a:moveTo>
                  <a:pt x="24870" y="5042"/>
                </a:moveTo>
                <a:lnTo>
                  <a:pt x="24870" y="5042"/>
                </a:lnTo>
                <a:lnTo>
                  <a:pt x="24955" y="5042"/>
                </a:lnTo>
                <a:lnTo>
                  <a:pt x="37176" y="5042"/>
                </a:lnTo>
                <a:lnTo>
                  <a:pt x="37176" y="5042"/>
                </a:lnTo>
                <a:lnTo>
                  <a:pt x="37433" y="5042"/>
                </a:lnTo>
                <a:lnTo>
                  <a:pt x="37689" y="5213"/>
                </a:lnTo>
                <a:lnTo>
                  <a:pt x="37860" y="5469"/>
                </a:lnTo>
                <a:lnTo>
                  <a:pt x="37946" y="5811"/>
                </a:lnTo>
                <a:lnTo>
                  <a:pt x="37946" y="5811"/>
                </a:lnTo>
                <a:lnTo>
                  <a:pt x="37860" y="6068"/>
                </a:lnTo>
                <a:lnTo>
                  <a:pt x="37689" y="6324"/>
                </a:lnTo>
                <a:lnTo>
                  <a:pt x="37433" y="6495"/>
                </a:lnTo>
                <a:lnTo>
                  <a:pt x="37091" y="6580"/>
                </a:lnTo>
                <a:lnTo>
                  <a:pt x="37091" y="6580"/>
                </a:lnTo>
                <a:lnTo>
                  <a:pt x="37091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528" y="6495"/>
                </a:lnTo>
                <a:lnTo>
                  <a:pt x="24272" y="6324"/>
                </a:lnTo>
                <a:lnTo>
                  <a:pt x="24101" y="6068"/>
                </a:lnTo>
                <a:lnTo>
                  <a:pt x="24101" y="5811"/>
                </a:lnTo>
                <a:lnTo>
                  <a:pt x="24101" y="5811"/>
                </a:lnTo>
                <a:lnTo>
                  <a:pt x="24101" y="5469"/>
                </a:lnTo>
                <a:lnTo>
                  <a:pt x="24272" y="5213"/>
                </a:lnTo>
                <a:lnTo>
                  <a:pt x="24528" y="5042"/>
                </a:lnTo>
                <a:lnTo>
                  <a:pt x="24870" y="5042"/>
                </a:lnTo>
                <a:lnTo>
                  <a:pt x="24870" y="5042"/>
                </a:lnTo>
                <a:close/>
                <a:moveTo>
                  <a:pt x="31023" y="119389"/>
                </a:moveTo>
                <a:lnTo>
                  <a:pt x="31023" y="119389"/>
                </a:lnTo>
                <a:lnTo>
                  <a:pt x="30340" y="119303"/>
                </a:lnTo>
                <a:lnTo>
                  <a:pt x="29741" y="119132"/>
                </a:lnTo>
                <a:lnTo>
                  <a:pt x="29143" y="118791"/>
                </a:lnTo>
                <a:lnTo>
                  <a:pt x="28630" y="118449"/>
                </a:lnTo>
                <a:lnTo>
                  <a:pt x="28288" y="117936"/>
                </a:lnTo>
                <a:lnTo>
                  <a:pt x="27947" y="117338"/>
                </a:lnTo>
                <a:lnTo>
                  <a:pt x="27776" y="116740"/>
                </a:lnTo>
                <a:lnTo>
                  <a:pt x="27690" y="116056"/>
                </a:lnTo>
                <a:lnTo>
                  <a:pt x="27690" y="116056"/>
                </a:lnTo>
                <a:lnTo>
                  <a:pt x="27776" y="115458"/>
                </a:lnTo>
                <a:lnTo>
                  <a:pt x="27947" y="114774"/>
                </a:lnTo>
                <a:lnTo>
                  <a:pt x="28288" y="114261"/>
                </a:lnTo>
                <a:lnTo>
                  <a:pt x="28630" y="113748"/>
                </a:lnTo>
                <a:lnTo>
                  <a:pt x="29143" y="113407"/>
                </a:lnTo>
                <a:lnTo>
                  <a:pt x="29741" y="113065"/>
                </a:lnTo>
                <a:lnTo>
                  <a:pt x="30340" y="112894"/>
                </a:lnTo>
                <a:lnTo>
                  <a:pt x="31023" y="112808"/>
                </a:lnTo>
                <a:lnTo>
                  <a:pt x="31023" y="112808"/>
                </a:lnTo>
                <a:lnTo>
                  <a:pt x="31621" y="112894"/>
                </a:lnTo>
                <a:lnTo>
                  <a:pt x="32305" y="113065"/>
                </a:lnTo>
                <a:lnTo>
                  <a:pt x="32818" y="113407"/>
                </a:lnTo>
                <a:lnTo>
                  <a:pt x="33331" y="113748"/>
                </a:lnTo>
                <a:lnTo>
                  <a:pt x="33758" y="114261"/>
                </a:lnTo>
                <a:lnTo>
                  <a:pt x="34014" y="114774"/>
                </a:lnTo>
                <a:lnTo>
                  <a:pt x="34185" y="115458"/>
                </a:lnTo>
                <a:lnTo>
                  <a:pt x="34271" y="116056"/>
                </a:lnTo>
                <a:lnTo>
                  <a:pt x="34271" y="116056"/>
                </a:lnTo>
                <a:lnTo>
                  <a:pt x="34185" y="116740"/>
                </a:lnTo>
                <a:lnTo>
                  <a:pt x="34014" y="117338"/>
                </a:lnTo>
                <a:lnTo>
                  <a:pt x="33758" y="117936"/>
                </a:lnTo>
                <a:lnTo>
                  <a:pt x="33331" y="118449"/>
                </a:lnTo>
                <a:lnTo>
                  <a:pt x="32818" y="118791"/>
                </a:lnTo>
                <a:lnTo>
                  <a:pt x="32305" y="119132"/>
                </a:lnTo>
                <a:lnTo>
                  <a:pt x="31621" y="119303"/>
                </a:lnTo>
                <a:lnTo>
                  <a:pt x="31023" y="119389"/>
                </a:lnTo>
                <a:lnTo>
                  <a:pt x="31023" y="119389"/>
                </a:lnTo>
                <a:close/>
                <a:moveTo>
                  <a:pt x="59482" y="108877"/>
                </a:moveTo>
                <a:lnTo>
                  <a:pt x="2479" y="108877"/>
                </a:lnTo>
                <a:lnTo>
                  <a:pt x="2479" y="13588"/>
                </a:lnTo>
                <a:lnTo>
                  <a:pt x="59482" y="13588"/>
                </a:lnTo>
                <a:lnTo>
                  <a:pt x="59482" y="108877"/>
                </a:lnTo>
                <a:close/>
              </a:path>
            </a:pathLst>
          </a:custGeom>
          <a:solidFill>
            <a:srgbClr val="5F72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6"/>
          <p:cNvSpPr txBox="1"/>
          <p:nvPr/>
        </p:nvSpPr>
        <p:spPr>
          <a:xfrm>
            <a:off x="7951568" y="1707059"/>
            <a:ext cx="5910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5F72F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b="1" sz="6000">
              <a:solidFill>
                <a:srgbClr val="5F72F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5" name="Google Shape;235;p16"/>
          <p:cNvSpPr txBox="1"/>
          <p:nvPr/>
        </p:nvSpPr>
        <p:spPr>
          <a:xfrm>
            <a:off x="6571036" y="1707059"/>
            <a:ext cx="5910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</a:t>
            </a:r>
            <a:endParaRPr b="1" sz="19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36" name="Google Shape;236;p16"/>
          <p:cNvGrpSpPr/>
          <p:nvPr/>
        </p:nvGrpSpPr>
        <p:grpSpPr>
          <a:xfrm>
            <a:off x="5002709" y="1241541"/>
            <a:ext cx="223278" cy="188442"/>
            <a:chOff x="1492675" y="4992125"/>
            <a:chExt cx="481825" cy="481825"/>
          </a:xfrm>
        </p:grpSpPr>
        <p:sp>
          <p:nvSpPr>
            <p:cNvPr id="237" name="Google Shape;237;p16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9" name="Google Shape;239;p16"/>
          <p:cNvSpPr/>
          <p:nvPr/>
        </p:nvSpPr>
        <p:spPr>
          <a:xfrm>
            <a:off x="7774952" y="1212075"/>
            <a:ext cx="293100" cy="247200"/>
          </a:xfrm>
          <a:prstGeom prst="ellipse">
            <a:avLst/>
          </a:prstGeom>
          <a:solidFill>
            <a:srgbClr val="42A4F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" name="Google Shape;240;p16"/>
          <p:cNvGrpSpPr/>
          <p:nvPr/>
        </p:nvGrpSpPr>
        <p:grpSpPr>
          <a:xfrm>
            <a:off x="7809802" y="1241555"/>
            <a:ext cx="223278" cy="188442"/>
            <a:chOff x="2085525" y="4992125"/>
            <a:chExt cx="481825" cy="481825"/>
          </a:xfrm>
        </p:grpSpPr>
        <p:sp>
          <p:nvSpPr>
            <p:cNvPr id="241" name="Google Shape;241;p16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43" name="Google Shape;24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5" y="4667225"/>
            <a:ext cx="1721475" cy="4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400" y="0"/>
            <a:ext cx="775120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25" y="4667225"/>
            <a:ext cx="1721475" cy="4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"/>
          <p:cNvSpPr txBox="1"/>
          <p:nvPr>
            <p:ph type="title"/>
          </p:nvPr>
        </p:nvSpPr>
        <p:spPr>
          <a:xfrm>
            <a:off x="457200" y="411475"/>
            <a:ext cx="8229600" cy="3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Key Performance Metrics : definitions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5" name="Google Shape;255;p18"/>
          <p:cNvSpPr txBox="1"/>
          <p:nvPr/>
        </p:nvSpPr>
        <p:spPr>
          <a:xfrm>
            <a:off x="2025063" y="2358963"/>
            <a:ext cx="897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</a:t>
            </a:r>
            <a:endParaRPr b="1" sz="19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56" name="Google Shape;256;p18"/>
          <p:cNvGrpSpPr/>
          <p:nvPr/>
        </p:nvGrpSpPr>
        <p:grpSpPr>
          <a:xfrm>
            <a:off x="1614413" y="1345025"/>
            <a:ext cx="5829900" cy="849575"/>
            <a:chOff x="3033050" y="1527725"/>
            <a:chExt cx="5829900" cy="849575"/>
          </a:xfrm>
        </p:grpSpPr>
        <p:sp>
          <p:nvSpPr>
            <p:cNvPr id="257" name="Google Shape;257;p18"/>
            <p:cNvSpPr txBox="1"/>
            <p:nvPr/>
          </p:nvSpPr>
          <p:spPr>
            <a:xfrm>
              <a:off x="3033050" y="1920700"/>
              <a:ext cx="58299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Proportion of users that reach the “confirm” step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" name="Google Shape;258;p18"/>
            <p:cNvSpPr txBox="1"/>
            <p:nvPr/>
          </p:nvSpPr>
          <p:spPr>
            <a:xfrm>
              <a:off x="3033050" y="1527725"/>
              <a:ext cx="19203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Conversion rates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59" name="Google Shape;259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0" name="Google Shape;260;p18"/>
          <p:cNvGrpSpPr/>
          <p:nvPr/>
        </p:nvGrpSpPr>
        <p:grpSpPr>
          <a:xfrm>
            <a:off x="1614413" y="2358975"/>
            <a:ext cx="5915175" cy="849575"/>
            <a:chOff x="2947775" y="1527725"/>
            <a:chExt cx="5915175" cy="849575"/>
          </a:xfrm>
        </p:grpSpPr>
        <p:sp>
          <p:nvSpPr>
            <p:cNvPr id="261" name="Google Shape;261;p18"/>
            <p:cNvSpPr txBox="1"/>
            <p:nvPr/>
          </p:nvSpPr>
          <p:spPr>
            <a:xfrm>
              <a:off x="3033050" y="1920700"/>
              <a:ext cx="58299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-"/>
              </a:pPr>
              <a:r>
                <a:rPr lang="en" sz="1200" u="sng">
                  <a:latin typeface="Roboto"/>
                  <a:ea typeface="Roboto"/>
                  <a:cs typeface="Roboto"/>
                  <a:sym typeface="Roboto"/>
                </a:rPr>
                <a:t>Error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: every time the user takes a step backwards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-"/>
              </a:pPr>
              <a:r>
                <a:rPr lang="en" sz="1200" u="sng">
                  <a:latin typeface="Roboto"/>
                  <a:ea typeface="Roboto"/>
                  <a:cs typeface="Roboto"/>
                  <a:sym typeface="Roboto"/>
                </a:rPr>
                <a:t>Error rate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: ratio between the errors and the total number of movements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2" name="Google Shape;262;p18"/>
            <p:cNvSpPr txBox="1"/>
            <p:nvPr/>
          </p:nvSpPr>
          <p:spPr>
            <a:xfrm>
              <a:off x="2947775" y="1527725"/>
              <a:ext cx="19203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Error rate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63" name="Google Shape;263;p18"/>
          <p:cNvGrpSpPr/>
          <p:nvPr/>
        </p:nvGrpSpPr>
        <p:grpSpPr>
          <a:xfrm>
            <a:off x="1699688" y="3562300"/>
            <a:ext cx="5829900" cy="849575"/>
            <a:chOff x="3033050" y="1527725"/>
            <a:chExt cx="5829900" cy="849575"/>
          </a:xfrm>
        </p:grpSpPr>
        <p:sp>
          <p:nvSpPr>
            <p:cNvPr id="264" name="Google Shape;264;p18"/>
            <p:cNvSpPr txBox="1"/>
            <p:nvPr/>
          </p:nvSpPr>
          <p:spPr>
            <a:xfrm>
              <a:off x="3033050" y="1920700"/>
              <a:ext cx="58299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-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average time a user takes from one step to another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-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Total average time, from start to complete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5" name="Google Shape;265;p18"/>
            <p:cNvSpPr txBox="1"/>
            <p:nvPr/>
          </p:nvSpPr>
          <p:spPr>
            <a:xfrm>
              <a:off x="3033050" y="1527725"/>
              <a:ext cx="19203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Average time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66" name="Google Shape;266;p18"/>
          <p:cNvGrpSpPr/>
          <p:nvPr/>
        </p:nvGrpSpPr>
        <p:grpSpPr>
          <a:xfrm>
            <a:off x="457200" y="1467575"/>
            <a:ext cx="457200" cy="2632375"/>
            <a:chOff x="8065300" y="1847450"/>
            <a:chExt cx="457200" cy="2632375"/>
          </a:xfrm>
        </p:grpSpPr>
        <p:grpSp>
          <p:nvGrpSpPr>
            <p:cNvPr id="267" name="Google Shape;267;p18"/>
            <p:cNvGrpSpPr/>
            <p:nvPr/>
          </p:nvGrpSpPr>
          <p:grpSpPr>
            <a:xfrm>
              <a:off x="8065300" y="1847450"/>
              <a:ext cx="457200" cy="461700"/>
              <a:chOff x="2906350" y="2424275"/>
              <a:chExt cx="457200" cy="461700"/>
            </a:xfrm>
          </p:grpSpPr>
          <p:sp>
            <p:nvSpPr>
              <p:cNvPr id="268" name="Google Shape;268;p18"/>
              <p:cNvSpPr/>
              <p:nvPr/>
            </p:nvSpPr>
            <p:spPr>
              <a:xfrm>
                <a:off x="2906350" y="2426525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9" name="Google Shape;269;p18"/>
              <p:cNvSpPr txBox="1"/>
              <p:nvPr/>
            </p:nvSpPr>
            <p:spPr>
              <a:xfrm>
                <a:off x="2981587" y="2424275"/>
                <a:ext cx="2640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S</a:t>
                </a:r>
                <a:endParaRPr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70" name="Google Shape;270;p18"/>
            <p:cNvGrpSpPr/>
            <p:nvPr/>
          </p:nvGrpSpPr>
          <p:grpSpPr>
            <a:xfrm>
              <a:off x="8065300" y="2390119"/>
              <a:ext cx="457200" cy="461700"/>
              <a:chOff x="3430013" y="2424275"/>
              <a:chExt cx="457200" cy="461700"/>
            </a:xfrm>
          </p:grpSpPr>
          <p:sp>
            <p:nvSpPr>
              <p:cNvPr id="271" name="Google Shape;271;p18"/>
              <p:cNvSpPr/>
              <p:nvPr/>
            </p:nvSpPr>
            <p:spPr>
              <a:xfrm>
                <a:off x="3430013" y="2426525"/>
                <a:ext cx="457200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2" name="Google Shape;272;p18"/>
              <p:cNvSpPr txBox="1"/>
              <p:nvPr/>
            </p:nvSpPr>
            <p:spPr>
              <a:xfrm>
                <a:off x="3505249" y="2424275"/>
                <a:ext cx="2640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73" name="Google Shape;273;p18"/>
            <p:cNvGrpSpPr/>
            <p:nvPr/>
          </p:nvGrpSpPr>
          <p:grpSpPr>
            <a:xfrm>
              <a:off x="8065300" y="2932788"/>
              <a:ext cx="457200" cy="461700"/>
              <a:chOff x="3953675" y="2424275"/>
              <a:chExt cx="457200" cy="461700"/>
            </a:xfrm>
          </p:grpSpPr>
          <p:sp>
            <p:nvSpPr>
              <p:cNvPr id="274" name="Google Shape;274;p18"/>
              <p:cNvSpPr/>
              <p:nvPr/>
            </p:nvSpPr>
            <p:spPr>
              <a:xfrm>
                <a:off x="3953675" y="2426525"/>
                <a:ext cx="457200" cy="457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5" name="Google Shape;275;p18"/>
              <p:cNvSpPr txBox="1"/>
              <p:nvPr/>
            </p:nvSpPr>
            <p:spPr>
              <a:xfrm>
                <a:off x="4028924" y="2424275"/>
                <a:ext cx="2640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76" name="Google Shape;276;p18"/>
            <p:cNvGrpSpPr/>
            <p:nvPr/>
          </p:nvGrpSpPr>
          <p:grpSpPr>
            <a:xfrm>
              <a:off x="8065300" y="3475456"/>
              <a:ext cx="457200" cy="461700"/>
              <a:chOff x="4477338" y="2424275"/>
              <a:chExt cx="457200" cy="461700"/>
            </a:xfrm>
          </p:grpSpPr>
          <p:sp>
            <p:nvSpPr>
              <p:cNvPr id="277" name="Google Shape;277;p18"/>
              <p:cNvSpPr/>
              <p:nvPr/>
            </p:nvSpPr>
            <p:spPr>
              <a:xfrm>
                <a:off x="4477338" y="2426525"/>
                <a:ext cx="457200" cy="457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8" name="Google Shape;278;p18"/>
              <p:cNvSpPr txBox="1"/>
              <p:nvPr/>
            </p:nvSpPr>
            <p:spPr>
              <a:xfrm>
                <a:off x="4552562" y="2424275"/>
                <a:ext cx="2640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79" name="Google Shape;279;p18"/>
            <p:cNvGrpSpPr/>
            <p:nvPr/>
          </p:nvGrpSpPr>
          <p:grpSpPr>
            <a:xfrm>
              <a:off x="8065300" y="4018125"/>
              <a:ext cx="457200" cy="461700"/>
              <a:chOff x="5001000" y="2424275"/>
              <a:chExt cx="457200" cy="461700"/>
            </a:xfrm>
          </p:grpSpPr>
          <p:sp>
            <p:nvSpPr>
              <p:cNvPr id="280" name="Google Shape;280;p18"/>
              <p:cNvSpPr/>
              <p:nvPr/>
            </p:nvSpPr>
            <p:spPr>
              <a:xfrm>
                <a:off x="5001000" y="2426525"/>
                <a:ext cx="457200" cy="4572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81" name="Google Shape;281;p18"/>
              <p:cNvSpPr txBox="1"/>
              <p:nvPr/>
            </p:nvSpPr>
            <p:spPr>
              <a:xfrm>
                <a:off x="5076224" y="2424275"/>
                <a:ext cx="2640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C</a:t>
                </a:r>
                <a:endParaRPr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pic>
        <p:nvPicPr>
          <p:cNvPr id="282" name="Google Shape;2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5" y="4667225"/>
            <a:ext cx="1721475" cy="4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"/>
          <p:cNvSpPr/>
          <p:nvPr/>
        </p:nvSpPr>
        <p:spPr>
          <a:xfrm>
            <a:off x="5015613" y="1447850"/>
            <a:ext cx="1588800" cy="472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9"/>
          <p:cNvSpPr/>
          <p:nvPr/>
        </p:nvSpPr>
        <p:spPr>
          <a:xfrm>
            <a:off x="6707288" y="1447850"/>
            <a:ext cx="1588800" cy="472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9"/>
          <p:cNvSpPr/>
          <p:nvPr/>
        </p:nvSpPr>
        <p:spPr>
          <a:xfrm>
            <a:off x="3323925" y="1447850"/>
            <a:ext cx="1588800" cy="472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9"/>
          <p:cNvSpPr/>
          <p:nvPr/>
        </p:nvSpPr>
        <p:spPr>
          <a:xfrm>
            <a:off x="1632250" y="1447850"/>
            <a:ext cx="1588800" cy="472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9"/>
          <p:cNvSpPr/>
          <p:nvPr/>
        </p:nvSpPr>
        <p:spPr>
          <a:xfrm>
            <a:off x="1951438" y="2640825"/>
            <a:ext cx="950400" cy="47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EC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418066" y="2640825"/>
            <a:ext cx="1100700" cy="472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9"/>
          <p:cNvSpPr txBox="1"/>
          <p:nvPr>
            <p:ph type="title"/>
          </p:nvPr>
        </p:nvSpPr>
        <p:spPr>
          <a:xfrm>
            <a:off x="457200" y="411475"/>
            <a:ext cx="8229600" cy="3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KPI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4" name="Google Shape;294;p19"/>
          <p:cNvSpPr txBox="1"/>
          <p:nvPr/>
        </p:nvSpPr>
        <p:spPr>
          <a:xfrm>
            <a:off x="6559400" y="2625833"/>
            <a:ext cx="18846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control group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has lower conversion, average time per step, and error rate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19"/>
          <p:cNvSpPr txBox="1"/>
          <p:nvPr/>
        </p:nvSpPr>
        <p:spPr>
          <a:xfrm>
            <a:off x="454066" y="2711625"/>
            <a:ext cx="1028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Control</a:t>
            </a:r>
            <a:endParaRPr b="1" sz="2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6" name="Google Shape;296;p19"/>
          <p:cNvSpPr/>
          <p:nvPr/>
        </p:nvSpPr>
        <p:spPr>
          <a:xfrm>
            <a:off x="565066" y="3882125"/>
            <a:ext cx="806700" cy="4725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9"/>
          <p:cNvSpPr txBox="1"/>
          <p:nvPr/>
        </p:nvSpPr>
        <p:spPr>
          <a:xfrm>
            <a:off x="601216" y="3952925"/>
            <a:ext cx="7344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Test</a:t>
            </a:r>
            <a:endParaRPr b="1" sz="2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8" name="Google Shape;298;p19"/>
          <p:cNvSpPr txBox="1"/>
          <p:nvPr/>
        </p:nvSpPr>
        <p:spPr>
          <a:xfrm>
            <a:off x="2059488" y="2711625"/>
            <a:ext cx="7344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65%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19"/>
          <p:cNvSpPr/>
          <p:nvPr/>
        </p:nvSpPr>
        <p:spPr>
          <a:xfrm>
            <a:off x="3633975" y="2640825"/>
            <a:ext cx="950400" cy="47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9"/>
          <p:cNvSpPr txBox="1"/>
          <p:nvPr/>
        </p:nvSpPr>
        <p:spPr>
          <a:xfrm>
            <a:off x="3742025" y="2711625"/>
            <a:ext cx="7344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 min 28 s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19"/>
          <p:cNvSpPr/>
          <p:nvPr/>
        </p:nvSpPr>
        <p:spPr>
          <a:xfrm>
            <a:off x="5316525" y="2640825"/>
            <a:ext cx="950400" cy="47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9"/>
          <p:cNvSpPr txBox="1"/>
          <p:nvPr/>
        </p:nvSpPr>
        <p:spPr>
          <a:xfrm>
            <a:off x="5424575" y="2711625"/>
            <a:ext cx="7344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19"/>
          <p:cNvSpPr txBox="1"/>
          <p:nvPr/>
        </p:nvSpPr>
        <p:spPr>
          <a:xfrm>
            <a:off x="1632238" y="1518650"/>
            <a:ext cx="1588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Conversion</a:t>
            </a: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rate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4" name="Google Shape;304;p19"/>
          <p:cNvSpPr txBox="1"/>
          <p:nvPr/>
        </p:nvSpPr>
        <p:spPr>
          <a:xfrm>
            <a:off x="3323929" y="1518650"/>
            <a:ext cx="1588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Average Time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5" name="Google Shape;305;p19"/>
          <p:cNvSpPr txBox="1"/>
          <p:nvPr/>
        </p:nvSpPr>
        <p:spPr>
          <a:xfrm>
            <a:off x="5015621" y="1518650"/>
            <a:ext cx="1588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Error</a:t>
            </a: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rate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6707313" y="1518650"/>
            <a:ext cx="1588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Results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7" name="Google Shape;307;p19"/>
          <p:cNvSpPr/>
          <p:nvPr/>
        </p:nvSpPr>
        <p:spPr>
          <a:xfrm>
            <a:off x="1951438" y="3882125"/>
            <a:ext cx="950400" cy="47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9"/>
          <p:cNvSpPr txBox="1"/>
          <p:nvPr/>
        </p:nvSpPr>
        <p:spPr>
          <a:xfrm>
            <a:off x="6559400" y="3867133"/>
            <a:ext cx="18846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 group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 higher conversion, average time per step,  and error rate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19"/>
          <p:cNvSpPr txBox="1"/>
          <p:nvPr/>
        </p:nvSpPr>
        <p:spPr>
          <a:xfrm>
            <a:off x="2059488" y="3952925"/>
            <a:ext cx="7344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69%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19"/>
          <p:cNvSpPr/>
          <p:nvPr/>
        </p:nvSpPr>
        <p:spPr>
          <a:xfrm>
            <a:off x="3633975" y="3882125"/>
            <a:ext cx="950400" cy="47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9"/>
          <p:cNvSpPr txBox="1"/>
          <p:nvPr/>
        </p:nvSpPr>
        <p:spPr>
          <a:xfrm>
            <a:off x="3742025" y="3952925"/>
            <a:ext cx="7344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 min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48 s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19"/>
          <p:cNvSpPr/>
          <p:nvPr/>
        </p:nvSpPr>
        <p:spPr>
          <a:xfrm>
            <a:off x="5316525" y="3882125"/>
            <a:ext cx="950400" cy="47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9"/>
          <p:cNvSpPr txBox="1"/>
          <p:nvPr/>
        </p:nvSpPr>
        <p:spPr>
          <a:xfrm>
            <a:off x="5424575" y="3952925"/>
            <a:ext cx="7344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5" y="4667225"/>
            <a:ext cx="1721475" cy="4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457200" y="411475"/>
            <a:ext cx="8229600" cy="3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KPI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21" name="Google Shape;321;p20"/>
          <p:cNvGrpSpPr/>
          <p:nvPr/>
        </p:nvGrpSpPr>
        <p:grpSpPr>
          <a:xfrm>
            <a:off x="1251238" y="991332"/>
            <a:ext cx="1588813" cy="472500"/>
            <a:chOff x="1632238" y="1447850"/>
            <a:chExt cx="1588813" cy="472500"/>
          </a:xfrm>
        </p:grpSpPr>
        <p:sp>
          <p:nvSpPr>
            <p:cNvPr id="322" name="Google Shape;322;p20"/>
            <p:cNvSpPr/>
            <p:nvPr/>
          </p:nvSpPr>
          <p:spPr>
            <a:xfrm>
              <a:off x="1632250" y="1447850"/>
              <a:ext cx="1588800" cy="4725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0"/>
            <p:cNvSpPr txBox="1"/>
            <p:nvPr/>
          </p:nvSpPr>
          <p:spPr>
            <a:xfrm>
              <a:off x="1632238" y="1518650"/>
              <a:ext cx="15888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Conversion rate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4" name="Google Shape;324;p20"/>
          <p:cNvGrpSpPr/>
          <p:nvPr/>
        </p:nvGrpSpPr>
        <p:grpSpPr>
          <a:xfrm>
            <a:off x="3933525" y="991332"/>
            <a:ext cx="1588804" cy="472500"/>
            <a:chOff x="3323925" y="1447850"/>
            <a:chExt cx="1588804" cy="472500"/>
          </a:xfrm>
        </p:grpSpPr>
        <p:sp>
          <p:nvSpPr>
            <p:cNvPr id="325" name="Google Shape;325;p20"/>
            <p:cNvSpPr/>
            <p:nvPr/>
          </p:nvSpPr>
          <p:spPr>
            <a:xfrm>
              <a:off x="3323925" y="1447850"/>
              <a:ext cx="1588800" cy="4725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0"/>
            <p:cNvSpPr txBox="1"/>
            <p:nvPr/>
          </p:nvSpPr>
          <p:spPr>
            <a:xfrm>
              <a:off x="3323929" y="1518650"/>
              <a:ext cx="15888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Average Time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7" name="Google Shape;327;p20"/>
          <p:cNvGrpSpPr/>
          <p:nvPr/>
        </p:nvGrpSpPr>
        <p:grpSpPr>
          <a:xfrm>
            <a:off x="6692013" y="991332"/>
            <a:ext cx="1588808" cy="472500"/>
            <a:chOff x="5015613" y="1447850"/>
            <a:chExt cx="1588808" cy="472500"/>
          </a:xfrm>
        </p:grpSpPr>
        <p:sp>
          <p:nvSpPr>
            <p:cNvPr id="328" name="Google Shape;328;p20"/>
            <p:cNvSpPr/>
            <p:nvPr/>
          </p:nvSpPr>
          <p:spPr>
            <a:xfrm>
              <a:off x="5015613" y="1447850"/>
              <a:ext cx="1588800" cy="4725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0"/>
            <p:cNvSpPr txBox="1"/>
            <p:nvPr/>
          </p:nvSpPr>
          <p:spPr>
            <a:xfrm>
              <a:off x="5015621" y="1518650"/>
              <a:ext cx="15888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Error rate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30" name="Google Shape;33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1" name="Google Shape;331;p20"/>
          <p:cNvPicPr preferRelativeResize="0"/>
          <p:nvPr/>
        </p:nvPicPr>
        <p:blipFill rotWithShape="1">
          <a:blip r:embed="rId3">
            <a:alphaModFix/>
          </a:blip>
          <a:srcRect b="109" l="0" r="0" t="109"/>
          <a:stretch/>
        </p:blipFill>
        <p:spPr>
          <a:xfrm>
            <a:off x="457200" y="1585474"/>
            <a:ext cx="8229599" cy="299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25" y="4667225"/>
            <a:ext cx="1721475" cy="4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457200" y="411475"/>
            <a:ext cx="8229600" cy="3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Hypothesis testing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38" name="Google Shape;338;p21"/>
          <p:cNvGrpSpPr/>
          <p:nvPr/>
        </p:nvGrpSpPr>
        <p:grpSpPr>
          <a:xfrm>
            <a:off x="130049" y="1848350"/>
            <a:ext cx="806700" cy="472500"/>
            <a:chOff x="53849" y="2381750"/>
            <a:chExt cx="806700" cy="472500"/>
          </a:xfrm>
        </p:grpSpPr>
        <p:sp>
          <p:nvSpPr>
            <p:cNvPr id="339" name="Google Shape;339;p21"/>
            <p:cNvSpPr/>
            <p:nvPr/>
          </p:nvSpPr>
          <p:spPr>
            <a:xfrm>
              <a:off x="53849" y="2381750"/>
              <a:ext cx="806700" cy="4725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1"/>
            <p:cNvSpPr txBox="1"/>
            <p:nvPr/>
          </p:nvSpPr>
          <p:spPr>
            <a:xfrm>
              <a:off x="80233" y="2452550"/>
              <a:ext cx="7539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50">
                  <a:solidFill>
                    <a:schemeClr val="lt1"/>
                  </a:solidFill>
                </a:rPr>
                <a:t>H</a:t>
              </a:r>
              <a:r>
                <a:rPr b="1" baseline="-25000" lang="en" sz="1550">
                  <a:solidFill>
                    <a:schemeClr val="lt1"/>
                  </a:solidFill>
                </a:rPr>
                <a:t>0</a:t>
              </a:r>
              <a:r>
                <a:rPr b="1" lang="en" sz="1950">
                  <a:solidFill>
                    <a:schemeClr val="lt1"/>
                  </a:solidFill>
                </a:rPr>
                <a:t>:</a:t>
              </a:r>
              <a:endParaRPr b="1" sz="2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41" name="Google Shape;341;p21"/>
          <p:cNvGrpSpPr/>
          <p:nvPr/>
        </p:nvGrpSpPr>
        <p:grpSpPr>
          <a:xfrm>
            <a:off x="98841" y="2513550"/>
            <a:ext cx="806700" cy="472500"/>
            <a:chOff x="98841" y="2970750"/>
            <a:chExt cx="806700" cy="472500"/>
          </a:xfrm>
        </p:grpSpPr>
        <p:sp>
          <p:nvSpPr>
            <p:cNvPr id="342" name="Google Shape;342;p21"/>
            <p:cNvSpPr/>
            <p:nvPr/>
          </p:nvSpPr>
          <p:spPr>
            <a:xfrm>
              <a:off x="98841" y="2970750"/>
              <a:ext cx="806700" cy="4725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 txBox="1"/>
            <p:nvPr/>
          </p:nvSpPr>
          <p:spPr>
            <a:xfrm>
              <a:off x="134991" y="3041550"/>
              <a:ext cx="7344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</a:t>
              </a:r>
              <a:r>
                <a:rPr b="1" baseline="-25000" lang="en" sz="2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r>
                <a:rPr b="1" lang="en" sz="2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:</a:t>
              </a:r>
              <a:endParaRPr b="1" sz="2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44" name="Google Shape;34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4188863" y="4056888"/>
            <a:ext cx="731400" cy="822900"/>
          </a:xfrm>
          <a:prstGeom prst="mathMultiply">
            <a:avLst>
              <a:gd fmla="val 23520" name="adj1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46" name="Google Shape;346;p21"/>
          <p:cNvGrpSpPr/>
          <p:nvPr/>
        </p:nvGrpSpPr>
        <p:grpSpPr>
          <a:xfrm>
            <a:off x="98841" y="3064450"/>
            <a:ext cx="806700" cy="472500"/>
            <a:chOff x="98841" y="3521650"/>
            <a:chExt cx="806700" cy="472500"/>
          </a:xfrm>
        </p:grpSpPr>
        <p:sp>
          <p:nvSpPr>
            <p:cNvPr id="347" name="Google Shape;347;p21"/>
            <p:cNvSpPr/>
            <p:nvPr/>
          </p:nvSpPr>
          <p:spPr>
            <a:xfrm>
              <a:off x="98841" y="3521650"/>
              <a:ext cx="806700" cy="4725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1"/>
            <p:cNvSpPr txBox="1"/>
            <p:nvPr/>
          </p:nvSpPr>
          <p:spPr>
            <a:xfrm>
              <a:off x="134991" y="3592450"/>
              <a:ext cx="7344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Stat, P-value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49" name="Google Shape;349;p21"/>
          <p:cNvGrpSpPr/>
          <p:nvPr/>
        </p:nvGrpSpPr>
        <p:grpSpPr>
          <a:xfrm>
            <a:off x="98850" y="3615338"/>
            <a:ext cx="806700" cy="393593"/>
            <a:chOff x="565066" y="3882125"/>
            <a:chExt cx="806700" cy="472500"/>
          </a:xfrm>
        </p:grpSpPr>
        <p:sp>
          <p:nvSpPr>
            <p:cNvPr id="350" name="Google Shape;350;p21"/>
            <p:cNvSpPr/>
            <p:nvPr/>
          </p:nvSpPr>
          <p:spPr>
            <a:xfrm>
              <a:off x="565066" y="3882125"/>
              <a:ext cx="806700" cy="4725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1"/>
            <p:cNvSpPr txBox="1"/>
            <p:nvPr/>
          </p:nvSpPr>
          <p:spPr>
            <a:xfrm>
              <a:off x="601216" y="3952925"/>
              <a:ext cx="7344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Result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52" name="Google Shape;352;p21"/>
          <p:cNvGrpSpPr/>
          <p:nvPr/>
        </p:nvGrpSpPr>
        <p:grpSpPr>
          <a:xfrm>
            <a:off x="1188600" y="1034400"/>
            <a:ext cx="2061509" cy="3707013"/>
            <a:chOff x="1159625" y="1530450"/>
            <a:chExt cx="2061509" cy="3707013"/>
          </a:xfrm>
        </p:grpSpPr>
        <p:grpSp>
          <p:nvGrpSpPr>
            <p:cNvPr id="353" name="Google Shape;353;p21"/>
            <p:cNvGrpSpPr/>
            <p:nvPr/>
          </p:nvGrpSpPr>
          <p:grpSpPr>
            <a:xfrm>
              <a:off x="1159811" y="2381750"/>
              <a:ext cx="2061323" cy="472500"/>
              <a:chOff x="1951413" y="2640825"/>
              <a:chExt cx="950400" cy="472500"/>
            </a:xfrm>
          </p:grpSpPr>
          <p:sp>
            <p:nvSpPr>
              <p:cNvPr id="354" name="Google Shape;354;p21"/>
              <p:cNvSpPr/>
              <p:nvPr/>
            </p:nvSpPr>
            <p:spPr>
              <a:xfrm>
                <a:off x="1951413" y="2640825"/>
                <a:ext cx="950400" cy="472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1"/>
              <p:cNvSpPr txBox="1"/>
              <p:nvPr/>
            </p:nvSpPr>
            <p:spPr>
              <a:xfrm>
                <a:off x="2059488" y="2711625"/>
                <a:ext cx="7344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highlight>
                      <a:srgbClr val="FFFFFF"/>
                    </a:highlight>
                    <a:latin typeface="Roboto"/>
                    <a:ea typeface="Roboto"/>
                    <a:cs typeface="Roboto"/>
                    <a:sym typeface="Roboto"/>
                  </a:rPr>
                  <a:t>p</a:t>
                </a:r>
                <a:r>
                  <a:rPr b="1" baseline="-25000" lang="en" sz="1200">
                    <a:solidFill>
                      <a:schemeClr val="dk1"/>
                    </a:solidFill>
                    <a:highlight>
                      <a:srgbClr val="FFFFFF"/>
                    </a:highlight>
                    <a:latin typeface="Roboto"/>
                    <a:ea typeface="Roboto"/>
                    <a:cs typeface="Roboto"/>
                    <a:sym typeface="Roboto"/>
                  </a:rPr>
                  <a:t>test</a:t>
                </a:r>
                <a:r>
                  <a:rPr b="1" lang="en" sz="1200">
                    <a:solidFill>
                      <a:schemeClr val="dk1"/>
                    </a:solidFill>
                    <a:highlight>
                      <a:srgbClr val="FFFFFF"/>
                    </a:highlight>
                    <a:latin typeface="Roboto"/>
                    <a:ea typeface="Roboto"/>
                    <a:cs typeface="Roboto"/>
                    <a:sym typeface="Roboto"/>
                  </a:rPr>
                  <a:t> &lt;= p</a:t>
                </a:r>
                <a:r>
                  <a:rPr b="1" baseline="-25000" lang="en" sz="1200">
                    <a:solidFill>
                      <a:schemeClr val="dk1"/>
                    </a:solidFill>
                    <a:highlight>
                      <a:srgbClr val="FFFFFF"/>
                    </a:highlight>
                    <a:latin typeface="Roboto"/>
                    <a:ea typeface="Roboto"/>
                    <a:cs typeface="Roboto"/>
                    <a:sym typeface="Roboto"/>
                  </a:rPr>
                  <a:t>control</a:t>
                </a:r>
                <a:endParaRPr b="1" baseline="-25000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56" name="Google Shape;356;p21"/>
            <p:cNvGrpSpPr/>
            <p:nvPr/>
          </p:nvGrpSpPr>
          <p:grpSpPr>
            <a:xfrm>
              <a:off x="1159625" y="1530450"/>
              <a:ext cx="2061300" cy="652200"/>
              <a:chOff x="1159750" y="1268150"/>
              <a:chExt cx="2061300" cy="652200"/>
            </a:xfrm>
          </p:grpSpPr>
          <p:sp>
            <p:nvSpPr>
              <p:cNvPr id="357" name="Google Shape;357;p21"/>
              <p:cNvSpPr/>
              <p:nvPr/>
            </p:nvSpPr>
            <p:spPr>
              <a:xfrm>
                <a:off x="1159750" y="1268150"/>
                <a:ext cx="2061300" cy="652200"/>
              </a:xfrm>
              <a:prstGeom prst="roundRect">
                <a:avLst>
                  <a:gd fmla="val 16667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1"/>
              <p:cNvSpPr txBox="1"/>
              <p:nvPr/>
            </p:nvSpPr>
            <p:spPr>
              <a:xfrm>
                <a:off x="1159750" y="1268150"/>
                <a:ext cx="2025300" cy="65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Conversion rate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Proportion z-test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359" name="Google Shape;359;p21"/>
            <p:cNvGrpSpPr/>
            <p:nvPr/>
          </p:nvGrpSpPr>
          <p:grpSpPr>
            <a:xfrm>
              <a:off x="1159750" y="2970757"/>
              <a:ext cx="2061079" cy="472537"/>
              <a:chOff x="1951433" y="3952925"/>
              <a:chExt cx="920700" cy="330932"/>
            </a:xfrm>
          </p:grpSpPr>
          <p:sp>
            <p:nvSpPr>
              <p:cNvPr id="360" name="Google Shape;360;p21"/>
              <p:cNvSpPr/>
              <p:nvPr/>
            </p:nvSpPr>
            <p:spPr>
              <a:xfrm>
                <a:off x="1951433" y="3977257"/>
                <a:ext cx="920700" cy="3066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1"/>
              <p:cNvSpPr txBox="1"/>
              <p:nvPr/>
            </p:nvSpPr>
            <p:spPr>
              <a:xfrm>
                <a:off x="2059488" y="3952925"/>
                <a:ext cx="7344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highlight>
                      <a:srgbClr val="FFFFFF"/>
                    </a:highlight>
                    <a:latin typeface="Roboto"/>
                    <a:ea typeface="Roboto"/>
                    <a:cs typeface="Roboto"/>
                    <a:sym typeface="Roboto"/>
                  </a:rPr>
                  <a:t>p</a:t>
                </a:r>
                <a:r>
                  <a:rPr b="1" baseline="-25000" lang="en" sz="1200">
                    <a:solidFill>
                      <a:schemeClr val="dk1"/>
                    </a:solidFill>
                    <a:highlight>
                      <a:srgbClr val="FFFFFF"/>
                    </a:highlight>
                    <a:latin typeface="Roboto"/>
                    <a:ea typeface="Roboto"/>
                    <a:cs typeface="Roboto"/>
                    <a:sym typeface="Roboto"/>
                  </a:rPr>
                  <a:t>test</a:t>
                </a:r>
                <a:r>
                  <a:rPr b="1" lang="en" sz="1200">
                    <a:solidFill>
                      <a:schemeClr val="dk1"/>
                    </a:solidFill>
                    <a:highlight>
                      <a:srgbClr val="FFFFFF"/>
                    </a:highlight>
                    <a:latin typeface="Roboto"/>
                    <a:ea typeface="Roboto"/>
                    <a:cs typeface="Roboto"/>
                    <a:sym typeface="Roboto"/>
                  </a:rPr>
                  <a:t> &gt; p</a:t>
                </a:r>
                <a:r>
                  <a:rPr b="1" baseline="-25000" lang="en" sz="1200">
                    <a:solidFill>
                      <a:schemeClr val="dk1"/>
                    </a:solidFill>
                    <a:highlight>
                      <a:srgbClr val="FFFFFF"/>
                    </a:highlight>
                    <a:latin typeface="Roboto"/>
                    <a:ea typeface="Roboto"/>
                    <a:cs typeface="Roboto"/>
                    <a:sym typeface="Roboto"/>
                  </a:rPr>
                  <a:t>control</a:t>
                </a:r>
                <a:endParaRPr b="1" sz="1200">
                  <a:solidFill>
                    <a:schemeClr val="dk1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62" name="Google Shape;362;p21"/>
            <p:cNvSpPr/>
            <p:nvPr/>
          </p:nvSpPr>
          <p:spPr>
            <a:xfrm rot="-8404440">
              <a:off x="1895157" y="4455349"/>
              <a:ext cx="383766" cy="745829"/>
            </a:xfrm>
            <a:prstGeom prst="halfFrame">
              <a:avLst>
                <a:gd fmla="val 33333" name="adj1"/>
                <a:gd fmla="val 33333" name="adj2"/>
              </a:avLst>
            </a:pr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63" name="Google Shape;363;p21"/>
            <p:cNvGrpSpPr/>
            <p:nvPr/>
          </p:nvGrpSpPr>
          <p:grpSpPr>
            <a:xfrm>
              <a:off x="1159750" y="3521650"/>
              <a:ext cx="2061202" cy="472492"/>
              <a:chOff x="1951433" y="3952920"/>
              <a:chExt cx="920755" cy="330900"/>
            </a:xfrm>
          </p:grpSpPr>
          <p:sp>
            <p:nvSpPr>
              <p:cNvPr id="364" name="Google Shape;364;p21"/>
              <p:cNvSpPr/>
              <p:nvPr/>
            </p:nvSpPr>
            <p:spPr>
              <a:xfrm>
                <a:off x="1951433" y="3977257"/>
                <a:ext cx="920700" cy="259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1"/>
              <p:cNvSpPr txBox="1"/>
              <p:nvPr/>
            </p:nvSpPr>
            <p:spPr>
              <a:xfrm>
                <a:off x="1951488" y="3952920"/>
                <a:ext cx="9207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Stat: -8, p-value: 10</a:t>
                </a:r>
                <a:r>
                  <a:rPr b="1" baseline="30000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-15</a:t>
                </a:r>
                <a:endParaRPr b="1" baseline="30000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66" name="Google Shape;366;p21"/>
            <p:cNvGrpSpPr/>
            <p:nvPr/>
          </p:nvGrpSpPr>
          <p:grpSpPr>
            <a:xfrm>
              <a:off x="1159750" y="4066482"/>
              <a:ext cx="2061079" cy="472492"/>
              <a:chOff x="1951433" y="3952925"/>
              <a:chExt cx="920700" cy="330900"/>
            </a:xfrm>
          </p:grpSpPr>
          <p:sp>
            <p:nvSpPr>
              <p:cNvPr id="367" name="Google Shape;367;p21"/>
              <p:cNvSpPr/>
              <p:nvPr/>
            </p:nvSpPr>
            <p:spPr>
              <a:xfrm>
                <a:off x="1951433" y="3977257"/>
                <a:ext cx="920700" cy="259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1"/>
              <p:cNvSpPr txBox="1"/>
              <p:nvPr/>
            </p:nvSpPr>
            <p:spPr>
              <a:xfrm>
                <a:off x="2059488" y="3952925"/>
                <a:ext cx="7344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Reject H</a:t>
                </a:r>
                <a:r>
                  <a:rPr b="1" baseline="-25000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0</a:t>
                </a:r>
                <a:endParaRPr b="1" baseline="-25000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69" name="Google Shape;369;p21"/>
          <p:cNvGrpSpPr/>
          <p:nvPr/>
        </p:nvGrpSpPr>
        <p:grpSpPr>
          <a:xfrm>
            <a:off x="3627600" y="1034400"/>
            <a:ext cx="2061509" cy="3008524"/>
            <a:chOff x="1159625" y="1530450"/>
            <a:chExt cx="2061509" cy="3008524"/>
          </a:xfrm>
        </p:grpSpPr>
        <p:grpSp>
          <p:nvGrpSpPr>
            <p:cNvPr id="370" name="Google Shape;370;p21"/>
            <p:cNvGrpSpPr/>
            <p:nvPr/>
          </p:nvGrpSpPr>
          <p:grpSpPr>
            <a:xfrm>
              <a:off x="1159811" y="2381750"/>
              <a:ext cx="2061323" cy="472500"/>
              <a:chOff x="1951413" y="2640825"/>
              <a:chExt cx="950400" cy="472500"/>
            </a:xfrm>
          </p:grpSpPr>
          <p:sp>
            <p:nvSpPr>
              <p:cNvPr id="371" name="Google Shape;371;p21"/>
              <p:cNvSpPr/>
              <p:nvPr/>
            </p:nvSpPr>
            <p:spPr>
              <a:xfrm>
                <a:off x="1951413" y="2640825"/>
                <a:ext cx="950400" cy="472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1"/>
              <p:cNvSpPr txBox="1"/>
              <p:nvPr/>
            </p:nvSpPr>
            <p:spPr>
              <a:xfrm>
                <a:off x="2059488" y="2711625"/>
                <a:ext cx="7344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X</a:t>
                </a:r>
                <a:r>
                  <a:rPr b="1" baseline="-25000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test</a:t>
                </a:r>
                <a:r>
                  <a:rPr b="1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&lt;= Y</a:t>
                </a:r>
                <a:r>
                  <a:rPr b="1" baseline="-25000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control</a:t>
                </a:r>
                <a:endParaRPr b="1" baseline="-25000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73" name="Google Shape;373;p21"/>
            <p:cNvGrpSpPr/>
            <p:nvPr/>
          </p:nvGrpSpPr>
          <p:grpSpPr>
            <a:xfrm>
              <a:off x="1159625" y="1530450"/>
              <a:ext cx="2061300" cy="652200"/>
              <a:chOff x="1159750" y="1268150"/>
              <a:chExt cx="2061300" cy="652200"/>
            </a:xfrm>
          </p:grpSpPr>
          <p:sp>
            <p:nvSpPr>
              <p:cNvPr id="374" name="Google Shape;374;p21"/>
              <p:cNvSpPr/>
              <p:nvPr/>
            </p:nvSpPr>
            <p:spPr>
              <a:xfrm>
                <a:off x="1159750" y="1268150"/>
                <a:ext cx="2061300" cy="652200"/>
              </a:xfrm>
              <a:prstGeom prst="roundRect">
                <a:avLst>
                  <a:gd fmla="val 16667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1"/>
              <p:cNvSpPr txBox="1"/>
              <p:nvPr/>
            </p:nvSpPr>
            <p:spPr>
              <a:xfrm>
                <a:off x="1159750" y="1268150"/>
                <a:ext cx="2025300" cy="65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Average time 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Mann Whitney test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376" name="Google Shape;376;p21"/>
            <p:cNvGrpSpPr/>
            <p:nvPr/>
          </p:nvGrpSpPr>
          <p:grpSpPr>
            <a:xfrm>
              <a:off x="1159750" y="2970757"/>
              <a:ext cx="2061079" cy="472492"/>
              <a:chOff x="1951433" y="3952925"/>
              <a:chExt cx="920700" cy="330900"/>
            </a:xfrm>
          </p:grpSpPr>
          <p:sp>
            <p:nvSpPr>
              <p:cNvPr id="377" name="Google Shape;377;p21"/>
              <p:cNvSpPr/>
              <p:nvPr/>
            </p:nvSpPr>
            <p:spPr>
              <a:xfrm>
                <a:off x="1951433" y="3977257"/>
                <a:ext cx="920700" cy="259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1"/>
              <p:cNvSpPr txBox="1"/>
              <p:nvPr/>
            </p:nvSpPr>
            <p:spPr>
              <a:xfrm>
                <a:off x="2059488" y="3952925"/>
                <a:ext cx="7344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X</a:t>
                </a:r>
                <a:r>
                  <a:rPr b="1" baseline="-25000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test</a:t>
                </a:r>
                <a:r>
                  <a:rPr b="1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&gt; Y</a:t>
                </a:r>
                <a:r>
                  <a:rPr b="1" baseline="-25000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control</a:t>
                </a:r>
                <a:endParaRPr b="1" baseline="-25000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79" name="Google Shape;379;p21"/>
            <p:cNvGrpSpPr/>
            <p:nvPr/>
          </p:nvGrpSpPr>
          <p:grpSpPr>
            <a:xfrm>
              <a:off x="1159750" y="3521650"/>
              <a:ext cx="2061079" cy="472492"/>
              <a:chOff x="1951433" y="3952920"/>
              <a:chExt cx="920700" cy="330900"/>
            </a:xfrm>
          </p:grpSpPr>
          <p:sp>
            <p:nvSpPr>
              <p:cNvPr id="380" name="Google Shape;380;p21"/>
              <p:cNvSpPr/>
              <p:nvPr/>
            </p:nvSpPr>
            <p:spPr>
              <a:xfrm>
                <a:off x="1951433" y="3977257"/>
                <a:ext cx="920700" cy="259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1"/>
              <p:cNvSpPr txBox="1"/>
              <p:nvPr/>
            </p:nvSpPr>
            <p:spPr>
              <a:xfrm>
                <a:off x="1974986" y="3952920"/>
                <a:ext cx="8811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Stat: 10</a:t>
                </a:r>
                <a:r>
                  <a:rPr b="1" baseline="30000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6</a:t>
                </a:r>
                <a:r>
                  <a:rPr b="1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, p-value: 0.9</a:t>
                </a:r>
                <a:endParaRPr b="1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82" name="Google Shape;382;p21"/>
            <p:cNvGrpSpPr/>
            <p:nvPr/>
          </p:nvGrpSpPr>
          <p:grpSpPr>
            <a:xfrm>
              <a:off x="1159750" y="4066482"/>
              <a:ext cx="2061079" cy="472492"/>
              <a:chOff x="1951433" y="3952925"/>
              <a:chExt cx="920700" cy="330900"/>
            </a:xfrm>
          </p:grpSpPr>
          <p:sp>
            <p:nvSpPr>
              <p:cNvPr id="383" name="Google Shape;383;p21"/>
              <p:cNvSpPr/>
              <p:nvPr/>
            </p:nvSpPr>
            <p:spPr>
              <a:xfrm>
                <a:off x="1951433" y="3977257"/>
                <a:ext cx="920700" cy="259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1"/>
              <p:cNvSpPr txBox="1"/>
              <p:nvPr/>
            </p:nvSpPr>
            <p:spPr>
              <a:xfrm>
                <a:off x="2059488" y="3952925"/>
                <a:ext cx="7344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Cannot reject H</a:t>
                </a:r>
                <a:r>
                  <a:rPr b="1" baseline="-25000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0</a:t>
                </a:r>
                <a:endParaRPr b="1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85" name="Google Shape;385;p21"/>
          <p:cNvGrpSpPr/>
          <p:nvPr/>
        </p:nvGrpSpPr>
        <p:grpSpPr>
          <a:xfrm>
            <a:off x="6205401" y="1034400"/>
            <a:ext cx="2061733" cy="3008524"/>
            <a:chOff x="1159401" y="1530450"/>
            <a:chExt cx="2061733" cy="3008524"/>
          </a:xfrm>
        </p:grpSpPr>
        <p:grpSp>
          <p:nvGrpSpPr>
            <p:cNvPr id="386" name="Google Shape;386;p21"/>
            <p:cNvGrpSpPr/>
            <p:nvPr/>
          </p:nvGrpSpPr>
          <p:grpSpPr>
            <a:xfrm>
              <a:off x="1159811" y="2381750"/>
              <a:ext cx="2061323" cy="472500"/>
              <a:chOff x="1951413" y="2640825"/>
              <a:chExt cx="950400" cy="472500"/>
            </a:xfrm>
          </p:grpSpPr>
          <p:sp>
            <p:nvSpPr>
              <p:cNvPr id="387" name="Google Shape;387;p21"/>
              <p:cNvSpPr/>
              <p:nvPr/>
            </p:nvSpPr>
            <p:spPr>
              <a:xfrm>
                <a:off x="1951413" y="2640825"/>
                <a:ext cx="950400" cy="472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1"/>
              <p:cNvSpPr txBox="1"/>
              <p:nvPr/>
            </p:nvSpPr>
            <p:spPr>
              <a:xfrm>
                <a:off x="2059488" y="2711625"/>
                <a:ext cx="7344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highlight>
                      <a:srgbClr val="FFFFFF"/>
                    </a:highlight>
                    <a:latin typeface="Roboto"/>
                    <a:ea typeface="Roboto"/>
                    <a:cs typeface="Roboto"/>
                    <a:sym typeface="Roboto"/>
                  </a:rPr>
                  <a:t>p</a:t>
                </a:r>
                <a:r>
                  <a:rPr b="1" baseline="-25000" lang="en" sz="1200">
                    <a:solidFill>
                      <a:schemeClr val="dk1"/>
                    </a:solidFill>
                    <a:highlight>
                      <a:srgbClr val="FFFFFF"/>
                    </a:highlight>
                    <a:latin typeface="Roboto"/>
                    <a:ea typeface="Roboto"/>
                    <a:cs typeface="Roboto"/>
                    <a:sym typeface="Roboto"/>
                  </a:rPr>
                  <a:t>test</a:t>
                </a:r>
                <a:r>
                  <a:rPr b="1" lang="en" sz="1200">
                    <a:solidFill>
                      <a:schemeClr val="dk1"/>
                    </a:solidFill>
                    <a:highlight>
                      <a:srgbClr val="FFFFFF"/>
                    </a:highlight>
                    <a:latin typeface="Roboto"/>
                    <a:ea typeface="Roboto"/>
                    <a:cs typeface="Roboto"/>
                    <a:sym typeface="Roboto"/>
                  </a:rPr>
                  <a:t> &lt;= p</a:t>
                </a:r>
                <a:r>
                  <a:rPr b="1" baseline="-25000" lang="en" sz="1200">
                    <a:solidFill>
                      <a:schemeClr val="dk1"/>
                    </a:solidFill>
                    <a:highlight>
                      <a:srgbClr val="FFFFFF"/>
                    </a:highlight>
                    <a:latin typeface="Roboto"/>
                    <a:ea typeface="Roboto"/>
                    <a:cs typeface="Roboto"/>
                    <a:sym typeface="Roboto"/>
                  </a:rPr>
                  <a:t>control</a:t>
                </a:r>
                <a:endParaRPr b="1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89" name="Google Shape;389;p21"/>
            <p:cNvGrpSpPr/>
            <p:nvPr/>
          </p:nvGrpSpPr>
          <p:grpSpPr>
            <a:xfrm>
              <a:off x="1159625" y="1530450"/>
              <a:ext cx="2061300" cy="652200"/>
              <a:chOff x="1159750" y="1268150"/>
              <a:chExt cx="2061300" cy="652200"/>
            </a:xfrm>
          </p:grpSpPr>
          <p:sp>
            <p:nvSpPr>
              <p:cNvPr id="390" name="Google Shape;390;p21"/>
              <p:cNvSpPr/>
              <p:nvPr/>
            </p:nvSpPr>
            <p:spPr>
              <a:xfrm>
                <a:off x="1159750" y="1268150"/>
                <a:ext cx="2061300" cy="652200"/>
              </a:xfrm>
              <a:prstGeom prst="roundRect">
                <a:avLst>
                  <a:gd fmla="val 16667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1"/>
              <p:cNvSpPr txBox="1"/>
              <p:nvPr/>
            </p:nvSpPr>
            <p:spPr>
              <a:xfrm>
                <a:off x="1159750" y="1268150"/>
                <a:ext cx="2025300" cy="65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Error rate 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Proportion z-test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392" name="Google Shape;392;p21"/>
            <p:cNvGrpSpPr/>
            <p:nvPr/>
          </p:nvGrpSpPr>
          <p:grpSpPr>
            <a:xfrm>
              <a:off x="1159750" y="2970757"/>
              <a:ext cx="2061079" cy="472492"/>
              <a:chOff x="1951433" y="3952925"/>
              <a:chExt cx="920700" cy="330900"/>
            </a:xfrm>
          </p:grpSpPr>
          <p:sp>
            <p:nvSpPr>
              <p:cNvPr id="393" name="Google Shape;393;p21"/>
              <p:cNvSpPr/>
              <p:nvPr/>
            </p:nvSpPr>
            <p:spPr>
              <a:xfrm>
                <a:off x="1951433" y="3977257"/>
                <a:ext cx="920700" cy="259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1"/>
              <p:cNvSpPr txBox="1"/>
              <p:nvPr/>
            </p:nvSpPr>
            <p:spPr>
              <a:xfrm>
                <a:off x="2059488" y="3952925"/>
                <a:ext cx="7344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highlight>
                      <a:srgbClr val="FFFFFF"/>
                    </a:highlight>
                    <a:latin typeface="Roboto"/>
                    <a:ea typeface="Roboto"/>
                    <a:cs typeface="Roboto"/>
                    <a:sym typeface="Roboto"/>
                  </a:rPr>
                  <a:t>p</a:t>
                </a:r>
                <a:r>
                  <a:rPr b="1" baseline="-25000" lang="en" sz="1200">
                    <a:solidFill>
                      <a:schemeClr val="dk1"/>
                    </a:solidFill>
                    <a:highlight>
                      <a:srgbClr val="FFFFFF"/>
                    </a:highlight>
                    <a:latin typeface="Roboto"/>
                    <a:ea typeface="Roboto"/>
                    <a:cs typeface="Roboto"/>
                    <a:sym typeface="Roboto"/>
                  </a:rPr>
                  <a:t>test</a:t>
                </a:r>
                <a:r>
                  <a:rPr b="1" lang="en" sz="1200">
                    <a:solidFill>
                      <a:schemeClr val="dk1"/>
                    </a:solidFill>
                    <a:highlight>
                      <a:srgbClr val="FFFFFF"/>
                    </a:highlight>
                    <a:latin typeface="Roboto"/>
                    <a:ea typeface="Roboto"/>
                    <a:cs typeface="Roboto"/>
                    <a:sym typeface="Roboto"/>
                  </a:rPr>
                  <a:t> &gt; p</a:t>
                </a:r>
                <a:r>
                  <a:rPr b="1" baseline="-25000" lang="en" sz="1200">
                    <a:solidFill>
                      <a:schemeClr val="dk1"/>
                    </a:solidFill>
                    <a:highlight>
                      <a:srgbClr val="FFFFFF"/>
                    </a:highlight>
                    <a:latin typeface="Roboto"/>
                    <a:ea typeface="Roboto"/>
                    <a:cs typeface="Roboto"/>
                    <a:sym typeface="Roboto"/>
                  </a:rPr>
                  <a:t>control</a:t>
                </a:r>
                <a:endParaRPr b="1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95" name="Google Shape;395;p21"/>
            <p:cNvGrpSpPr/>
            <p:nvPr/>
          </p:nvGrpSpPr>
          <p:grpSpPr>
            <a:xfrm>
              <a:off x="1159401" y="3521650"/>
              <a:ext cx="2061429" cy="472492"/>
              <a:chOff x="1951277" y="3952920"/>
              <a:chExt cx="920856" cy="330900"/>
            </a:xfrm>
          </p:grpSpPr>
          <p:sp>
            <p:nvSpPr>
              <p:cNvPr id="396" name="Google Shape;396;p21"/>
              <p:cNvSpPr/>
              <p:nvPr/>
            </p:nvSpPr>
            <p:spPr>
              <a:xfrm>
                <a:off x="1951433" y="3977257"/>
                <a:ext cx="920700" cy="259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1"/>
              <p:cNvSpPr txBox="1"/>
              <p:nvPr/>
            </p:nvSpPr>
            <p:spPr>
              <a:xfrm>
                <a:off x="1951277" y="3952920"/>
                <a:ext cx="9048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Stat: 27; p-value: 10</a:t>
                </a:r>
                <a:r>
                  <a:rPr b="1" baseline="30000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-162</a:t>
                </a:r>
                <a:endParaRPr b="1" baseline="30000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98" name="Google Shape;398;p21"/>
            <p:cNvGrpSpPr/>
            <p:nvPr/>
          </p:nvGrpSpPr>
          <p:grpSpPr>
            <a:xfrm>
              <a:off x="1159750" y="4066482"/>
              <a:ext cx="2061079" cy="472492"/>
              <a:chOff x="1951433" y="3952925"/>
              <a:chExt cx="920700" cy="330900"/>
            </a:xfrm>
          </p:grpSpPr>
          <p:sp>
            <p:nvSpPr>
              <p:cNvPr id="399" name="Google Shape;399;p21"/>
              <p:cNvSpPr/>
              <p:nvPr/>
            </p:nvSpPr>
            <p:spPr>
              <a:xfrm>
                <a:off x="1951433" y="3977257"/>
                <a:ext cx="920700" cy="259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1"/>
              <p:cNvSpPr txBox="1"/>
              <p:nvPr/>
            </p:nvSpPr>
            <p:spPr>
              <a:xfrm>
                <a:off x="2059488" y="3952925"/>
                <a:ext cx="7344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Reject</a:t>
                </a:r>
                <a:r>
                  <a:rPr b="1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H</a:t>
                </a:r>
                <a:r>
                  <a:rPr b="1" baseline="-25000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0</a:t>
                </a:r>
                <a:endParaRPr b="1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401" name="Google Shape;401;p21"/>
          <p:cNvSpPr txBox="1"/>
          <p:nvPr/>
        </p:nvSpPr>
        <p:spPr>
          <a:xfrm>
            <a:off x="6310675" y="428429"/>
            <a:ext cx="22899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𝛂: 0.05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02" name="Google Shape;402;p21"/>
          <p:cNvSpPr/>
          <p:nvPr/>
        </p:nvSpPr>
        <p:spPr>
          <a:xfrm rot="-8404440">
            <a:off x="7134307" y="3967724"/>
            <a:ext cx="383766" cy="745829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3" name="Google Shape;4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5" y="4667225"/>
            <a:ext cx="1721475" cy="4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/B Testing Infographics by Slidesgo">
  <a:themeElements>
    <a:clrScheme name="Simple Light">
      <a:dk1>
        <a:srgbClr val="000000"/>
      </a:dk1>
      <a:lt1>
        <a:srgbClr val="FFFFFF"/>
      </a:lt1>
      <a:dk2>
        <a:srgbClr val="2E323C"/>
      </a:dk2>
      <a:lt2>
        <a:srgbClr val="EEEEED"/>
      </a:lt2>
      <a:accent1>
        <a:srgbClr val="2EC5FF"/>
      </a:accent1>
      <a:accent2>
        <a:srgbClr val="38B4FE"/>
      </a:accent2>
      <a:accent3>
        <a:srgbClr val="42A4FC"/>
      </a:accent3>
      <a:accent4>
        <a:srgbClr val="4B93FB"/>
      </a:accent4>
      <a:accent5>
        <a:srgbClr val="5583F9"/>
      </a:accent5>
      <a:accent6>
        <a:srgbClr val="5F72F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