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6FD9-AA12-6E09-0081-40DBD97ED42E}"/>
              </a:ext>
            </a:extLst>
          </p:cNvPr>
          <p:cNvSpPr/>
          <p:nvPr/>
        </p:nvSpPr>
        <p:spPr>
          <a:xfrm>
            <a:off x="6579324" y="288759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83F7-CBB1-3176-B517-85F39B2F719F}"/>
              </a:ext>
            </a:extLst>
          </p:cNvPr>
          <p:cNvSpPr txBox="1"/>
          <p:nvPr/>
        </p:nvSpPr>
        <p:spPr>
          <a:xfrm>
            <a:off x="5559821" y="292890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56B23-29AD-05A0-2C34-08F6F4CEA9A9}"/>
              </a:ext>
            </a:extLst>
          </p:cNvPr>
          <p:cNvSpPr/>
          <p:nvPr/>
        </p:nvSpPr>
        <p:spPr>
          <a:xfrm>
            <a:off x="6579324" y="333954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1C9D7-C2A5-1430-9AED-C1BD75415CA6}"/>
              </a:ext>
            </a:extLst>
          </p:cNvPr>
          <p:cNvSpPr txBox="1"/>
          <p:nvPr/>
        </p:nvSpPr>
        <p:spPr>
          <a:xfrm>
            <a:off x="5762445" y="338084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A0AFB-1A2C-15BF-FA77-ABD1BE70F7CE}"/>
              </a:ext>
            </a:extLst>
          </p:cNvPr>
          <p:cNvSpPr txBox="1"/>
          <p:nvPr/>
        </p:nvSpPr>
        <p:spPr>
          <a:xfrm>
            <a:off x="6316565" y="254969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r>
              <a:rPr lang="en-US" altLang="ko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C871B-8ABA-AFF3-95B7-B03FB399C252}"/>
              </a:ext>
            </a:extLst>
          </p:cNvPr>
          <p:cNvSpPr/>
          <p:nvPr/>
        </p:nvSpPr>
        <p:spPr>
          <a:xfrm>
            <a:off x="9236015" y="2467078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20598E9-266F-6407-4FD9-481AAE5FDB93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598827" y="2693051"/>
            <a:ext cx="1637188" cy="4205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BC190-00D9-5337-02CE-A25AB9BD21F5}"/>
              </a:ext>
            </a:extLst>
          </p:cNvPr>
          <p:cNvSpPr txBox="1"/>
          <p:nvPr/>
        </p:nvSpPr>
        <p:spPr>
          <a:xfrm>
            <a:off x="346992" y="474021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4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25FEF6-C330-8F15-02D9-BE4B6FC92320}"/>
              </a:ext>
            </a:extLst>
          </p:cNvPr>
          <p:cNvSpPr txBox="1"/>
          <p:nvPr/>
        </p:nvSpPr>
        <p:spPr>
          <a:xfrm>
            <a:off x="-90807" y="32762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24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59BDD9-753E-F0B7-6769-5E1C0FE7A22C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756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1AB773-85AB-05B0-4972-1D0E6A6D663F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57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DC4D9A-41A0-0C96-0ED6-7EF39C3AD396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525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0F4D1D-81A5-FFCE-F109-21066387E554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3720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65CF67-32A9-9023-98CD-6F04191D71F8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5478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 = 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465840" y="47210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898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int Car::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195840" y="472102"/>
            <a:ext cx="128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3882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Student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 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1115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class User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Student</a:t>
            </a:r>
            <a:r>
              <a:rPr lang="en-US" altLang="ko-Kore-KR" dirty="0">
                <a:latin typeface="DM Mono" panose="020B0509040201040103" pitchFamily="49" charset="0"/>
              </a:rPr>
              <a:t>: public User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Teacher: public User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361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674214" y="274753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517787" y="278884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461288" y="2398856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674214" y="319581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517787" y="323712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674214" y="364253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517787" y="368384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938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674214" y="328310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517787" y="332441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461288" y="2398856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674214" y="373138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517787" y="377269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674214" y="417810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517787" y="421941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674214" y="2832995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517787" y="287430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7099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71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0033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Animal 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p-&gt;Go();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1885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Animal 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&amp;a;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(p-&gt;__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09011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&amp;d;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(p-&gt;__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1341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AAA </a:t>
            </a:r>
            <a:r>
              <a:rPr lang="en-US" altLang="ko-Kore-KR" dirty="0" err="1"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9819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AAA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virtual void foo() {} // 1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BBB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virtual void goo() {} // 2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AAA </a:t>
            </a:r>
            <a:r>
              <a:rPr lang="en" altLang="ko-Kore-KR" dirty="0" err="1">
                <a:latin typeface="DM Mono" panose="020B0509040201040103" pitchFamily="49" charset="0"/>
              </a:rPr>
              <a:t>aaa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BBB* p = </a:t>
            </a:r>
            <a:r>
              <a:rPr lang="en" altLang="ko-Kore-KR" dirty="0" err="1">
                <a:latin typeface="DM Mono" panose="020B0509040201040103" pitchFamily="49" charset="0"/>
              </a:rPr>
              <a:t>reinterpret_cast</a:t>
            </a:r>
            <a:r>
              <a:rPr lang="en" altLang="ko-Kore-KR" dirty="0">
                <a:latin typeface="DM Mono" panose="020B0509040201040103" pitchFamily="49" charset="0"/>
              </a:rPr>
              <a:t>&lt;BBB*&gt;(&amp;</a:t>
            </a:r>
            <a:r>
              <a:rPr lang="en" altLang="ko-Kore-KR" dirty="0" err="1">
                <a:latin typeface="DM Mono" panose="020B0509040201040103" pitchFamily="49" charset="0"/>
              </a:rPr>
              <a:t>aaa</a:t>
            </a:r>
            <a:r>
              <a:rPr lang="en" altLang="ko-Kore-KR" dirty="0">
                <a:latin typeface="DM Mono" panose="020B0509040201040103" pitchFamily="49" charset="0"/>
              </a:rPr>
              <a:t>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p-&gt;goo(); // (p-&gt;__</a:t>
            </a:r>
            <a:r>
              <a:rPr lang="en" altLang="ko-Kore-KR" dirty="0" err="1">
                <a:latin typeface="DM Mono" panose="020B0509040201040103" pitchFamily="49" charset="0"/>
              </a:rPr>
              <a:t>vftp</a:t>
            </a:r>
            <a:r>
              <a:rPr lang="en" altLang="ko-Kore-KR" dirty="0">
                <a:latin typeface="DM Mono" panose="020B0509040201040103" pitchFamily="49" charset="0"/>
              </a:rPr>
              <a:t>)[0](p)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BBB b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AAA::foo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AAA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BBB::goo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BBB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0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2332</Words>
  <Application>Microsoft Macintosh PowerPoint</Application>
  <PresentationFormat>와이드스크린</PresentationFormat>
  <Paragraphs>835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39</cp:revision>
  <dcterms:created xsi:type="dcterms:W3CDTF">2023-03-03T06:08:28Z</dcterms:created>
  <dcterms:modified xsi:type="dcterms:W3CDTF">2023-03-08T06:35:11Z</dcterms:modified>
</cp:coreProperties>
</file>